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98" r:id="rId7"/>
    <p:sldId id="308" r:id="rId8"/>
    <p:sldId id="306" r:id="rId9"/>
    <p:sldId id="320" r:id="rId10"/>
    <p:sldId id="321" r:id="rId11"/>
    <p:sldId id="307" r:id="rId12"/>
    <p:sldId id="300" r:id="rId13"/>
    <p:sldId id="260" r:id="rId14"/>
    <p:sldId id="323" r:id="rId15"/>
    <p:sldId id="324" r:id="rId16"/>
    <p:sldId id="325" r:id="rId17"/>
    <p:sldId id="303" r:id="rId18"/>
    <p:sldId id="302" r:id="rId19"/>
    <p:sldId id="310" r:id="rId20"/>
    <p:sldId id="304" r:id="rId21"/>
    <p:sldId id="322" r:id="rId22"/>
    <p:sldId id="299" r:id="rId23"/>
    <p:sldId id="295" r:id="rId24"/>
    <p:sldId id="293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291" r:id="rId35"/>
    <p:sldId id="275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9279F"/>
    <a:srgbClr val="F070B9"/>
    <a:srgbClr val="F9A5D1"/>
    <a:srgbClr val="FF66FF"/>
    <a:srgbClr val="E5B4EA"/>
    <a:srgbClr val="2AB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434" autoAdjust="0"/>
  </p:normalViewPr>
  <p:slideViewPr>
    <p:cSldViewPr>
      <p:cViewPr varScale="1">
        <p:scale>
          <a:sx n="91" d="100"/>
          <a:sy n="91" d="100"/>
        </p:scale>
        <p:origin x="84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863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022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073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9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220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2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50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209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66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7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A91F2-15C2-4C6C-ACAD-B8EEF3049097}" type="datetimeFigureOut">
              <a:rPr lang="en-US" smtClean="0"/>
              <a:t>12/8/2017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056B8-9803-4EBE-AA9D-6FDE966C2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mp"/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tm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mp"/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tm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mp"/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tmp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mp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9A5D1"/>
          </a:fgClr>
          <a:bgClr>
            <a:srgbClr val="FF66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514600" y="1219200"/>
            <a:ext cx="4343400" cy="40386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به نام خدا</a:t>
            </a:r>
            <a:endParaRPr lang="en-U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  <p:sp>
        <p:nvSpPr>
          <p:cNvPr id="5" name="Oval 4"/>
          <p:cNvSpPr/>
          <p:nvPr/>
        </p:nvSpPr>
        <p:spPr>
          <a:xfrm>
            <a:off x="6442364" y="51955"/>
            <a:ext cx="2514600" cy="23622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درس پنجم</a:t>
            </a:r>
            <a:endParaRPr 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  <p:sp>
        <p:nvSpPr>
          <p:cNvPr id="6" name="Oval 5"/>
          <p:cNvSpPr/>
          <p:nvPr/>
        </p:nvSpPr>
        <p:spPr>
          <a:xfrm>
            <a:off x="180108" y="51955"/>
            <a:ext cx="2563092" cy="23622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دوران دفاع مقدس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6442364" y="4419600"/>
            <a:ext cx="2514600" cy="22860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1"/>
            <a:r>
              <a:rPr lang="fa-I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کاری ازکیمیا میراحمدی دالهه ربیعی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180108" y="4419600"/>
            <a:ext cx="2563092" cy="228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آمادگی دفاعی نهم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59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2AB2C4"/>
          </a:fgClr>
          <a:bgClr>
            <a:schemeClr val="accent6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8800" y="533400"/>
            <a:ext cx="5791200" cy="23622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11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دوران</a:t>
            </a:r>
            <a:endParaRPr lang="en-US" sz="11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8800" y="3429000"/>
            <a:ext cx="5791200" cy="24384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دفاع مقدس</a:t>
            </a:r>
            <a:endParaRPr 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550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700"/>
            <a:ext cx="7962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2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8839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070B9"/>
          </a:fgClr>
          <a:bgClr>
            <a:srgbClr val="F9279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7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200"/>
            <a:ext cx="9143999" cy="348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4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6000"/>
            <a:ext cx="8330116" cy="2590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726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7060"/>
            <a:ext cx="4343400" cy="29126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2895600"/>
            <a:ext cx="5715000" cy="3962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-17059"/>
            <a:ext cx="4800599" cy="29126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20" y="2895600"/>
            <a:ext cx="411802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10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53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0"/>
            <a:ext cx="4673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6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"/>
          <a:stretch/>
        </p:blipFill>
        <p:spPr>
          <a:xfrm>
            <a:off x="304800" y="12700"/>
            <a:ext cx="8534400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69366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FFC00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5734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72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3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976"/>
            <a:ext cx="9144000" cy="682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5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3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277"/>
          <a:stretch/>
        </p:blipFill>
        <p:spPr>
          <a:xfrm>
            <a:off x="3429000" y="-37563"/>
            <a:ext cx="5715000" cy="3771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33800"/>
            <a:ext cx="4857750" cy="3238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0" y="3733799"/>
            <a:ext cx="4286250" cy="35788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9709"/>
            <a:ext cx="3429000" cy="377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2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1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826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549"/>
            <a:ext cx="8534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3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8"/>
          <a:stretch/>
        </p:blipFill>
        <p:spPr>
          <a:xfrm>
            <a:off x="29570" y="1752600"/>
            <a:ext cx="914400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306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8"/>
          <a:stretch/>
        </p:blipFill>
        <p:spPr>
          <a:xfrm>
            <a:off x="0" y="762000"/>
            <a:ext cx="91440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9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904"/>
            <a:ext cx="9144000" cy="688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10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9144000" cy="42671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8499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48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5050"/>
          </a:fgClr>
          <a:bgClr>
            <a:schemeClr val="accent6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0"/>
            <a:ext cx="7086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9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"/>
          <a:stretch/>
        </p:blipFill>
        <p:spPr>
          <a:xfrm>
            <a:off x="0" y="990600"/>
            <a:ext cx="9144000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07552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45"/>
            <a:ext cx="9144000" cy="309235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090" y="3124200"/>
            <a:ext cx="4732361" cy="239631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24200"/>
            <a:ext cx="4407090" cy="283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0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0"/>
            <a:ext cx="4724401" cy="6858000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" y="0"/>
            <a:ext cx="4402540" cy="3352800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" y="3332328"/>
            <a:ext cx="4417325" cy="352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63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2719"/>
            <a:ext cx="9116704" cy="1261281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91440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760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accent6">
              <a:lumMod val="20000"/>
              <a:lumOff val="80000"/>
            </a:schemeClr>
          </a:fgClr>
          <a:bgClr>
            <a:schemeClr val="accent2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0"/>
            <a:ext cx="6705600" cy="6858000"/>
          </a:xfrm>
          <a:prstGeom prst="rect">
            <a:avLst/>
          </a:prstGeom>
          <a:pattFill prst="pct80">
            <a:fgClr>
              <a:schemeClr val="accent6">
                <a:lumMod val="20000"/>
                <a:lumOff val="80000"/>
              </a:schemeClr>
            </a:fgClr>
            <a:bgClr>
              <a:schemeClr val="accent2">
                <a:lumMod val="40000"/>
                <a:lumOff val="60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13820049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9144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9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-76200"/>
            <a:ext cx="7620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607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0"/>
            <a:ext cx="64008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736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10"/>
            <a:ext cx="9144000" cy="6870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481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86" y="0"/>
            <a:ext cx="9154886" cy="6858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a-IR" sz="19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پایان</a:t>
            </a:r>
            <a:endParaRPr lang="en-US" sz="199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62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Morvarid" pitchFamily="2" charset="-78"/>
              </a:rPr>
              <a:t>ممنون از نگاه های خوبتون</a:t>
            </a:r>
            <a:endParaRPr lang="en-US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Morvari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190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25</Words>
  <Application>Microsoft Office PowerPoint</Application>
  <PresentationFormat>On-screen Show (4:3)</PresentationFormat>
  <Paragraphs>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B Morvarid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Rayan Sib</dc:creator>
  <cp:lastModifiedBy>Ali Reza. Mirahmadi</cp:lastModifiedBy>
  <cp:revision>41</cp:revision>
  <dcterms:created xsi:type="dcterms:W3CDTF">2016-01-19T13:17:50Z</dcterms:created>
  <dcterms:modified xsi:type="dcterms:W3CDTF">2017-12-08T20:21:33Z</dcterms:modified>
</cp:coreProperties>
</file>