
<file path=[Content_Types].xml><?xml version="1.0" encoding="utf-8"?>
<Types xmlns="http://schemas.openxmlformats.org/package/2006/content-types">
  <Default Extension="bmp" ContentType="image/bmp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65" r:id="rId4"/>
    <p:sldId id="258" r:id="rId5"/>
    <p:sldId id="266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1/13/2018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1/13/2018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1/13/2018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1/13/2018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r" defTabSz="914400" rtl="1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r" defTabSz="914400" rtl="1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r" defTabSz="914400" rtl="1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r" defTabSz="914400" rtl="1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r" defTabSz="914400" rtl="1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r" defTabSz="914400" rtl="1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r" defTabSz="914400" rtl="1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r" defTabSz="914400" rtl="1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r" defTabSz="914400" rtl="1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>
                <a:effectLst/>
                <a:cs typeface="B Kamran" panose="00000400000000000000" pitchFamily="2" charset="-78"/>
              </a:rPr>
              <a:t>انقلاب اسلامی،تداوم نهضت عاشورا</a:t>
            </a:r>
            <a:endParaRPr lang="fa-IR" dirty="0">
              <a:effectLst/>
              <a:cs typeface="B Kamra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59446" y="4214579"/>
            <a:ext cx="9070848" cy="934967"/>
          </a:xfrm>
        </p:spPr>
        <p:txBody>
          <a:bodyPr>
            <a:noAutofit/>
          </a:bodyPr>
          <a:lstStyle/>
          <a:p>
            <a:r>
              <a:rPr lang="fa-IR" sz="2000" b="1" dirty="0">
                <a:cs typeface="B Kamran" panose="00000400000000000000" pitchFamily="2" charset="-78"/>
              </a:rPr>
              <a:t>امام حسین (ع) با خون خود اسلام را زنده کرد. شما هم باتبعیت از او انقلاب و اسلام را ضمانت نمایید. </a:t>
            </a:r>
            <a:endParaRPr lang="fa-IR" sz="2000" b="1" dirty="0" smtClean="0">
              <a:cs typeface="B Kamran" panose="00000400000000000000" pitchFamily="2" charset="-78"/>
            </a:endParaRPr>
          </a:p>
          <a:p>
            <a:r>
              <a:rPr lang="fa-IR" sz="2000" b="1" dirty="0" smtClean="0">
                <a:cs typeface="B Kamran" panose="00000400000000000000" pitchFamily="2" charset="-78"/>
              </a:rPr>
              <a:t>امام خمینی«ره»</a:t>
            </a:r>
          </a:p>
          <a:p>
            <a:r>
              <a:rPr lang="fa-IR" sz="2000" b="1" dirty="0" smtClean="0">
                <a:cs typeface="B Kamran" panose="00000400000000000000" pitchFamily="2" charset="-78"/>
              </a:rPr>
              <a:t>عاشورا درس می دهد که برای حفظ دین فداکاری باید کرد.</a:t>
            </a:r>
          </a:p>
          <a:p>
            <a:r>
              <a:rPr lang="fa-IR" sz="2000" b="1" dirty="0" smtClean="0">
                <a:cs typeface="B Kamran" panose="00000400000000000000" pitchFamily="2" charset="-78"/>
              </a:rPr>
              <a:t>«مقام معظم رهبری»</a:t>
            </a:r>
            <a:endParaRPr lang="fa-IR" sz="2000" b="1" dirty="0">
              <a:cs typeface="B Kamran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464140" y="1006256"/>
            <a:ext cx="5235334" cy="1235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fa-IR" sz="4000" dirty="0" smtClean="0">
                <a:effectLst/>
                <a:cs typeface="B Kamran" panose="00000400000000000000" pitchFamily="2" charset="-78"/>
              </a:rPr>
              <a:t>ارغوان صمدیار</a:t>
            </a:r>
            <a:endParaRPr lang="fa-IR" sz="4000" dirty="0">
              <a:effectLst/>
              <a:cs typeface="B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1639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274068"/>
            <a:ext cx="10058400" cy="1371600"/>
          </a:xfrm>
          <a:noFill/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>
            <a:normAutofit/>
          </a:bodyPr>
          <a:lstStyle/>
          <a:p>
            <a:pPr algn="just"/>
            <a:r>
              <a:rPr lang="fa-IR" sz="2800" dirty="0" smtClean="0">
                <a:cs typeface="B Kamran" panose="00000400000000000000" pitchFamily="2" charset="-78"/>
              </a:rPr>
              <a:t>فعالیت</a:t>
            </a:r>
            <a:br>
              <a:rPr lang="fa-IR" sz="2800" dirty="0" smtClean="0">
                <a:cs typeface="B Kamran" panose="00000400000000000000" pitchFamily="2" charset="-78"/>
              </a:rPr>
            </a:br>
            <a:r>
              <a:rPr lang="fa-IR" sz="2800" dirty="0" smtClean="0">
                <a:cs typeface="B Kamran" panose="00000400000000000000" pitchFamily="2" charset="-78"/>
              </a:rPr>
              <a:t>چند شعار از دوران شکوهمند پیروزی انقلاب اسلامی انتخاب کنید و درباره مفهوم آن در کلاس گفت و گو کنید.</a:t>
            </a:r>
            <a:endParaRPr lang="fa-IR" sz="2800" dirty="0">
              <a:cs typeface="B Kamr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fa-IR" sz="2800" dirty="0">
                <a:cs typeface="B Kamran" panose="00000400000000000000" pitchFamily="2" charset="-78"/>
              </a:rPr>
              <a:t>مفهوم انقلاب اسلامی </a:t>
            </a:r>
            <a:endParaRPr lang="fa-IR" sz="2800" dirty="0" smtClean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انقلاب </a:t>
            </a:r>
            <a:r>
              <a:rPr lang="fa-IR" sz="2800" dirty="0">
                <a:cs typeface="B Kamran" panose="00000400000000000000" pitchFamily="2" charset="-78"/>
              </a:rPr>
              <a:t>اسلامی ایران به معنای قیام و ارادۀ مردم مسلمان و با ایمان ما برای سرنگونی حکومت ستم شاهی و برقراری حق و عدالت براساس مکتب انسان ساز اسلام است</a:t>
            </a:r>
            <a:r>
              <a:rPr lang="fa-IR" sz="2800" dirty="0" smtClean="0">
                <a:cs typeface="B Kamran" panose="00000400000000000000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050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fa-IR" sz="2800" dirty="0">
                <a:cs typeface="B Kamran" panose="00000400000000000000" pitchFamily="2" charset="-78"/>
              </a:rPr>
              <a:t>انقلاب اسلامی ایران در حقیقت ریشه در اعتقاد (ص) و   مردم به اسلام و پیروی آنها از پیامبر اسلام اطهار (ع) دارد.ائمه همان طور که می دانید تمام پیامبران الهی مردم را به یکتاپرستی، عدالت خواهی، صلح و دوستی، صداقت و دانایی دعوت می کردند و از ظلم و ستم، گناه و فساد، جهل و نادانی، شرک و بت پرستی و… باز می داشتند. پیامبر اسلام حضرت (ص) نیز همچون سایر پیامبران بزرگ خدا،   محمد مردم را به پرستش خدای یگانه و مبارزه با شرک و بت پرستی دعوت می کرد. </a:t>
            </a:r>
          </a:p>
          <a:p>
            <a:pPr marL="0" indent="0" algn="just">
              <a:buNone/>
            </a:pPr>
            <a:endParaRPr lang="fa-IR" sz="2800" dirty="0">
              <a:cs typeface="B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9392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مردم </a:t>
            </a:r>
            <a:r>
              <a:rPr lang="fa-IR" sz="2800" dirty="0">
                <a:cs typeface="B Kamran" panose="00000400000000000000" pitchFamily="2" charset="-78"/>
              </a:rPr>
              <a:t>با ایمان</a:t>
            </a:r>
            <a:r>
              <a:rPr lang="fa-IR" sz="2800" dirty="0" smtClean="0">
                <a:cs typeface="B Kamran" panose="00000400000000000000" pitchFamily="2" charset="-78"/>
              </a:rPr>
              <a:t> </a:t>
            </a:r>
            <a:r>
              <a:rPr lang="fa-IR" sz="2800" dirty="0">
                <a:cs typeface="B Kamran" panose="00000400000000000000" pitchFamily="2" charset="-78"/>
              </a:rPr>
              <a:t>میهن ما، سعادت دنیا و آخرت خود را در دوستی پیامبر و اهل بیت آن حضرت می دانند و به </a:t>
            </a:r>
            <a:r>
              <a:rPr lang="fa-IR" sz="2800" dirty="0" smtClean="0">
                <a:cs typeface="B Kamran" panose="00000400000000000000" pitchFamily="2" charset="-78"/>
              </a:rPr>
              <a:t>همین </a:t>
            </a:r>
            <a:r>
              <a:rPr lang="fa-IR" sz="2800" dirty="0">
                <a:cs typeface="B Kamran" panose="00000400000000000000" pitchFamily="2" charset="-78"/>
              </a:rPr>
              <a:t>جهت رفتار و گفتار رسول گرامی اسلام (ص) و تمامی امامان برای آنها الگو و سرمشق زندگی است. </a:t>
            </a:r>
            <a:r>
              <a:rPr lang="fa-IR" sz="2800" dirty="0" smtClean="0">
                <a:cs typeface="B Kamran" panose="00000400000000000000" pitchFamily="2" charset="-78"/>
              </a:rPr>
              <a:t> </a:t>
            </a:r>
            <a:r>
              <a:rPr lang="fa-IR" sz="2800" dirty="0">
                <a:cs typeface="B Kamran" panose="00000400000000000000" pitchFamily="2" charset="-78"/>
              </a:rPr>
              <a:t>ما درس عزت و آزادگی را از مکتب امام حسین (ع) و قیام عاشورا آموخته اند و نمی توانند در مقابل ظلم </a:t>
            </a:r>
            <a:r>
              <a:rPr lang="fa-IR" sz="2800" dirty="0" smtClean="0">
                <a:cs typeface="B Kamran" panose="00000400000000000000" pitchFamily="2" charset="-78"/>
              </a:rPr>
              <a:t>و </a:t>
            </a:r>
            <a:r>
              <a:rPr lang="fa-IR" sz="2800" dirty="0">
                <a:cs typeface="B Kamran" panose="00000400000000000000" pitchFamily="2" charset="-78"/>
              </a:rPr>
              <a:t>ستم و بی عدالتی و اهانت به اعتقادات دینی خود ساکت بمانند. </a:t>
            </a:r>
            <a:endParaRPr lang="fa-IR" sz="2800" dirty="0" smtClean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r>
              <a:rPr lang="fa-IR" sz="2800" dirty="0">
                <a:cs typeface="B Kamran" panose="00000400000000000000" pitchFamily="2" charset="-78"/>
              </a:rPr>
              <a:t>بر همین اساس وقتی پی بردند که حکومت پهلوی با برنامه های خود اعتقادات دینی آنها را به بازی گرفته، </a:t>
            </a:r>
            <a:r>
              <a:rPr lang="fa-IR" sz="2800" dirty="0" smtClean="0">
                <a:cs typeface="B Kamran" panose="00000400000000000000" pitchFamily="2" charset="-78"/>
              </a:rPr>
              <a:t>با</a:t>
            </a:r>
            <a:r>
              <a:rPr lang="fa-IR" sz="2800" dirty="0">
                <a:cs typeface="B Kamran" panose="00000400000000000000" pitchFamily="2" charset="-78"/>
              </a:rPr>
              <a:t>پیروی از مراجع دین به </a:t>
            </a:r>
            <a:r>
              <a:rPr lang="fa-IR" sz="2800" dirty="0" smtClean="0">
                <a:cs typeface="B Kamran" panose="00000400000000000000" pitchFamily="2" charset="-78"/>
              </a:rPr>
              <a:t>مبارزه پنهان و آشکار با فساد و بی عدالتی پرداختند.</a:t>
            </a:r>
            <a:endParaRPr lang="fa-IR" sz="2800" dirty="0">
              <a:cs typeface="B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221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فعالیت</a:t>
            </a:r>
          </a:p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جدول زیر را تکمیل کنید:</a:t>
            </a:r>
          </a:p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دلایل قیام و مبارزه امام خمینی«ره» و مردم ایران با حکومت فاسد پهلوی«شاه»</a:t>
            </a:r>
          </a:p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نکته:برای کامل کردن جدول زیر با پرد و مادر،بزرگان فامیل،امام جماعت مسجد محل،معلمان و سایر افراد مطلع گفت وگو کنید.</a:t>
            </a:r>
          </a:p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1-زیر پا گذاشتن قوانین و احکام اسلام مثل...</a:t>
            </a:r>
          </a:p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2-وابستگی به بیگانگان</a:t>
            </a:r>
          </a:p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3-...................................................................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1698027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156514"/>
            <a:ext cx="10058400" cy="1371600"/>
          </a:xfrm>
          <a:noFill/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>
            <a:normAutofit/>
          </a:bodyPr>
          <a:lstStyle/>
          <a:p>
            <a:pPr algn="just"/>
            <a:r>
              <a:rPr lang="fa-IR" sz="2800" dirty="0" smtClean="0">
                <a:cs typeface="B Kamran" panose="00000400000000000000" pitchFamily="2" charset="-78"/>
              </a:rPr>
              <a:t>فعالیت</a:t>
            </a:r>
            <a:br>
              <a:rPr lang="fa-IR" sz="2800" dirty="0" smtClean="0">
                <a:cs typeface="B Kamran" panose="00000400000000000000" pitchFamily="2" charset="-78"/>
              </a:rPr>
            </a:br>
            <a:r>
              <a:rPr lang="fa-IR" sz="2800" dirty="0" smtClean="0">
                <a:cs typeface="B Kamran" panose="00000400000000000000" pitchFamily="2" charset="-78"/>
              </a:rPr>
              <a:t>درباره قیام های مردمی در برابر زورگویان و متجاوزان و پیروزی آنها در طول تاریخ کشورمان،تحقیق و بررسی کنید.</a:t>
            </a:r>
            <a:endParaRPr lang="fa-IR" sz="2800" dirty="0">
              <a:cs typeface="B Kamr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قیام </a:t>
            </a:r>
            <a:r>
              <a:rPr lang="fa-IR" sz="2800" dirty="0">
                <a:cs typeface="B Kamran" panose="00000400000000000000" pitchFamily="2" charset="-78"/>
              </a:rPr>
              <a:t>بزرگ مردم با ایمان و غیور ایران به رهبری امام خمینی </a:t>
            </a:r>
            <a:r>
              <a:rPr lang="fa-IR" sz="2800" dirty="0" smtClean="0">
                <a:cs typeface="B Kamran" panose="00000400000000000000" pitchFamily="2" charset="-78"/>
              </a:rPr>
              <a:t>«ره</a:t>
            </a:r>
            <a:r>
              <a:rPr lang="fa-IR" sz="2800" dirty="0">
                <a:cs typeface="B Kamran" panose="00000400000000000000" pitchFamily="2" charset="-78"/>
              </a:rPr>
              <a:t>»</a:t>
            </a:r>
            <a:r>
              <a:rPr lang="fa-IR" sz="2800" dirty="0" smtClean="0">
                <a:cs typeface="B Kamran" panose="00000400000000000000" pitchFamily="2" charset="-78"/>
              </a:rPr>
              <a:t>، </a:t>
            </a:r>
            <a:r>
              <a:rPr lang="fa-IR" sz="2800" dirty="0">
                <a:cs typeface="B Kamran" panose="00000400000000000000" pitchFamily="2" charset="-78"/>
              </a:rPr>
              <a:t>که از </a:t>
            </a:r>
            <a:r>
              <a:rPr lang="fa-IR" sz="2800" dirty="0" smtClean="0">
                <a:cs typeface="B Kamran" panose="00000400000000000000" pitchFamily="2" charset="-78"/>
              </a:rPr>
              <a:t>سال 1341 آغاز شده بود،پس از 15 سال </a:t>
            </a:r>
            <a:r>
              <a:rPr lang="fa-IR" sz="2800" dirty="0">
                <a:cs typeface="B Kamran" panose="00000400000000000000" pitchFamily="2" charset="-78"/>
              </a:rPr>
              <a:t>بسیار گسترده شد. شاه و حکومتش که از حمایت قدرت های خارجی برخوردار بودند، به جای توبه و </a:t>
            </a:r>
            <a:r>
              <a:rPr lang="fa-IR" sz="2800" dirty="0" smtClean="0">
                <a:cs typeface="B Kamran" panose="00000400000000000000" pitchFamily="2" charset="-78"/>
              </a:rPr>
              <a:t>بازگشت </a:t>
            </a:r>
            <a:r>
              <a:rPr lang="fa-IR" sz="2800" dirty="0">
                <a:cs typeface="B Kamran" panose="00000400000000000000" pitchFamily="2" charset="-78"/>
              </a:rPr>
              <a:t>به دامان ملت، به روی مردم آتش گشودند و «از کشته ها پشته ساختند» </a:t>
            </a:r>
            <a:r>
              <a:rPr lang="fa-IR" sz="2800" dirty="0" smtClean="0">
                <a:cs typeface="B Kamran" panose="00000400000000000000" pitchFamily="2" charset="-78"/>
              </a:rPr>
              <a:t>... و </a:t>
            </a:r>
            <a:r>
              <a:rPr lang="fa-IR" sz="2800" dirty="0">
                <a:cs typeface="B Kamran" panose="00000400000000000000" pitchFamily="2" charset="-78"/>
              </a:rPr>
              <a:t>از خون جوانان </a:t>
            </a:r>
            <a:r>
              <a:rPr lang="fa-IR" sz="2800" dirty="0" smtClean="0">
                <a:cs typeface="B Kamran" panose="00000400000000000000" pitchFamily="2" charset="-78"/>
              </a:rPr>
              <a:t>وطن لاله دمید </a:t>
            </a:r>
            <a:r>
              <a:rPr lang="fa-IR" sz="2800" dirty="0">
                <a:cs typeface="B Kamran" panose="00000400000000000000" pitchFamily="2" charset="-78"/>
              </a:rPr>
              <a:t>و بهار انقلاب اسلامی در سرمای </a:t>
            </a:r>
            <a:r>
              <a:rPr lang="fa-IR" sz="2800" dirty="0" smtClean="0">
                <a:cs typeface="B Kamran" panose="00000400000000000000" pitchFamily="2" charset="-78"/>
              </a:rPr>
              <a:t>بهمن 1357 فرا رسید.</a:t>
            </a:r>
            <a:endParaRPr lang="fa-IR" sz="2800" dirty="0">
              <a:cs typeface="B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5268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fa-IR" sz="2800" dirty="0">
                <a:cs typeface="B Kamran" panose="00000400000000000000" pitchFamily="2" charset="-78"/>
              </a:rPr>
              <a:t>نتایج و دستاوردهای انقلاب اسلامی </a:t>
            </a:r>
            <a:endParaRPr lang="fa-IR" sz="2800" dirty="0" smtClean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هر </a:t>
            </a:r>
            <a:r>
              <a:rPr lang="fa-IR" sz="2800" dirty="0">
                <a:cs typeface="B Kamran" panose="00000400000000000000" pitchFamily="2" charset="-78"/>
              </a:rPr>
              <a:t>باغی محصولاتی دارد. شهدای انقلاب اسلامی که با خون خویش نهال اسلام و انقلاب را آبیاری کردند، آثار و محصولات ارزنده ای را به ارمغان آوردند. در این راه مبارزانی خستگی ناپذیر با الهام از فرهنگ عاشورایی، پایه های استقرار نظام جمهوری اسلامی را بنا نهادند. </a:t>
            </a:r>
            <a:endParaRPr lang="fa-IR" sz="2800" dirty="0" smtClean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r>
              <a:rPr lang="fa-IR" sz="2800" dirty="0">
                <a:cs typeface="B Kamran" panose="00000400000000000000" pitchFamily="2" charset="-78"/>
              </a:rPr>
              <a:t>پس می توانیم بگوییم که ریشه ها و پایه های انقلاب اسلامی مردم ایران در اعتقاد آنها به مکتب انسان ساز اسلام و الگو قرار دادن پیامبر اعظم (ص) و امامان (ع) قرار </a:t>
            </a:r>
            <a:r>
              <a:rPr lang="fa-IR" sz="2800" dirty="0" smtClean="0">
                <a:cs typeface="B Kamran" panose="00000400000000000000" pitchFamily="2" charset="-78"/>
              </a:rPr>
              <a:t>دارد.</a:t>
            </a:r>
          </a:p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مردم قهرمان ایران در روز 12 فروردین 1358 با رای قاطع 98/2 درصدی خود</a:t>
            </a:r>
            <a:endParaRPr lang="en-US" sz="2800" dirty="0" smtClean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endParaRPr lang="en-US" sz="2800" dirty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endParaRPr lang="en-US" sz="2800" dirty="0" smtClean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endParaRPr lang="en-US" sz="2800" dirty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endParaRPr lang="en-US" sz="2800" dirty="0" smtClean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endParaRPr lang="en-US" sz="2800" dirty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endParaRPr lang="en-US" sz="2800" dirty="0" smtClean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endParaRPr lang="en-US" sz="2800" dirty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endParaRPr lang="en-US" sz="2800" dirty="0" smtClean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endParaRPr lang="en-US" sz="2800" dirty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endParaRPr lang="fa-IR" sz="2800" dirty="0" smtClean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endParaRPr lang="fa-IR" sz="2800" dirty="0">
              <a:cs typeface="B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4804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حفظ </a:t>
            </a:r>
            <a:r>
              <a:rPr lang="fa-IR" sz="2800" dirty="0">
                <a:cs typeface="B Kamran" panose="00000400000000000000" pitchFamily="2" charset="-78"/>
              </a:rPr>
              <a:t>و تداوم انقلاب اسلامی </a:t>
            </a:r>
            <a:endParaRPr lang="fa-IR" sz="2800" dirty="0" smtClean="0">
              <a:cs typeface="B Kamran" panose="00000400000000000000" pitchFamily="2" charset="-78"/>
            </a:endParaRPr>
          </a:p>
          <a:p>
            <a:pPr marL="0" indent="0" algn="just">
              <a:buNone/>
            </a:pPr>
            <a:r>
              <a:rPr lang="fa-IR" sz="2800" dirty="0" smtClean="0">
                <a:cs typeface="B Kamran" panose="00000400000000000000" pitchFamily="2" charset="-78"/>
              </a:rPr>
              <a:t>امام </a:t>
            </a:r>
            <a:r>
              <a:rPr lang="fa-IR" sz="2800" dirty="0">
                <a:cs typeface="B Kamran" panose="00000400000000000000" pitchFamily="2" charset="-78"/>
              </a:rPr>
              <a:t>راحل (ره) و مقام معظم رهبری؛ بارها سفارش کرده اند که حفظ و دفاع از انقلاب اسلامی مهم تر از پیروزی آن است. این نظام مقدس، پس از توطئه های فراوان مانند کودتا، تحمیل جنگ هشت ساله به </a:t>
            </a:r>
            <a:r>
              <a:rPr lang="fa-IR" sz="2800" dirty="0" smtClean="0">
                <a:cs typeface="B Kamran" panose="00000400000000000000" pitchFamily="2" charset="-78"/>
              </a:rPr>
              <a:t> </a:t>
            </a:r>
            <a:r>
              <a:rPr lang="fa-IR" sz="2800" dirty="0">
                <a:cs typeface="B Kamran" panose="00000400000000000000" pitchFamily="2" charset="-78"/>
              </a:rPr>
              <a:t>دشمنان قسم خورده ایران، تهاجم فرهنگی و تحریم های اقتصادی دست از تلاش برای نابودی انقلاب ما برنداشته اند. در حال حاضر خطرناک ترین روش دشمن تهاجم فرهنگی است. راه حفظ و ادامۀ انقلاب ما، همان رمز پیروزی آن یعنی: «ایمان به خدا، وحدت مردم و پیروی از رهبری» است که در پرتو بصیرت و هوشیاری حاصل می شود.</a:t>
            </a:r>
          </a:p>
        </p:txBody>
      </p:sp>
    </p:spTree>
    <p:extLst>
      <p:ext uri="{BB962C8B-B14F-4D97-AF65-F5344CB8AC3E}">
        <p14:creationId xmlns:p14="http://schemas.microsoft.com/office/powerpoint/2010/main" val="3434552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856062"/>
            <a:ext cx="10058400" cy="2178977"/>
          </a:xfrm>
          <a:noFill/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>
            <a:normAutofit fontScale="90000"/>
          </a:bodyPr>
          <a:lstStyle/>
          <a:p>
            <a:pPr algn="just"/>
            <a:r>
              <a:rPr lang="fa-IR" sz="2800" dirty="0" smtClean="0">
                <a:cs typeface="B Kamran" panose="00000400000000000000" pitchFamily="2" charset="-78"/>
              </a:rPr>
              <a:t/>
            </a:r>
            <a:br>
              <a:rPr lang="fa-IR" sz="2800" dirty="0" smtClean="0">
                <a:cs typeface="B Kamran" panose="00000400000000000000" pitchFamily="2" charset="-78"/>
              </a:rPr>
            </a:br>
            <a:r>
              <a:rPr lang="fa-IR" sz="2800" dirty="0" smtClean="0">
                <a:cs typeface="B Kamran" panose="00000400000000000000" pitchFamily="2" charset="-78"/>
              </a:rPr>
              <a:t>فعالیت</a:t>
            </a:r>
            <a:br>
              <a:rPr lang="fa-IR" sz="2800" dirty="0" smtClean="0">
                <a:cs typeface="B Kamran" panose="00000400000000000000" pitchFamily="2" charset="-78"/>
              </a:rPr>
            </a:br>
            <a:r>
              <a:rPr lang="fa-IR" sz="2800" dirty="0" smtClean="0">
                <a:cs typeface="B Kamran" panose="00000400000000000000" pitchFamily="2" charset="-78"/>
              </a:rPr>
              <a:t>الف)با جست و جو در آثار امام خمینی«ره» از جمله صحیفه نور،برخی از نصایح،انتظارات و توصیه های ایشان به نوجوانان را انتخاب کرده و در کلاس قرات کنید.</a:t>
            </a:r>
            <a:br>
              <a:rPr lang="fa-IR" sz="2800" dirty="0" smtClean="0">
                <a:cs typeface="B Kamran" panose="00000400000000000000" pitchFamily="2" charset="-78"/>
              </a:rPr>
            </a:br>
            <a:r>
              <a:rPr lang="fa-IR" sz="2800" dirty="0" smtClean="0">
                <a:cs typeface="B Kamran" panose="00000400000000000000" pitchFamily="2" charset="-78"/>
              </a:rPr>
              <a:t>ب)با توجه به اسناد تاریخی از جمله اسناد لانه جاسوسی امریکا،چند نمونه از دخالت های دولت امریکا در امور کشور عزیزمان ایران بیان کنید.           </a:t>
            </a:r>
            <a:br>
              <a:rPr lang="fa-IR" sz="2800" dirty="0" smtClean="0">
                <a:cs typeface="B Kamran" panose="00000400000000000000" pitchFamily="2" charset="-78"/>
              </a:rPr>
            </a:br>
            <a:r>
              <a:rPr lang="fa-IR" sz="2800" dirty="0" smtClean="0">
                <a:cs typeface="B Kamran" panose="00000400000000000000" pitchFamily="2" charset="-78"/>
              </a:rPr>
              <a:t/>
            </a:r>
            <a:br>
              <a:rPr lang="fa-IR" sz="2800" dirty="0" smtClean="0">
                <a:cs typeface="B Kamran" panose="00000400000000000000" pitchFamily="2" charset="-78"/>
              </a:rPr>
            </a:br>
            <a:endParaRPr lang="fa-IR" sz="2800" dirty="0">
              <a:cs typeface="B Kamr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fa-IR" sz="2800" dirty="0">
                <a:cs typeface="B Kamran" panose="00000400000000000000" pitchFamily="2" charset="-78"/>
              </a:rPr>
              <a:t>ما دانش آموزان با اعتقاد به قرآن کریم با خدای خود عهد می بندیم با استفاده از تفکر و تعقل، کسب علم و دانش و با اخلاق نیکو و عمل صالح، زمینه ساز ظهور حجت حق حضرت مهدی (عج) باشیم، تا عدالت، صلح و برادری در سرتاسر جهان حاکم شود.</a:t>
            </a:r>
          </a:p>
        </p:txBody>
      </p:sp>
    </p:spTree>
    <p:extLst>
      <p:ext uri="{BB962C8B-B14F-4D97-AF65-F5344CB8AC3E}">
        <p14:creationId xmlns:p14="http://schemas.microsoft.com/office/powerpoint/2010/main" val="313701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Custom 29">
      <a:dk1>
        <a:sysClr val="windowText" lastClr="000000"/>
      </a:dk1>
      <a:lt1>
        <a:sysClr val="window" lastClr="FFFFFF"/>
      </a:lt1>
      <a:dk2>
        <a:srgbClr val="996633"/>
      </a:dk2>
      <a:lt2>
        <a:srgbClr val="E3DED1"/>
      </a:lt2>
      <a:accent1>
        <a:srgbClr val="D1A375"/>
      </a:accent1>
      <a:accent2>
        <a:srgbClr val="D1A375"/>
      </a:accent2>
      <a:accent3>
        <a:srgbClr val="D1A375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50</TotalTime>
  <Words>644</Words>
  <Application>Microsoft Office PowerPoint</Application>
  <PresentationFormat>Widescreen</PresentationFormat>
  <Paragraphs>38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B Kamran</vt:lpstr>
      <vt:lpstr>Century Gothic</vt:lpstr>
      <vt:lpstr>Tahoma</vt:lpstr>
      <vt:lpstr>Savon</vt:lpstr>
      <vt:lpstr>انقلاب اسلامی،تداوم نهضت عاشورا</vt:lpstr>
      <vt:lpstr>فعالیت چند شعار از دوران شکوهمند پیروزی انقلاب اسلامی انتخاب کنید و درباره مفهوم آن در کلاس گفت و گو کنید.</vt:lpstr>
      <vt:lpstr>PowerPoint Presentation</vt:lpstr>
      <vt:lpstr>PowerPoint Presentation</vt:lpstr>
      <vt:lpstr>PowerPoint Presentation</vt:lpstr>
      <vt:lpstr>فعالیت درباره قیام های مردمی در برابر زورگویان و متجاوزان و پیروزی آنها در طول تاریخ کشورمان،تحقیق و بررسی کنید.</vt:lpstr>
      <vt:lpstr>PowerPoint Presentation</vt:lpstr>
      <vt:lpstr>PowerPoint Presentation</vt:lpstr>
      <vt:lpstr> فعالیت الف)با جست و جو در آثار امام خمینی«ره» از جمله صحیفه نور،برخی از نصایح،انتظارات و توصیه های ایشان به نوجوانان را انتخاب کرده و در کلاس قرات کنید. ب)با توجه به اسناد تاریخی از جمله اسناد لانه جاسوسی امریکا،چند نمونه از دخالت های دولت امریکا در امور کشور عزیزمان ایران بیان کنید.            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انقلاب اسلامی،تداوم نهضت عاشورا</dc:title>
  <dc:creator>Samadyar</dc:creator>
  <cp:lastModifiedBy>Samadyar</cp:lastModifiedBy>
  <cp:revision>6</cp:revision>
  <dcterms:created xsi:type="dcterms:W3CDTF">2018-01-13T13:38:51Z</dcterms:created>
  <dcterms:modified xsi:type="dcterms:W3CDTF">2018-01-13T14:28:55Z</dcterms:modified>
</cp:coreProperties>
</file>