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rtl="1"/>
            <a:r>
              <a:rPr lang="fa-IR" dirty="0" smtClean="0"/>
              <a:t>پدافند غیرعامل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rtl="1"/>
            <a:r>
              <a:rPr lang="fa-IR" sz="2800" dirty="0" smtClean="0"/>
              <a:t>ارائه ای از: ریحانه </a:t>
            </a:r>
            <a:r>
              <a:rPr lang="fa-IR" sz="2800" dirty="0" smtClean="0"/>
              <a:t>توکلی و آیسا فلاح خورسند</a:t>
            </a:r>
            <a:endParaRPr lang="fa-IR" sz="2800" dirty="0" smtClean="0"/>
          </a:p>
          <a:p>
            <a:pPr rtl="1"/>
            <a:r>
              <a:rPr lang="fa-IR" sz="2800" dirty="0" smtClean="0"/>
              <a:t>دبیر مربوطه: سرکار </a:t>
            </a:r>
            <a:r>
              <a:rPr lang="fa-IR" sz="2800" dirty="0" smtClean="0"/>
              <a:t>خانم بیرجندی</a:t>
            </a:r>
            <a:endParaRPr lang="fa-IR" sz="2800" dirty="0" smtClean="0"/>
          </a:p>
        </p:txBody>
      </p:sp>
    </p:spTree>
    <p:extLst>
      <p:ext uri="{BB962C8B-B14F-4D97-AF65-F5344CB8AC3E}">
        <p14:creationId xmlns:p14="http://schemas.microsoft.com/office/powerpoint/2010/main" val="18064593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/>
              <a:t>مفهوم پدافند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sz="2800" dirty="0" smtClean="0"/>
              <a:t>پدافند </a:t>
            </a:r>
            <a:r>
              <a:rPr lang="fa-IR" sz="2800" dirty="0"/>
              <a:t>کلمه متضاد آفند و به معنی دفاع در برابر هجوم یا تک هوائی است و شامل مجموعه اقداماتی می‌شود که به منظور جلوگیری از بمباران های هوائی و شکسته شدن حریم هوائی یک کشور انجام می‌شود. </a:t>
            </a:r>
          </a:p>
          <a:p>
            <a:pPr marL="0" indent="0" algn="r" rtl="1">
              <a:buNone/>
            </a:pPr>
            <a:endParaRPr lang="fa-IR" dirty="0"/>
          </a:p>
          <a:p>
            <a:pPr algn="r" rtl="1"/>
            <a:r>
              <a:rPr lang="fa-IR" sz="2800" dirty="0"/>
              <a:t>پدافند در مفهوم کلی٬ مجموعه اقداماتی است که به‌منظور دفع٬ خنثی سازی٬ کاهش تاثیر اقدامات آفندی دشمن و جلوگیری از دستیابی دشمن به اهداف خودی انجام می‌گیرد.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3465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/>
              <a:t>انواع پدافند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200" dirty="0" smtClean="0"/>
              <a:t>پدافند </a:t>
            </a:r>
            <a:r>
              <a:rPr lang="fa-IR" sz="3200" dirty="0"/>
              <a:t>به دو گروه پدافند عامل و پدافند غیرعامل تقسیم‌بندی می‌شود.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893" y="3356775"/>
            <a:ext cx="4043966" cy="24031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366" y="3356775"/>
            <a:ext cx="3652033" cy="250661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84097655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/>
              <a:t>پدافند عامل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800" dirty="0" smtClean="0"/>
              <a:t>پدافند </a:t>
            </a:r>
            <a:r>
              <a:rPr lang="fa-IR" sz="2800" dirty="0"/>
              <a:t>عامل در حقیقت همان معادل کلمه پدافند است که تعریف کامل آن در </a:t>
            </a:r>
            <a:r>
              <a:rPr lang="fa-IR" sz="2800" dirty="0" smtClean="0"/>
              <a:t>اسلاید های قبل گفته </a:t>
            </a:r>
            <a:r>
              <a:rPr lang="fa-IR" sz="2800" dirty="0"/>
              <a:t>شد. یعنی پدافند عامل به کارگیری تجهیزات نظامی برای جلوگیری از ورود هواپیما های متخاصم به داخل خاک کشور و یا پدافند عامل، شامل تمامی طرح­ریزی­ها و اقدامات پدافندی است که مستلزم به­ کارگیری سلاح و تجهیزات جنگی می باشد. براساس قانون، این اقدام وظیفه ذاتی نیروهای مسلح است.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92910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/>
              <a:t>پدافند غیرعامل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/>
              <a:t>پدافند غیرعامل نیز اقداماتی است که موجب کاهش ضرر و زیان در مقابل عملیات های خصمانه هواپیماهای دشمن و تهدیدات خارجی با هزینه کمتر و بکارگیری ترفند و شیوه‌های غیر مسلحانه نظیر:استتار اختفا و ایجاد سرپناه برای تاسیسات مهم و استراتژیک انجام می‌شود و در این نوع پدافند از هیچگونه سلاحی استفاده نمی‌شود.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/>
              <a:t>همچنین پدافند غیرعامل، شامل تمامی طرح ریزی ها و اقداماتی است که موجب کاهش آسیب پذیری ها، افزایش پایداری ملی، تداوم فعالیت دستگاه های نظامی در مقابل تهدیدات خارجی گردیده و مستلزم به کارگیری سلاح نیست. (پدافند غیرمسلحانه) (سازمان پدافند </a:t>
            </a:r>
            <a:r>
              <a:rPr lang="fa-IR" dirty="0" smtClean="0"/>
              <a:t>غیرعامل)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7428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07" y="772732"/>
            <a:ext cx="10985679" cy="5306095"/>
          </a:xfrm>
        </p:spPr>
      </p:pic>
    </p:spTree>
    <p:extLst>
      <p:ext uri="{BB962C8B-B14F-4D97-AF65-F5344CB8AC3E}">
        <p14:creationId xmlns:p14="http://schemas.microsoft.com/office/powerpoint/2010/main" val="115392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fa-IR" dirty="0" smtClean="0"/>
              <a:t>هدف از پدافند غیرعامل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fa-IR" dirty="0"/>
              <a:t>هدف از پدافند غیرعامل، استمرار فعالیت­های زیربنایی، تأمین نیازهای حیاتی، تداوم خدمت رسانی عمومی و تسهیل اداره کشور در شرایط تهدید و بحران تجاوز خارجی و حفظ بنیه دفاعی علی رغم حملات خصمانه و مخرب دشمن از طریق اجرای طرح های پدافند غیرعامل و کاستن آسیب­پذیری مستحدثات و تجهیزات حیاتی و حساس کشور است. (سازمان پدافند </a:t>
            </a:r>
            <a:r>
              <a:rPr lang="fa-IR" dirty="0" smtClean="0"/>
              <a:t>غیرعامل)</a:t>
            </a:r>
            <a:endParaRPr lang="fa-IR" dirty="0"/>
          </a:p>
          <a:p>
            <a:pPr algn="r" rtl="1"/>
            <a:endParaRPr lang="fa-IR" dirty="0"/>
          </a:p>
          <a:p>
            <a:pPr algn="r" rtl="1"/>
            <a:r>
              <a:rPr lang="fa-IR" dirty="0"/>
              <a:t>طبق مصوبه مجمع تشخیص مصلحت نظام، پدافند غیرعامل عبارت است از مجموعه اقدامات غیرمسلحانه که موجب افزایش بازدارندگی، کاهش آسیب پذیری، تداوم فعالیت های ضروری، ارتقاء پایداری ملی و تسهیل مدیریت بحران در مقابل تهدیدات و اقدامات نظامی دشمن می گردد. (مجمع تشخیص مصلحت </a:t>
            </a:r>
            <a:r>
              <a:rPr lang="fa-IR" dirty="0" smtClean="0"/>
              <a:t>نظام)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39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25" y="1880316"/>
            <a:ext cx="10704186" cy="2711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97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107</TotalTime>
  <Words>402</Words>
  <Application>Microsoft Office PowerPoint</Application>
  <PresentationFormat>Widescreen</PresentationFormat>
  <Paragraphs>19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Garamond</vt:lpstr>
      <vt:lpstr>Times New Roman</vt:lpstr>
      <vt:lpstr>Organic</vt:lpstr>
      <vt:lpstr>پدافند غیرعامل</vt:lpstr>
      <vt:lpstr>مفهوم پدافند</vt:lpstr>
      <vt:lpstr>انواع پدافند</vt:lpstr>
      <vt:lpstr>پدافند عامل</vt:lpstr>
      <vt:lpstr>پدافند غیرعامل</vt:lpstr>
      <vt:lpstr>PowerPoint Presentation</vt:lpstr>
      <vt:lpstr>هدف از پدافند غیرعامل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پدافند غیرعامل</dc:title>
  <dc:creator>Windows User</dc:creator>
  <cp:lastModifiedBy>Windows User</cp:lastModifiedBy>
  <cp:revision>5</cp:revision>
  <dcterms:created xsi:type="dcterms:W3CDTF">2016-12-10T14:00:24Z</dcterms:created>
  <dcterms:modified xsi:type="dcterms:W3CDTF">2018-01-19T21:06:50Z</dcterms:modified>
</cp:coreProperties>
</file>