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29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763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840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672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82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625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393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50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231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57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7050" y="274638"/>
            <a:ext cx="18097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274638"/>
            <a:ext cx="52768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52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BB5C7-8646-4E44-8924-9243E7A021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553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727A38-EC1E-4627-8F2D-820A0F2368A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4287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E7A3B-29E9-4479-81FF-597EB48FAC6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028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4C3B60-9081-4858-A7FE-3F987EA6D8A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2882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3B25A1-6E5F-44F4-86D7-92E5E25F07E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703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E358A-0043-4D5D-B731-90D438BBEFD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9882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FF90EC-DF7B-4BBE-BFFC-1F05114ABC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144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05F7C-E81A-4225-91E4-5E11D33ADD1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372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80CF33-669E-45F2-8A07-B36949E280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9161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176DB-A8EF-4139-803E-44A10E945ED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3392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07761-2CA8-477C-BBEA-2299323ABC7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606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47800" y="274638"/>
            <a:ext cx="7239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00200"/>
            <a:ext cx="72390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BB3C4727-4903-46A9-9BDA-C032128DA9AC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7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n-US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86600" y="6245225"/>
            <a:ext cx="1600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870F2281-61E5-4AA5-82D2-E29D73C1256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en-US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n-US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F3F53C8D-FB37-4055-9883-BDB26E09E08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9600" b="1" dirty="0" smtClean="0">
                <a:ln w="11430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alinga" pitchFamily="34" charset="0"/>
                <a:cs typeface="Andalus" pitchFamily="18" charset="-78"/>
              </a:rPr>
              <a:t>به نام خدا</a:t>
            </a:r>
            <a:endParaRPr lang="en-US" sz="9600" b="1" dirty="0">
              <a:ln w="11430">
                <a:solidFill>
                  <a:srgbClr val="FFFF00"/>
                </a:solidFill>
                <a:prstDash val="solid"/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alinga" pitchFamily="34" charset="0"/>
              <a:cs typeface="Kaling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895600"/>
          </a:xfrm>
        </p:spPr>
        <p:txBody>
          <a:bodyPr/>
          <a:lstStyle/>
          <a:p>
            <a:r>
              <a:rPr lang="fa-IR" sz="4000" dirty="0" smtClean="0">
                <a:latin typeface="Arabic Typesetting" pitchFamily="66" charset="-78"/>
                <a:cs typeface="Arabic Typesetting" pitchFamily="66" charset="-78"/>
              </a:rPr>
              <a:t>موضوع:درس ششم فارسی</a:t>
            </a:r>
          </a:p>
          <a:p>
            <a:r>
              <a:rPr lang="fa-IR" sz="4000" dirty="0" smtClean="0">
                <a:latin typeface="Arabic Typesetting" pitchFamily="66" charset="-78"/>
                <a:cs typeface="Arabic Typesetting" pitchFamily="66" charset="-78"/>
              </a:rPr>
              <a:t>تهیه کنندگان: پریسا آقامحمدزاده</a:t>
            </a:r>
          </a:p>
          <a:p>
            <a:r>
              <a:rPr lang="fa-IR" sz="4000" dirty="0" smtClean="0">
                <a:latin typeface="Arabic Typesetting" pitchFamily="66" charset="-78"/>
                <a:cs typeface="Arabic Typesetting" pitchFamily="66" charset="-78"/>
              </a:rPr>
              <a:t>فاطمه میرفردوس- نسترن عبادی</a:t>
            </a:r>
          </a:p>
          <a:p>
            <a:r>
              <a:rPr lang="fa-IR" sz="4000" dirty="0" smtClean="0">
                <a:latin typeface="Arabic Typesetting" pitchFamily="66" charset="-78"/>
                <a:cs typeface="Arabic Typesetting" pitchFamily="66" charset="-78"/>
              </a:rPr>
              <a:t>دبیرمحترم: خانم پورقاسمی</a:t>
            </a:r>
            <a:endParaRPr lang="fa-IR" sz="4000" dirty="0">
              <a:latin typeface="Arabic Typesetting" pitchFamily="66" charset="-78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915861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8800" dirty="0" smtClean="0">
                <a:latin typeface="Arabic Typesetting" pitchFamily="66" charset="-78"/>
                <a:cs typeface="Arabic Typesetting" pitchFamily="66" charset="-78"/>
              </a:rPr>
              <a:t>قلب کوچکم را به چه کسی بدهم؟</a:t>
            </a:r>
            <a:endParaRPr lang="en-US" sz="88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73480"/>
            <a:ext cx="7486650" cy="59893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95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2" y="152400"/>
            <a:ext cx="8786091" cy="702887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621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5400"/>
            <a:ext cx="8991600" cy="719328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31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0"/>
            <a:ext cx="8991600" cy="719328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874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76200"/>
            <a:ext cx="8896350" cy="711708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668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9600" dirty="0" smtClean="0">
                <a:latin typeface="Arabic Typesetting" pitchFamily="66" charset="-78"/>
                <a:cs typeface="Arabic Typesetting" pitchFamily="66" charset="-78"/>
              </a:rPr>
              <a:t>خود ارزیابی</a:t>
            </a:r>
            <a:endParaRPr lang="en-US" sz="96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027" y="1295400"/>
            <a:ext cx="8915400" cy="5410200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>
                <a:latin typeface="Arabic Typesetting" pitchFamily="66" charset="-78"/>
                <a:cs typeface="Arabic Typesetting" pitchFamily="66" charset="-78"/>
              </a:rPr>
              <a:t>1: چون اگر خالی بماند مثل گلدان خالی زشت است وآدم را اذیت میکند.</a:t>
            </a:r>
          </a:p>
          <a:p>
            <a:pPr marL="0" indent="0">
              <a:buNone/>
            </a:pPr>
            <a:r>
              <a:rPr lang="fa-IR" dirty="0" smtClean="0">
                <a:latin typeface="Arabic Typesetting" pitchFamily="66" charset="-78"/>
                <a:cs typeface="Arabic Typesetting" pitchFamily="66" charset="-78"/>
              </a:rPr>
              <a:t>2: چون اگر در قلب بدی باشد مثل این است در دریا کثیفی باشد و بدی می تواند خوبی ها را هم از بین ببرد.</a:t>
            </a:r>
          </a:p>
          <a:p>
            <a:pPr marL="0" indent="0">
              <a:buNone/>
            </a:pPr>
            <a:r>
              <a:rPr lang="fa-IR" dirty="0" smtClean="0">
                <a:latin typeface="Arabic Typesetting" pitchFamily="66" charset="-78"/>
                <a:cs typeface="Arabic Typesetting" pitchFamily="66" charset="-78"/>
              </a:rPr>
              <a:t>3: چون عموی پدر نویسنده به خاطر پول زیاد و صندوقش خودش را از قلب نویسنده بیرون می کشید.</a:t>
            </a:r>
          </a:p>
          <a:p>
            <a:pPr marL="0" indent="0">
              <a:buNone/>
            </a:pPr>
            <a:r>
              <a:rPr lang="fa-IR" dirty="0" smtClean="0">
                <a:latin typeface="Arabic Typesetting" pitchFamily="66" charset="-78"/>
                <a:cs typeface="Arabic Typesetting" pitchFamily="66" charset="-78"/>
              </a:rPr>
              <a:t>4: نویسنده ی این کتاب چه کسی بوده؟</a:t>
            </a:r>
          </a:p>
          <a:p>
            <a:pPr marL="0" indent="0">
              <a:buNone/>
            </a:pPr>
            <a:r>
              <a:rPr lang="fa-IR" dirty="0" smtClean="0">
                <a:latin typeface="Arabic Typesetting" pitchFamily="66" charset="-78"/>
                <a:cs typeface="Arabic Typesetting" pitchFamily="66" charset="-78"/>
              </a:rPr>
              <a:t>این شخص نادر ابراهیمی است.</a:t>
            </a:r>
          </a:p>
          <a:p>
            <a:pPr marL="0" indent="0">
              <a:buNone/>
            </a:pPr>
            <a:endParaRPr lang="fa-IR" dirty="0">
              <a:latin typeface="Arabic Typesetting" pitchFamily="66" charset="-78"/>
              <a:cs typeface="Arabic Typesetting" pitchFamily="66" charset="-78"/>
            </a:endParaRPr>
          </a:p>
          <a:p>
            <a:pPr marL="0" indent="0">
              <a:buNone/>
            </a:pPr>
            <a:endParaRPr lang="fa-IR" dirty="0" smtClean="0"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352800"/>
            <a:ext cx="5181600" cy="3657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524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302443"/>
            <a:ext cx="9353550" cy="74828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624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8782050" cy="70256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019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6255"/>
            <a:ext cx="8627918" cy="71628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4502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96273"/>
            <a:ext cx="7086600" cy="579470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068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-9236"/>
            <a:ext cx="9048750" cy="7239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243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609600"/>
            <a:ext cx="6553200" cy="6096000"/>
          </a:xfrm>
        </p:spPr>
        <p:txBody>
          <a:bodyPr numCol="1"/>
          <a:lstStyle/>
          <a:p>
            <a:pPr marL="3200400" lvl="7" indent="0" algn="ctr" rtl="1">
              <a:buNone/>
            </a:pPr>
            <a:r>
              <a:rPr lang="fa-IR" sz="6800" dirty="0" smtClean="0">
                <a:latin typeface="Andalus" pitchFamily="18" charset="-78"/>
                <a:cs typeface="Andalus" pitchFamily="18" charset="-78"/>
              </a:rPr>
              <a:t>ممنون از نکاه هایتان</a:t>
            </a:r>
            <a:endParaRPr lang="en-US" sz="68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" name="32-Point Star 3"/>
          <p:cNvSpPr/>
          <p:nvPr/>
        </p:nvSpPr>
        <p:spPr bwMode="auto">
          <a:xfrm>
            <a:off x="3124200" y="2438400"/>
            <a:ext cx="3962400" cy="3810000"/>
          </a:xfrm>
          <a:prstGeom prst="star32">
            <a:avLst/>
          </a:prstGeom>
          <a:solidFill>
            <a:schemeClr val="bg2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32-Point Star 4"/>
          <p:cNvSpPr/>
          <p:nvPr/>
        </p:nvSpPr>
        <p:spPr bwMode="auto">
          <a:xfrm>
            <a:off x="3448050" y="2686050"/>
            <a:ext cx="3314700" cy="3314700"/>
          </a:xfrm>
          <a:prstGeom prst="star32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32-Point Star 5"/>
          <p:cNvSpPr/>
          <p:nvPr/>
        </p:nvSpPr>
        <p:spPr bwMode="auto">
          <a:xfrm>
            <a:off x="3752850" y="2990850"/>
            <a:ext cx="2705100" cy="2705100"/>
          </a:xfrm>
          <a:prstGeom prst="star32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32-Point Star 6"/>
          <p:cNvSpPr/>
          <p:nvPr/>
        </p:nvSpPr>
        <p:spPr bwMode="auto">
          <a:xfrm>
            <a:off x="3952875" y="3238500"/>
            <a:ext cx="2305050" cy="2209800"/>
          </a:xfrm>
          <a:prstGeom prst="star32">
            <a:avLst/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32-Point Star 7"/>
          <p:cNvSpPr/>
          <p:nvPr/>
        </p:nvSpPr>
        <p:spPr bwMode="auto">
          <a:xfrm>
            <a:off x="4191000" y="3448050"/>
            <a:ext cx="1828800" cy="1790700"/>
          </a:xfrm>
          <a:prstGeom prst="star32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17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Rainbow collage design template">
  <a:themeElements>
    <a:clrScheme name="Office Theme 11">
      <a:dk1>
        <a:srgbClr val="B80000"/>
      </a:dk1>
      <a:lt1>
        <a:srgbClr val="FFF5D9"/>
      </a:lt1>
      <a:dk2>
        <a:srgbClr val="EA3800"/>
      </a:dk2>
      <a:lt2>
        <a:srgbClr val="777777"/>
      </a:lt2>
      <a:accent1>
        <a:srgbClr val="FFFFF7"/>
      </a:accent1>
      <a:accent2>
        <a:srgbClr val="CC3399"/>
      </a:accent2>
      <a:accent3>
        <a:srgbClr val="FFF9E9"/>
      </a:accent3>
      <a:accent4>
        <a:srgbClr val="9D0000"/>
      </a:accent4>
      <a:accent5>
        <a:srgbClr val="FFFFFA"/>
      </a:accent5>
      <a:accent6>
        <a:srgbClr val="B92D8A"/>
      </a:accent6>
      <a:hlink>
        <a:srgbClr val="FF6600"/>
      </a:hlink>
      <a:folHlink>
        <a:srgbClr val="800080"/>
      </a:folHlink>
    </a:clrScheme>
    <a:fontScheme name="Office Them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800000"/>
        </a:dk1>
        <a:lt1>
          <a:srgbClr val="FFCC99"/>
        </a:lt1>
        <a:dk2>
          <a:srgbClr val="000000"/>
        </a:dk2>
        <a:lt2>
          <a:srgbClr val="808080"/>
        </a:lt2>
        <a:accent1>
          <a:srgbClr val="FEC09A"/>
        </a:accent1>
        <a:accent2>
          <a:srgbClr val="CC99FF"/>
        </a:accent2>
        <a:accent3>
          <a:srgbClr val="FFE2CA"/>
        </a:accent3>
        <a:accent4>
          <a:srgbClr val="6C0000"/>
        </a:accent4>
        <a:accent5>
          <a:srgbClr val="FEDCCA"/>
        </a:accent5>
        <a:accent6>
          <a:srgbClr val="B98AE7"/>
        </a:accent6>
        <a:hlink>
          <a:srgbClr val="CC3300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FF85AE"/>
        </a:dk1>
        <a:lt1>
          <a:srgbClr val="FFE9D3"/>
        </a:lt1>
        <a:dk2>
          <a:srgbClr val="9301D5"/>
        </a:dk2>
        <a:lt2>
          <a:srgbClr val="969696"/>
        </a:lt2>
        <a:accent1>
          <a:srgbClr val="FDE8CF"/>
        </a:accent1>
        <a:accent2>
          <a:srgbClr val="CE8DFF"/>
        </a:accent2>
        <a:accent3>
          <a:srgbClr val="FFF2E6"/>
        </a:accent3>
        <a:accent4>
          <a:srgbClr val="DA7194"/>
        </a:accent4>
        <a:accent5>
          <a:srgbClr val="FEF2E4"/>
        </a:accent5>
        <a:accent6>
          <a:srgbClr val="BA7FE7"/>
        </a:accent6>
        <a:hlink>
          <a:srgbClr val="993366"/>
        </a:hlink>
        <a:folHlink>
          <a:srgbClr val="9900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9933FF"/>
        </a:dk1>
        <a:lt1>
          <a:srgbClr val="FFFFFF"/>
        </a:lt1>
        <a:dk2>
          <a:srgbClr val="9900CC"/>
        </a:dk2>
        <a:lt2>
          <a:srgbClr val="808080"/>
        </a:lt2>
        <a:accent1>
          <a:srgbClr val="DACEEE"/>
        </a:accent1>
        <a:accent2>
          <a:srgbClr val="800080"/>
        </a:accent2>
        <a:accent3>
          <a:srgbClr val="FFFFFF"/>
        </a:accent3>
        <a:accent4>
          <a:srgbClr val="822ADA"/>
        </a:accent4>
        <a:accent5>
          <a:srgbClr val="EAE3F5"/>
        </a:accent5>
        <a:accent6>
          <a:srgbClr val="730073"/>
        </a:accent6>
        <a:hlink>
          <a:srgbClr val="FF99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996633"/>
        </a:dk1>
        <a:lt1>
          <a:srgbClr val="FFFFFF"/>
        </a:lt1>
        <a:dk2>
          <a:srgbClr val="CC33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82562A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990099"/>
        </a:dk1>
        <a:lt1>
          <a:srgbClr val="CC3399"/>
        </a:lt1>
        <a:dk2>
          <a:srgbClr val="FF9966"/>
        </a:dk2>
        <a:lt2>
          <a:srgbClr val="336699"/>
        </a:lt2>
        <a:accent1>
          <a:srgbClr val="FF9933"/>
        </a:accent1>
        <a:accent2>
          <a:srgbClr val="CC0099"/>
        </a:accent2>
        <a:accent3>
          <a:srgbClr val="E2ADCA"/>
        </a:accent3>
        <a:accent4>
          <a:srgbClr val="820082"/>
        </a:accent4>
        <a:accent5>
          <a:srgbClr val="FFCAAD"/>
        </a:accent5>
        <a:accent6>
          <a:srgbClr val="B9008A"/>
        </a:accent6>
        <a:hlink>
          <a:srgbClr val="CC6600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3E3E5C"/>
        </a:dk1>
        <a:lt1>
          <a:srgbClr val="FF6600"/>
        </a:lt1>
        <a:dk2>
          <a:srgbClr val="666699"/>
        </a:dk2>
        <a:lt2>
          <a:srgbClr val="FF5050"/>
        </a:lt2>
        <a:accent1>
          <a:srgbClr val="A559A5"/>
        </a:accent1>
        <a:accent2>
          <a:srgbClr val="FF9933"/>
        </a:accent2>
        <a:accent3>
          <a:srgbClr val="B8B8CA"/>
        </a:accent3>
        <a:accent4>
          <a:srgbClr val="DA5600"/>
        </a:accent4>
        <a:accent5>
          <a:srgbClr val="CFB5CF"/>
        </a:accent5>
        <a:accent6>
          <a:srgbClr val="E78A2D"/>
        </a:accent6>
        <a:hlink>
          <a:srgbClr val="99CCFF"/>
        </a:hlink>
        <a:folHlink>
          <a:srgbClr val="FFE4C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C40000"/>
        </a:dk1>
        <a:lt1>
          <a:srgbClr val="9F7849"/>
        </a:lt1>
        <a:dk2>
          <a:srgbClr val="F6A776"/>
        </a:dk2>
        <a:lt2>
          <a:srgbClr val="2D2015"/>
        </a:lt2>
        <a:accent1>
          <a:srgbClr val="FCE5CC"/>
        </a:accent1>
        <a:accent2>
          <a:srgbClr val="DC8052"/>
        </a:accent2>
        <a:accent3>
          <a:srgbClr val="CDBEB1"/>
        </a:accent3>
        <a:accent4>
          <a:srgbClr val="A70000"/>
        </a:accent4>
        <a:accent5>
          <a:srgbClr val="FDF0E2"/>
        </a:accent5>
        <a:accent6>
          <a:srgbClr val="C77349"/>
        </a:accent6>
        <a:hlink>
          <a:srgbClr val="FBBA01"/>
        </a:hlink>
        <a:folHlink>
          <a:srgbClr val="CC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CC00CC"/>
        </a:dk1>
        <a:lt1>
          <a:srgbClr val="988999"/>
        </a:lt1>
        <a:dk2>
          <a:srgbClr val="CC3300"/>
        </a:dk2>
        <a:lt2>
          <a:srgbClr val="777777"/>
        </a:lt2>
        <a:accent1>
          <a:srgbClr val="B3A7B3"/>
        </a:accent1>
        <a:accent2>
          <a:srgbClr val="F77331"/>
        </a:accent2>
        <a:accent3>
          <a:srgbClr val="CAC4CA"/>
        </a:accent3>
        <a:accent4>
          <a:srgbClr val="AE00AE"/>
        </a:accent4>
        <a:accent5>
          <a:srgbClr val="D6D0D6"/>
        </a:accent5>
        <a:accent6>
          <a:srgbClr val="E0682B"/>
        </a:accent6>
        <a:hlink>
          <a:srgbClr val="FFCC00"/>
        </a:hlink>
        <a:folHlink>
          <a:srgbClr val="FFE9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6699"/>
        </a:lt1>
        <a:dk2>
          <a:srgbClr val="CC3399"/>
        </a:dk2>
        <a:lt2>
          <a:srgbClr val="9900CC"/>
        </a:lt2>
        <a:accent1>
          <a:srgbClr val="FFCC99"/>
        </a:accent1>
        <a:accent2>
          <a:srgbClr val="CC0099"/>
        </a:accent2>
        <a:accent3>
          <a:srgbClr val="E2ADCA"/>
        </a:accent3>
        <a:accent4>
          <a:srgbClr val="DA5682"/>
        </a:accent4>
        <a:accent5>
          <a:srgbClr val="FFE2CA"/>
        </a:accent5>
        <a:accent6>
          <a:srgbClr val="B9008A"/>
        </a:accent6>
        <a:hlink>
          <a:srgbClr val="CC6600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800000"/>
        </a:dk1>
        <a:lt1>
          <a:srgbClr val="A606B2"/>
        </a:lt1>
        <a:dk2>
          <a:srgbClr val="FF9966"/>
        </a:dk2>
        <a:lt2>
          <a:srgbClr val="005A58"/>
        </a:lt2>
        <a:accent1>
          <a:srgbClr val="D284BE"/>
        </a:accent1>
        <a:accent2>
          <a:srgbClr val="E3C0E8"/>
        </a:accent2>
        <a:accent3>
          <a:srgbClr val="D0AAD5"/>
        </a:accent3>
        <a:accent4>
          <a:srgbClr val="6C0000"/>
        </a:accent4>
        <a:accent5>
          <a:srgbClr val="E5C2DB"/>
        </a:accent5>
        <a:accent6>
          <a:srgbClr val="CEAED2"/>
        </a:accent6>
        <a:hlink>
          <a:srgbClr val="FABC6A"/>
        </a:hlink>
        <a:folHlink>
          <a:srgbClr val="FF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11">
        <a:dk1>
          <a:srgbClr val="B80000"/>
        </a:dk1>
        <a:lt1>
          <a:srgbClr val="FFF5D9"/>
        </a:lt1>
        <a:dk2>
          <a:srgbClr val="EA3800"/>
        </a:dk2>
        <a:lt2>
          <a:srgbClr val="777777"/>
        </a:lt2>
        <a:accent1>
          <a:srgbClr val="FFFFF7"/>
        </a:accent1>
        <a:accent2>
          <a:srgbClr val="CC3399"/>
        </a:accent2>
        <a:accent3>
          <a:srgbClr val="FFF9E9"/>
        </a:accent3>
        <a:accent4>
          <a:srgbClr val="9D0000"/>
        </a:accent4>
        <a:accent5>
          <a:srgbClr val="FFFFFA"/>
        </a:accent5>
        <a:accent6>
          <a:srgbClr val="B92D8A"/>
        </a:accent6>
        <a:hlink>
          <a:srgbClr val="FF660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12">
        <a:dk1>
          <a:srgbClr val="B40000"/>
        </a:dk1>
        <a:lt1>
          <a:srgbClr val="CC66FF"/>
        </a:lt1>
        <a:dk2>
          <a:srgbClr val="CC0099"/>
        </a:dk2>
        <a:lt2>
          <a:srgbClr val="003366"/>
        </a:lt2>
        <a:accent1>
          <a:srgbClr val="CCCCFF"/>
        </a:accent1>
        <a:accent2>
          <a:srgbClr val="FFCC99"/>
        </a:accent2>
        <a:accent3>
          <a:srgbClr val="E2B8FF"/>
        </a:accent3>
        <a:accent4>
          <a:srgbClr val="990000"/>
        </a:accent4>
        <a:accent5>
          <a:srgbClr val="E2E2FF"/>
        </a:accent5>
        <a:accent6>
          <a:srgbClr val="E7B98A"/>
        </a:accent6>
        <a:hlink>
          <a:srgbClr val="FF6600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13">
        <a:dk1>
          <a:srgbClr val="CC00CC"/>
        </a:dk1>
        <a:lt1>
          <a:srgbClr val="CC3300"/>
        </a:lt1>
        <a:dk2>
          <a:srgbClr val="F89042"/>
        </a:dk2>
        <a:lt2>
          <a:srgbClr val="5C1F00"/>
        </a:lt2>
        <a:accent1>
          <a:srgbClr val="FFCC66"/>
        </a:accent1>
        <a:accent2>
          <a:srgbClr val="BE7960"/>
        </a:accent2>
        <a:accent3>
          <a:srgbClr val="E2ADAA"/>
        </a:accent3>
        <a:accent4>
          <a:srgbClr val="AE00AE"/>
        </a:accent4>
        <a:accent5>
          <a:srgbClr val="FFE2B8"/>
        </a:accent5>
        <a:accent6>
          <a:srgbClr val="AC6D56"/>
        </a:accent6>
        <a:hlink>
          <a:srgbClr val="C92FD1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ustom Design">
  <a:themeElements>
    <a:clrScheme name="1_Custom Design 14">
      <a:dk1>
        <a:srgbClr val="FF85AE"/>
      </a:dk1>
      <a:lt1>
        <a:srgbClr val="FFE9D3"/>
      </a:lt1>
      <a:dk2>
        <a:srgbClr val="9301D5"/>
      </a:dk2>
      <a:lt2>
        <a:srgbClr val="969696"/>
      </a:lt2>
      <a:accent1>
        <a:srgbClr val="FDE8CF"/>
      </a:accent1>
      <a:accent2>
        <a:srgbClr val="CE8DFF"/>
      </a:accent2>
      <a:accent3>
        <a:srgbClr val="FFF2E6"/>
      </a:accent3>
      <a:accent4>
        <a:srgbClr val="DA7194"/>
      </a:accent4>
      <a:accent5>
        <a:srgbClr val="FEF2E4"/>
      </a:accent5>
      <a:accent6>
        <a:srgbClr val="BA7FE7"/>
      </a:accent6>
      <a:hlink>
        <a:srgbClr val="993366"/>
      </a:hlink>
      <a:folHlink>
        <a:srgbClr val="990099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8A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ACEEE"/>
        </a:accent1>
        <a:accent2>
          <a:srgbClr val="800080"/>
        </a:accent2>
        <a:accent3>
          <a:srgbClr val="FFFFFF"/>
        </a:accent3>
        <a:accent4>
          <a:srgbClr val="000000"/>
        </a:accent4>
        <a:accent5>
          <a:srgbClr val="EAE3F5"/>
        </a:accent5>
        <a:accent6>
          <a:srgbClr val="730073"/>
        </a:accent6>
        <a:hlink>
          <a:srgbClr val="FF99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4">
        <a:dk1>
          <a:srgbClr val="FF85AE"/>
        </a:dk1>
        <a:lt1>
          <a:srgbClr val="FFE9D3"/>
        </a:lt1>
        <a:dk2>
          <a:srgbClr val="9301D5"/>
        </a:dk2>
        <a:lt2>
          <a:srgbClr val="969696"/>
        </a:lt2>
        <a:accent1>
          <a:srgbClr val="FDE8CF"/>
        </a:accent1>
        <a:accent2>
          <a:srgbClr val="CE8DFF"/>
        </a:accent2>
        <a:accent3>
          <a:srgbClr val="FFF2E6"/>
        </a:accent3>
        <a:accent4>
          <a:srgbClr val="DA7194"/>
        </a:accent4>
        <a:accent5>
          <a:srgbClr val="FEF2E4"/>
        </a:accent5>
        <a:accent6>
          <a:srgbClr val="BA7FE7"/>
        </a:accent6>
        <a:hlink>
          <a:srgbClr val="993366"/>
        </a:hlink>
        <a:folHlink>
          <a:srgbClr val="9900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5">
        <a:dk1>
          <a:srgbClr val="9933FF"/>
        </a:dk1>
        <a:lt1>
          <a:srgbClr val="FFFFFF"/>
        </a:lt1>
        <a:dk2>
          <a:srgbClr val="9900CC"/>
        </a:dk2>
        <a:lt2>
          <a:srgbClr val="808080"/>
        </a:lt2>
        <a:accent1>
          <a:srgbClr val="DACEEE"/>
        </a:accent1>
        <a:accent2>
          <a:srgbClr val="800080"/>
        </a:accent2>
        <a:accent3>
          <a:srgbClr val="FFFFFF"/>
        </a:accent3>
        <a:accent4>
          <a:srgbClr val="822ADA"/>
        </a:accent4>
        <a:accent5>
          <a:srgbClr val="EAE3F5"/>
        </a:accent5>
        <a:accent6>
          <a:srgbClr val="730073"/>
        </a:accent6>
        <a:hlink>
          <a:srgbClr val="FF99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6">
        <a:dk1>
          <a:srgbClr val="996633"/>
        </a:dk1>
        <a:lt1>
          <a:srgbClr val="FFFFFF"/>
        </a:lt1>
        <a:dk2>
          <a:srgbClr val="CC33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82562A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collage design template</Template>
  <TotalTime>174</TotalTime>
  <Words>113</Words>
  <Application>Microsoft Office PowerPoint</Application>
  <PresentationFormat>On-screen Show (4:3)</PresentationFormat>
  <Paragraphs>13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Andalus</vt:lpstr>
      <vt:lpstr>Arabic Typesetting</vt:lpstr>
      <vt:lpstr>Arial</vt:lpstr>
      <vt:lpstr>Arial Black</vt:lpstr>
      <vt:lpstr>Kalinga</vt:lpstr>
      <vt:lpstr>Rainbow collage design template</vt:lpstr>
      <vt:lpstr>1_Custom Design</vt:lpstr>
      <vt:lpstr>به نام خدا</vt:lpstr>
      <vt:lpstr>قلب کوچکم را به چه کسی بدهم؟</vt:lpstr>
      <vt:lpstr>PowerPoint Presentation</vt:lpstr>
      <vt:lpstr>PowerPoint Presentation</vt:lpstr>
      <vt:lpstr>PowerPoint Presentation</vt:lpstr>
      <vt:lpstr>PowerPoint Presentation</vt:lpstr>
      <vt:lpstr>خود ارزیابی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Abolfazl</dc:creator>
  <cp:lastModifiedBy>teacher</cp:lastModifiedBy>
  <cp:revision>13</cp:revision>
  <dcterms:created xsi:type="dcterms:W3CDTF">2017-10-20T06:46:30Z</dcterms:created>
  <dcterms:modified xsi:type="dcterms:W3CDTF">2018-03-05T07:56:00Z</dcterms:modified>
</cp:coreProperties>
</file>