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1"/>
  </p:notesMasterIdLst>
  <p:handoutMasterIdLst>
    <p:handoutMasterId r:id="rId12"/>
  </p:handoutMasterIdLst>
  <p:sldIdLst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5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2730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7EC9C-7EE8-4A56-855D-18AC07DBDCA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A21AD-3BA7-4B49-9DF1-2171993A8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349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C3EC70-F4BB-48E7-ABB8-9B7E359277E1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9046-D62F-49D8-96B7-3C014DC234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14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>
          <a:gsLst>
            <a:gs pos="0">
              <a:schemeClr val="bg1">
                <a:lumMod val="46000"/>
                <a:lumOff val="54000"/>
              </a:schemeClr>
            </a:gs>
            <a:gs pos="46000">
              <a:schemeClr val="bg1">
                <a:lumMod val="60000"/>
                <a:lumOff val="40000"/>
              </a:schemeClr>
            </a:gs>
            <a:gs pos="100000">
              <a:schemeClr val="bg1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103"/>
          <p:cNvGrpSpPr/>
          <p:nvPr/>
        </p:nvGrpSpPr>
        <p:grpSpPr>
          <a:xfrm>
            <a:off x="286013" y="4191000"/>
            <a:ext cx="11616798" cy="2513417"/>
            <a:chOff x="286013" y="4191000"/>
            <a:chExt cx="11616798" cy="2513417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 flipH="1">
              <a:off x="2411413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auto">
            <a:xfrm flipV="1">
              <a:off x="2411413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 rot="21252465" flipH="1">
              <a:off x="792225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>
            <a:xfrm rot="20793512">
              <a:off x="445930" y="5452235"/>
              <a:ext cx="365582" cy="421970"/>
              <a:chOff x="1457010" y="1673260"/>
              <a:chExt cx="617538" cy="712788"/>
            </a:xfrm>
          </p:grpSpPr>
          <p:sp>
            <p:nvSpPr>
              <p:cNvPr id="12" name="Freeform 8"/>
              <p:cNvSpPr>
                <a:spLocks/>
              </p:cNvSpPr>
              <p:nvPr/>
            </p:nvSpPr>
            <p:spPr bwMode="auto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auto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4" name="Freeform 10"/>
            <p:cNvSpPr>
              <a:spLocks/>
            </p:cNvSpPr>
            <p:nvPr/>
          </p:nvSpPr>
          <p:spPr bwMode="auto">
            <a:xfrm rot="19613158" flipH="1">
              <a:off x="1682146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auto">
            <a:xfrm flipH="1">
              <a:off x="2304810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24"/>
            <p:cNvSpPr>
              <a:spLocks/>
            </p:cNvSpPr>
            <p:nvPr/>
          </p:nvSpPr>
          <p:spPr bwMode="auto">
            <a:xfrm flipH="1">
              <a:off x="3150319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auto">
            <a:xfrm flipH="1">
              <a:off x="312019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auto">
            <a:xfrm flipH="1">
              <a:off x="1933172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auto">
            <a:xfrm flipH="1">
              <a:off x="1592821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749894" y="5783561"/>
              <a:ext cx="325521" cy="364355"/>
              <a:chOff x="2114915" y="2460535"/>
              <a:chExt cx="452438" cy="506413"/>
            </a:xfrm>
          </p:grpSpPr>
          <p:sp>
            <p:nvSpPr>
              <p:cNvPr id="21" name="Freeform 28"/>
              <p:cNvSpPr>
                <a:spLocks/>
              </p:cNvSpPr>
              <p:nvPr/>
            </p:nvSpPr>
            <p:spPr bwMode="auto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29"/>
              <p:cNvSpPr>
                <a:spLocks/>
              </p:cNvSpPr>
              <p:nvPr/>
            </p:nvSpPr>
            <p:spPr bwMode="auto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" name="Freeform 30"/>
            <p:cNvSpPr>
              <a:spLocks noEditPoints="1"/>
            </p:cNvSpPr>
            <p:nvPr/>
          </p:nvSpPr>
          <p:spPr bwMode="auto">
            <a:xfrm flipH="1">
              <a:off x="1416049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 flipH="1">
              <a:off x="2806971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 flipH="1">
              <a:off x="2051052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 flipH="1">
              <a:off x="2216501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 flipH="1">
              <a:off x="69056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73"/>
            <p:cNvSpPr>
              <a:spLocks/>
            </p:cNvSpPr>
            <p:nvPr/>
          </p:nvSpPr>
          <p:spPr bwMode="auto">
            <a:xfrm flipH="1">
              <a:off x="3957638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74"/>
            <p:cNvSpPr>
              <a:spLocks/>
            </p:cNvSpPr>
            <p:nvPr/>
          </p:nvSpPr>
          <p:spPr bwMode="auto">
            <a:xfrm flipH="1">
              <a:off x="3616524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75"/>
            <p:cNvSpPr>
              <a:spLocks/>
            </p:cNvSpPr>
            <p:nvPr/>
          </p:nvSpPr>
          <p:spPr bwMode="auto">
            <a:xfrm flipH="1">
              <a:off x="4164013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Line 76"/>
            <p:cNvSpPr>
              <a:spLocks noChangeShapeType="1"/>
            </p:cNvSpPr>
            <p:nvPr/>
          </p:nvSpPr>
          <p:spPr bwMode="auto">
            <a:xfrm>
              <a:off x="4164013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8"/>
            <p:cNvSpPr>
              <a:spLocks/>
            </p:cNvSpPr>
            <p:nvPr/>
          </p:nvSpPr>
          <p:spPr bwMode="auto">
            <a:xfrm flipH="1">
              <a:off x="3670301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9"/>
            <p:cNvSpPr>
              <a:spLocks/>
            </p:cNvSpPr>
            <p:nvPr/>
          </p:nvSpPr>
          <p:spPr bwMode="auto">
            <a:xfrm flipH="1">
              <a:off x="3841751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2"/>
            <p:cNvSpPr>
              <a:spLocks/>
            </p:cNvSpPr>
            <p:nvPr/>
          </p:nvSpPr>
          <p:spPr bwMode="auto">
            <a:xfrm flipH="1">
              <a:off x="4379878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83"/>
            <p:cNvSpPr>
              <a:spLocks/>
            </p:cNvSpPr>
            <p:nvPr/>
          </p:nvSpPr>
          <p:spPr bwMode="auto">
            <a:xfrm flipH="1">
              <a:off x="45297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84"/>
            <p:cNvSpPr>
              <a:spLocks/>
            </p:cNvSpPr>
            <p:nvPr/>
          </p:nvSpPr>
          <p:spPr bwMode="auto">
            <a:xfrm flipH="1">
              <a:off x="2731164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0"/>
            <p:cNvSpPr>
              <a:spLocks/>
            </p:cNvSpPr>
            <p:nvPr/>
          </p:nvSpPr>
          <p:spPr bwMode="auto">
            <a:xfrm flipH="1" flipV="1">
              <a:off x="286013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458072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/>
            <p:cNvSpPr/>
            <p:nvPr/>
          </p:nvSpPr>
          <p:spPr>
            <a:xfrm>
              <a:off x="533688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367000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803704" y="4858573"/>
              <a:ext cx="1154448" cy="1149586"/>
              <a:chOff x="4277517" y="3752400"/>
              <a:chExt cx="1154448" cy="1149586"/>
            </a:xfrm>
          </p:grpSpPr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41"/>
              <p:cNvSpPr>
                <a:spLocks/>
              </p:cNvSpPr>
              <p:nvPr/>
            </p:nvSpPr>
            <p:spPr bwMode="auto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  <p:sp>
          <p:nvSpPr>
            <p:cNvPr id="47" name="Freeform 32"/>
            <p:cNvSpPr>
              <a:spLocks/>
            </p:cNvSpPr>
            <p:nvPr/>
          </p:nvSpPr>
          <p:spPr bwMode="auto">
            <a:xfrm flipH="1">
              <a:off x="2304860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0"/>
            <p:cNvSpPr>
              <a:spLocks/>
            </p:cNvSpPr>
            <p:nvPr/>
          </p:nvSpPr>
          <p:spPr bwMode="auto">
            <a:xfrm flipH="1" flipV="1">
              <a:off x="2834217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0"/>
            <p:cNvSpPr>
              <a:spLocks/>
            </p:cNvSpPr>
            <p:nvPr/>
          </p:nvSpPr>
          <p:spPr bwMode="auto">
            <a:xfrm flipH="1">
              <a:off x="46458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84"/>
            <p:cNvSpPr>
              <a:spLocks/>
            </p:cNvSpPr>
            <p:nvPr/>
          </p:nvSpPr>
          <p:spPr bwMode="auto">
            <a:xfrm flipH="1">
              <a:off x="3947595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4"/>
            <p:cNvSpPr>
              <a:spLocks/>
            </p:cNvSpPr>
            <p:nvPr/>
          </p:nvSpPr>
          <p:spPr bwMode="auto">
            <a:xfrm flipH="1">
              <a:off x="47143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Oval 51"/>
            <p:cNvSpPr/>
            <p:nvPr/>
          </p:nvSpPr>
          <p:spPr>
            <a:xfrm>
              <a:off x="2420939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9771061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Line 6"/>
            <p:cNvSpPr>
              <a:spLocks noChangeShapeType="1"/>
            </p:cNvSpPr>
            <p:nvPr/>
          </p:nvSpPr>
          <p:spPr bwMode="auto">
            <a:xfrm flipH="1" flipV="1">
              <a:off x="9771061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 rot="347535">
              <a:off x="9763724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6" name="Group 55"/>
            <p:cNvGrpSpPr/>
            <p:nvPr/>
          </p:nvGrpSpPr>
          <p:grpSpPr>
            <a:xfrm rot="806488" flipH="1">
              <a:off x="11377312" y="5452235"/>
              <a:ext cx="365582" cy="421970"/>
              <a:chOff x="1457010" y="1673260"/>
              <a:chExt cx="617538" cy="712788"/>
            </a:xfrm>
          </p:grpSpPr>
          <p:sp>
            <p:nvSpPr>
              <p:cNvPr id="57" name="Freeform 8"/>
              <p:cNvSpPr>
                <a:spLocks/>
              </p:cNvSpPr>
              <p:nvPr/>
            </p:nvSpPr>
            <p:spPr bwMode="auto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58" name="Freeform 9"/>
              <p:cNvSpPr>
                <a:spLocks/>
              </p:cNvSpPr>
              <p:nvPr/>
            </p:nvSpPr>
            <p:spPr bwMode="auto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9" name="Freeform 10"/>
            <p:cNvSpPr>
              <a:spLocks/>
            </p:cNvSpPr>
            <p:nvPr/>
          </p:nvSpPr>
          <p:spPr bwMode="auto">
            <a:xfrm rot="1986842">
              <a:off x="10004233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60" name="Freeform 23"/>
            <p:cNvSpPr>
              <a:spLocks/>
            </p:cNvSpPr>
            <p:nvPr/>
          </p:nvSpPr>
          <p:spPr bwMode="auto">
            <a:xfrm>
              <a:off x="9539526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4"/>
            <p:cNvSpPr>
              <a:spLocks/>
            </p:cNvSpPr>
            <p:nvPr/>
          </p:nvSpPr>
          <p:spPr bwMode="auto">
            <a:xfrm>
              <a:off x="8429578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5"/>
            <p:cNvSpPr>
              <a:spLocks/>
            </p:cNvSpPr>
            <p:nvPr/>
          </p:nvSpPr>
          <p:spPr bwMode="auto">
            <a:xfrm>
              <a:off x="871894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26"/>
            <p:cNvSpPr>
              <a:spLocks/>
            </p:cNvSpPr>
            <p:nvPr/>
          </p:nvSpPr>
          <p:spPr bwMode="auto">
            <a:xfrm>
              <a:off x="10057214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27"/>
            <p:cNvSpPr>
              <a:spLocks/>
            </p:cNvSpPr>
            <p:nvPr/>
          </p:nvSpPr>
          <p:spPr bwMode="auto">
            <a:xfrm>
              <a:off x="10402328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grpSp>
          <p:nvGrpSpPr>
            <p:cNvPr id="65" name="Group 64"/>
            <p:cNvGrpSpPr/>
            <p:nvPr/>
          </p:nvGrpSpPr>
          <p:grpSpPr>
            <a:xfrm flipH="1">
              <a:off x="11113409" y="5783561"/>
              <a:ext cx="325521" cy="364355"/>
              <a:chOff x="2114915" y="2460535"/>
              <a:chExt cx="452438" cy="506413"/>
            </a:xfrm>
          </p:grpSpPr>
          <p:sp>
            <p:nvSpPr>
              <p:cNvPr id="66" name="Freeform 28"/>
              <p:cNvSpPr>
                <a:spLocks/>
              </p:cNvSpPr>
              <p:nvPr/>
            </p:nvSpPr>
            <p:spPr bwMode="auto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9"/>
              <p:cNvSpPr>
                <a:spLocks/>
              </p:cNvSpPr>
              <p:nvPr/>
            </p:nvSpPr>
            <p:spPr bwMode="auto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8" name="Freeform 30"/>
            <p:cNvSpPr>
              <a:spLocks noEditPoints="1"/>
            </p:cNvSpPr>
            <p:nvPr/>
          </p:nvSpPr>
          <p:spPr bwMode="auto">
            <a:xfrm>
              <a:off x="6170612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31"/>
            <p:cNvSpPr>
              <a:spLocks/>
            </p:cNvSpPr>
            <p:nvPr/>
          </p:nvSpPr>
          <p:spPr bwMode="auto">
            <a:xfrm>
              <a:off x="9232628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32"/>
            <p:cNvSpPr>
              <a:spLocks/>
            </p:cNvSpPr>
            <p:nvPr/>
          </p:nvSpPr>
          <p:spPr bwMode="auto">
            <a:xfrm>
              <a:off x="9245597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9411047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auto">
            <a:xfrm>
              <a:off x="1140142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8069261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8290121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8012111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Line 76"/>
            <p:cNvSpPr>
              <a:spLocks noChangeShapeType="1"/>
            </p:cNvSpPr>
            <p:nvPr/>
          </p:nvSpPr>
          <p:spPr bwMode="auto">
            <a:xfrm flipH="1">
              <a:off x="8012111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8"/>
            <p:cNvSpPr>
              <a:spLocks/>
            </p:cNvSpPr>
            <p:nvPr/>
          </p:nvSpPr>
          <p:spPr bwMode="auto">
            <a:xfrm>
              <a:off x="7799385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9"/>
            <p:cNvSpPr>
              <a:spLocks/>
            </p:cNvSpPr>
            <p:nvPr/>
          </p:nvSpPr>
          <p:spPr bwMode="auto">
            <a:xfrm>
              <a:off x="7970835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82"/>
            <p:cNvSpPr>
              <a:spLocks/>
            </p:cNvSpPr>
            <p:nvPr/>
          </p:nvSpPr>
          <p:spPr bwMode="auto">
            <a:xfrm>
              <a:off x="7713696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3"/>
            <p:cNvSpPr>
              <a:spLocks/>
            </p:cNvSpPr>
            <p:nvPr/>
          </p:nvSpPr>
          <p:spPr bwMode="auto">
            <a:xfrm>
              <a:off x="71839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4"/>
            <p:cNvSpPr>
              <a:spLocks/>
            </p:cNvSpPr>
            <p:nvPr/>
          </p:nvSpPr>
          <p:spPr bwMode="auto">
            <a:xfrm>
              <a:off x="9155600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 flipV="1">
              <a:off x="11806856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Oval 82"/>
            <p:cNvSpPr/>
            <p:nvPr/>
          </p:nvSpPr>
          <p:spPr>
            <a:xfrm flipH="1">
              <a:off x="11653815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/>
            <p:cNvSpPr/>
            <p:nvPr/>
          </p:nvSpPr>
          <p:spPr>
            <a:xfrm flipH="1">
              <a:off x="11618560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/>
            <p:cNvSpPr/>
            <p:nvPr/>
          </p:nvSpPr>
          <p:spPr>
            <a:xfrm flipH="1">
              <a:off x="11785248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6" name="Group 85"/>
            <p:cNvGrpSpPr/>
            <p:nvPr/>
          </p:nvGrpSpPr>
          <p:grpSpPr>
            <a:xfrm flipH="1">
              <a:off x="10230672" y="4858573"/>
              <a:ext cx="1154448" cy="1149586"/>
              <a:chOff x="4277517" y="3752400"/>
              <a:chExt cx="1154448" cy="1149586"/>
            </a:xfrm>
          </p:grpSpPr>
          <p:sp>
            <p:nvSpPr>
              <p:cNvPr id="87" name="Freeform 86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41"/>
              <p:cNvSpPr>
                <a:spLocks/>
              </p:cNvSpPr>
              <p:nvPr/>
            </p:nvSpPr>
            <p:spPr bwMode="auto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  <p:sp>
          <p:nvSpPr>
            <p:cNvPr id="92" name="Freeform 32"/>
            <p:cNvSpPr>
              <a:spLocks/>
            </p:cNvSpPr>
            <p:nvPr/>
          </p:nvSpPr>
          <p:spPr bwMode="auto">
            <a:xfrm>
              <a:off x="9499406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0"/>
            <p:cNvSpPr>
              <a:spLocks/>
            </p:cNvSpPr>
            <p:nvPr/>
          </p:nvSpPr>
          <p:spPr bwMode="auto">
            <a:xfrm flipV="1">
              <a:off x="9258652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0"/>
            <p:cNvSpPr>
              <a:spLocks/>
            </p:cNvSpPr>
            <p:nvPr/>
          </p:nvSpPr>
          <p:spPr bwMode="auto">
            <a:xfrm>
              <a:off x="73000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auto">
            <a:xfrm>
              <a:off x="8076679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84"/>
            <p:cNvSpPr>
              <a:spLocks/>
            </p:cNvSpPr>
            <p:nvPr/>
          </p:nvSpPr>
          <p:spPr bwMode="auto">
            <a:xfrm>
              <a:off x="73685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Oval 96"/>
            <p:cNvSpPr/>
            <p:nvPr/>
          </p:nvSpPr>
          <p:spPr>
            <a:xfrm flipH="1">
              <a:off x="9615485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8" name="Group 97"/>
            <p:cNvGrpSpPr/>
            <p:nvPr/>
          </p:nvGrpSpPr>
          <p:grpSpPr>
            <a:xfrm>
              <a:off x="4803790" y="5319186"/>
              <a:ext cx="2690707" cy="1385231"/>
              <a:chOff x="5184534" y="1125344"/>
              <a:chExt cx="2690707" cy="1385231"/>
            </a:xfrm>
          </p:grpSpPr>
          <p:sp>
            <p:nvSpPr>
              <p:cNvPr id="99" name="Freeform 67"/>
              <p:cNvSpPr>
                <a:spLocks/>
              </p:cNvSpPr>
              <p:nvPr/>
            </p:nvSpPr>
            <p:spPr bwMode="auto">
              <a:xfrm rot="8881702">
                <a:off x="6702013" y="1340794"/>
                <a:ext cx="1173228" cy="1169781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234 w 10234"/>
                  <a:gd name="connsiteY0" fmla="*/ 6523 h 10000"/>
                  <a:gd name="connsiteX1" fmla="*/ 10022 w 10234"/>
                  <a:gd name="connsiteY1" fmla="*/ 6523 h 10000"/>
                  <a:gd name="connsiteX2" fmla="*/ 9810 w 10234"/>
                  <a:gd name="connsiteY2" fmla="*/ 6257 h 10000"/>
                  <a:gd name="connsiteX3" fmla="*/ 2208 w 10234"/>
                  <a:gd name="connsiteY3" fmla="*/ 211 h 10000"/>
                  <a:gd name="connsiteX4" fmla="*/ 8851 w 10234"/>
                  <a:gd name="connsiteY4" fmla="*/ 6259 h 10000"/>
                  <a:gd name="connsiteX5" fmla="*/ 308 w 10234"/>
                  <a:gd name="connsiteY5" fmla="*/ 9279 h 10000"/>
                  <a:gd name="connsiteX6" fmla="*/ 10234 w 10234"/>
                  <a:gd name="connsiteY6" fmla="*/ 6523 h 10000"/>
                  <a:gd name="connsiteX0" fmla="*/ 9701 w 9701"/>
                  <a:gd name="connsiteY0" fmla="*/ 6523 h 9364"/>
                  <a:gd name="connsiteX1" fmla="*/ 9489 w 9701"/>
                  <a:gd name="connsiteY1" fmla="*/ 6523 h 9364"/>
                  <a:gd name="connsiteX2" fmla="*/ 9277 w 9701"/>
                  <a:gd name="connsiteY2" fmla="*/ 6257 h 9364"/>
                  <a:gd name="connsiteX3" fmla="*/ 1675 w 9701"/>
                  <a:gd name="connsiteY3" fmla="*/ 211 h 9364"/>
                  <a:gd name="connsiteX4" fmla="*/ 8318 w 9701"/>
                  <a:gd name="connsiteY4" fmla="*/ 6259 h 9364"/>
                  <a:gd name="connsiteX5" fmla="*/ 328 w 9701"/>
                  <a:gd name="connsiteY5" fmla="*/ 8536 h 9364"/>
                  <a:gd name="connsiteX6" fmla="*/ 9701 w 9701"/>
                  <a:gd name="connsiteY6" fmla="*/ 6523 h 9364"/>
                  <a:gd name="connsiteX0" fmla="*/ 9679 w 9679"/>
                  <a:gd name="connsiteY0" fmla="*/ 6967 h 10001"/>
                  <a:gd name="connsiteX1" fmla="*/ 9460 w 9679"/>
                  <a:gd name="connsiteY1" fmla="*/ 6967 h 10001"/>
                  <a:gd name="connsiteX2" fmla="*/ 9242 w 9679"/>
                  <a:gd name="connsiteY2" fmla="*/ 6683 h 10001"/>
                  <a:gd name="connsiteX3" fmla="*/ 1406 w 9679"/>
                  <a:gd name="connsiteY3" fmla="*/ 226 h 10001"/>
                  <a:gd name="connsiteX4" fmla="*/ 8253 w 9679"/>
                  <a:gd name="connsiteY4" fmla="*/ 6685 h 10001"/>
                  <a:gd name="connsiteX5" fmla="*/ 17 w 9679"/>
                  <a:gd name="connsiteY5" fmla="*/ 9117 h 10001"/>
                  <a:gd name="connsiteX6" fmla="*/ 9679 w 9679"/>
                  <a:gd name="connsiteY6" fmla="*/ 6967 h 10001"/>
                  <a:gd name="connsiteX0" fmla="*/ 10080 w 10080"/>
                  <a:gd name="connsiteY0" fmla="*/ 6966 h 10000"/>
                  <a:gd name="connsiteX1" fmla="*/ 9854 w 10080"/>
                  <a:gd name="connsiteY1" fmla="*/ 6966 h 10000"/>
                  <a:gd name="connsiteX2" fmla="*/ 9629 w 10080"/>
                  <a:gd name="connsiteY2" fmla="*/ 6682 h 10000"/>
                  <a:gd name="connsiteX3" fmla="*/ 1533 w 10080"/>
                  <a:gd name="connsiteY3" fmla="*/ 226 h 10000"/>
                  <a:gd name="connsiteX4" fmla="*/ 8607 w 10080"/>
                  <a:gd name="connsiteY4" fmla="*/ 6684 h 10000"/>
                  <a:gd name="connsiteX5" fmla="*/ 98 w 10080"/>
                  <a:gd name="connsiteY5" fmla="*/ 9116 h 10000"/>
                  <a:gd name="connsiteX6" fmla="*/ 10080 w 10080"/>
                  <a:gd name="connsiteY6" fmla="*/ 6966 h 10000"/>
                  <a:gd name="connsiteX0" fmla="*/ 9999 w 9999"/>
                  <a:gd name="connsiteY0" fmla="*/ 6966 h 10505"/>
                  <a:gd name="connsiteX1" fmla="*/ 9773 w 9999"/>
                  <a:gd name="connsiteY1" fmla="*/ 6966 h 10505"/>
                  <a:gd name="connsiteX2" fmla="*/ 9548 w 9999"/>
                  <a:gd name="connsiteY2" fmla="*/ 6682 h 10505"/>
                  <a:gd name="connsiteX3" fmla="*/ 1452 w 9999"/>
                  <a:gd name="connsiteY3" fmla="*/ 226 h 10505"/>
                  <a:gd name="connsiteX4" fmla="*/ 8526 w 9999"/>
                  <a:gd name="connsiteY4" fmla="*/ 6684 h 10505"/>
                  <a:gd name="connsiteX5" fmla="*/ 17 w 9999"/>
                  <a:gd name="connsiteY5" fmla="*/ 9116 h 10505"/>
                  <a:gd name="connsiteX6" fmla="*/ 9999 w 9999"/>
                  <a:gd name="connsiteY6" fmla="*/ 6966 h 10505"/>
                  <a:gd name="connsiteX0" fmla="*/ 9477 w 9477"/>
                  <a:gd name="connsiteY0" fmla="*/ 6631 h 8681"/>
                  <a:gd name="connsiteX1" fmla="*/ 9251 w 9477"/>
                  <a:gd name="connsiteY1" fmla="*/ 6631 h 8681"/>
                  <a:gd name="connsiteX2" fmla="*/ 9026 w 9477"/>
                  <a:gd name="connsiteY2" fmla="*/ 6361 h 8681"/>
                  <a:gd name="connsiteX3" fmla="*/ 929 w 9477"/>
                  <a:gd name="connsiteY3" fmla="*/ 215 h 8681"/>
                  <a:gd name="connsiteX4" fmla="*/ 8004 w 9477"/>
                  <a:gd name="connsiteY4" fmla="*/ 6363 h 8681"/>
                  <a:gd name="connsiteX5" fmla="*/ 18 w 9477"/>
                  <a:gd name="connsiteY5" fmla="*/ 6936 h 8681"/>
                  <a:gd name="connsiteX6" fmla="*/ 9477 w 9477"/>
                  <a:gd name="connsiteY6" fmla="*/ 6631 h 8681"/>
                  <a:gd name="connsiteX0" fmla="*/ 11827 w 11827"/>
                  <a:gd name="connsiteY0" fmla="*/ 7639 h 9493"/>
                  <a:gd name="connsiteX1" fmla="*/ 11589 w 11827"/>
                  <a:gd name="connsiteY1" fmla="*/ 7639 h 9493"/>
                  <a:gd name="connsiteX2" fmla="*/ 11351 w 11827"/>
                  <a:gd name="connsiteY2" fmla="*/ 7327 h 9493"/>
                  <a:gd name="connsiteX3" fmla="*/ 2807 w 11827"/>
                  <a:gd name="connsiteY3" fmla="*/ 248 h 9493"/>
                  <a:gd name="connsiteX4" fmla="*/ 10273 w 11827"/>
                  <a:gd name="connsiteY4" fmla="*/ 7330 h 9493"/>
                  <a:gd name="connsiteX5" fmla="*/ 14 w 11827"/>
                  <a:gd name="connsiteY5" fmla="*/ 7210 h 9493"/>
                  <a:gd name="connsiteX6" fmla="*/ 11827 w 11827"/>
                  <a:gd name="connsiteY6" fmla="*/ 7639 h 9493"/>
                  <a:gd name="connsiteX0" fmla="*/ 9989 w 9989"/>
                  <a:gd name="connsiteY0" fmla="*/ 8047 h 9586"/>
                  <a:gd name="connsiteX1" fmla="*/ 9788 w 9989"/>
                  <a:gd name="connsiteY1" fmla="*/ 8047 h 9586"/>
                  <a:gd name="connsiteX2" fmla="*/ 9587 w 9989"/>
                  <a:gd name="connsiteY2" fmla="*/ 7718 h 9586"/>
                  <a:gd name="connsiteX3" fmla="*/ 2362 w 9989"/>
                  <a:gd name="connsiteY3" fmla="*/ 261 h 9586"/>
                  <a:gd name="connsiteX4" fmla="*/ 8675 w 9989"/>
                  <a:gd name="connsiteY4" fmla="*/ 7721 h 9586"/>
                  <a:gd name="connsiteX5" fmla="*/ 1 w 9989"/>
                  <a:gd name="connsiteY5" fmla="*/ 7595 h 9586"/>
                  <a:gd name="connsiteX6" fmla="*/ 9989 w 9989"/>
                  <a:gd name="connsiteY6" fmla="*/ 8047 h 9586"/>
                  <a:gd name="connsiteX0" fmla="*/ 10021 w 10021"/>
                  <a:gd name="connsiteY0" fmla="*/ 8395 h 10528"/>
                  <a:gd name="connsiteX1" fmla="*/ 9820 w 10021"/>
                  <a:gd name="connsiteY1" fmla="*/ 8395 h 10528"/>
                  <a:gd name="connsiteX2" fmla="*/ 9619 w 10021"/>
                  <a:gd name="connsiteY2" fmla="*/ 8051 h 10528"/>
                  <a:gd name="connsiteX3" fmla="*/ 2386 w 10021"/>
                  <a:gd name="connsiteY3" fmla="*/ 272 h 10528"/>
                  <a:gd name="connsiteX4" fmla="*/ 8706 w 10021"/>
                  <a:gd name="connsiteY4" fmla="*/ 8054 h 10528"/>
                  <a:gd name="connsiteX5" fmla="*/ 22 w 10021"/>
                  <a:gd name="connsiteY5" fmla="*/ 7923 h 10528"/>
                  <a:gd name="connsiteX6" fmla="*/ 10021 w 10021"/>
                  <a:gd name="connsiteY6" fmla="*/ 8395 h 10528"/>
                  <a:gd name="connsiteX0" fmla="*/ 10007 w 10007"/>
                  <a:gd name="connsiteY0" fmla="*/ 8395 h 9947"/>
                  <a:gd name="connsiteX1" fmla="*/ 9806 w 10007"/>
                  <a:gd name="connsiteY1" fmla="*/ 8395 h 9947"/>
                  <a:gd name="connsiteX2" fmla="*/ 9605 w 10007"/>
                  <a:gd name="connsiteY2" fmla="*/ 8051 h 9947"/>
                  <a:gd name="connsiteX3" fmla="*/ 2372 w 10007"/>
                  <a:gd name="connsiteY3" fmla="*/ 272 h 9947"/>
                  <a:gd name="connsiteX4" fmla="*/ 8692 w 10007"/>
                  <a:gd name="connsiteY4" fmla="*/ 8054 h 9947"/>
                  <a:gd name="connsiteX5" fmla="*/ 8 w 10007"/>
                  <a:gd name="connsiteY5" fmla="*/ 7923 h 9947"/>
                  <a:gd name="connsiteX6" fmla="*/ 10007 w 10007"/>
                  <a:gd name="connsiteY6" fmla="*/ 8395 h 9947"/>
                  <a:gd name="connsiteX0" fmla="*/ 10000 w 10000"/>
                  <a:gd name="connsiteY0" fmla="*/ 8440 h 10000"/>
                  <a:gd name="connsiteX1" fmla="*/ 9799 w 10000"/>
                  <a:gd name="connsiteY1" fmla="*/ 8440 h 10000"/>
                  <a:gd name="connsiteX2" fmla="*/ 9598 w 10000"/>
                  <a:gd name="connsiteY2" fmla="*/ 8094 h 10000"/>
                  <a:gd name="connsiteX3" fmla="*/ 2370 w 10000"/>
                  <a:gd name="connsiteY3" fmla="*/ 273 h 10000"/>
                  <a:gd name="connsiteX4" fmla="*/ 8686 w 10000"/>
                  <a:gd name="connsiteY4" fmla="*/ 8097 h 10000"/>
                  <a:gd name="connsiteX5" fmla="*/ 8 w 10000"/>
                  <a:gd name="connsiteY5" fmla="*/ 7965 h 10000"/>
                  <a:gd name="connsiteX6" fmla="*/ 10000 w 10000"/>
                  <a:gd name="connsiteY6" fmla="*/ 8440 h 10000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605 h 10520"/>
                  <a:gd name="connsiteX1" fmla="*/ 9799 w 10000"/>
                  <a:gd name="connsiteY1" fmla="*/ 8605 h 10520"/>
                  <a:gd name="connsiteX2" fmla="*/ 9598 w 10000"/>
                  <a:gd name="connsiteY2" fmla="*/ 8259 h 10520"/>
                  <a:gd name="connsiteX3" fmla="*/ 2370 w 10000"/>
                  <a:gd name="connsiteY3" fmla="*/ 438 h 10520"/>
                  <a:gd name="connsiteX4" fmla="*/ 8686 w 10000"/>
                  <a:gd name="connsiteY4" fmla="*/ 8262 h 10520"/>
                  <a:gd name="connsiteX5" fmla="*/ 8 w 10000"/>
                  <a:gd name="connsiteY5" fmla="*/ 8130 h 10520"/>
                  <a:gd name="connsiteX6" fmla="*/ 10000 w 10000"/>
                  <a:gd name="connsiteY6" fmla="*/ 8605 h 10520"/>
                  <a:gd name="connsiteX0" fmla="*/ 10000 w 10000"/>
                  <a:gd name="connsiteY0" fmla="*/ 9473 h 11388"/>
                  <a:gd name="connsiteX1" fmla="*/ 9799 w 10000"/>
                  <a:gd name="connsiteY1" fmla="*/ 9473 h 11388"/>
                  <a:gd name="connsiteX2" fmla="*/ 9598 w 10000"/>
                  <a:gd name="connsiteY2" fmla="*/ 9127 h 11388"/>
                  <a:gd name="connsiteX3" fmla="*/ 2972 w 10000"/>
                  <a:gd name="connsiteY3" fmla="*/ 399 h 11388"/>
                  <a:gd name="connsiteX4" fmla="*/ 8686 w 10000"/>
                  <a:gd name="connsiteY4" fmla="*/ 9130 h 11388"/>
                  <a:gd name="connsiteX5" fmla="*/ 8 w 10000"/>
                  <a:gd name="connsiteY5" fmla="*/ 8998 h 11388"/>
                  <a:gd name="connsiteX6" fmla="*/ 10000 w 10000"/>
                  <a:gd name="connsiteY6" fmla="*/ 9473 h 11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00" h="11388">
                    <a:moveTo>
                      <a:pt x="10000" y="9473"/>
                    </a:moveTo>
                    <a:lnTo>
                      <a:pt x="9799" y="9473"/>
                    </a:lnTo>
                    <a:cubicBezTo>
                      <a:pt x="9799" y="9473"/>
                      <a:pt x="9697" y="9357"/>
                      <a:pt x="9598" y="9127"/>
                    </a:cubicBezTo>
                    <a:cubicBezTo>
                      <a:pt x="9052" y="6455"/>
                      <a:pt x="4912" y="-1914"/>
                      <a:pt x="2972" y="399"/>
                    </a:cubicBezTo>
                    <a:cubicBezTo>
                      <a:pt x="1036" y="3143"/>
                      <a:pt x="7079" y="8438"/>
                      <a:pt x="8686" y="9130"/>
                    </a:cubicBezTo>
                    <a:cubicBezTo>
                      <a:pt x="6064" y="8088"/>
                      <a:pt x="302" y="5769"/>
                      <a:pt x="8" y="8998"/>
                    </a:cubicBezTo>
                    <a:cubicBezTo>
                      <a:pt x="-286" y="12227"/>
                      <a:pt x="6911" y="11984"/>
                      <a:pt x="10000" y="947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67"/>
              <p:cNvSpPr>
                <a:spLocks/>
              </p:cNvSpPr>
              <p:nvPr/>
            </p:nvSpPr>
            <p:spPr bwMode="auto">
              <a:xfrm rot="21087457">
                <a:off x="5184534" y="1138589"/>
                <a:ext cx="1116456" cy="1228699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747 h 10224"/>
                  <a:gd name="connsiteX1" fmla="*/ 9788 w 10000"/>
                  <a:gd name="connsiteY1" fmla="*/ 6747 h 10224"/>
                  <a:gd name="connsiteX2" fmla="*/ 9576 w 10000"/>
                  <a:gd name="connsiteY2" fmla="*/ 6481 h 10224"/>
                  <a:gd name="connsiteX3" fmla="*/ 1974 w 10000"/>
                  <a:gd name="connsiteY3" fmla="*/ 435 h 10224"/>
                  <a:gd name="connsiteX4" fmla="*/ 8617 w 10000"/>
                  <a:gd name="connsiteY4" fmla="*/ 6483 h 10224"/>
                  <a:gd name="connsiteX5" fmla="*/ 74 w 10000"/>
                  <a:gd name="connsiteY5" fmla="*/ 9503 h 10224"/>
                  <a:gd name="connsiteX6" fmla="*/ 10000 w 10000"/>
                  <a:gd name="connsiteY6" fmla="*/ 6747 h 10224"/>
                  <a:gd name="connsiteX0" fmla="*/ 10000 w 10000"/>
                  <a:gd name="connsiteY0" fmla="*/ 5820 h 9297"/>
                  <a:gd name="connsiteX1" fmla="*/ 9788 w 10000"/>
                  <a:gd name="connsiteY1" fmla="*/ 5820 h 9297"/>
                  <a:gd name="connsiteX2" fmla="*/ 9576 w 10000"/>
                  <a:gd name="connsiteY2" fmla="*/ 5554 h 9297"/>
                  <a:gd name="connsiteX3" fmla="*/ 2180 w 10000"/>
                  <a:gd name="connsiteY3" fmla="*/ 500 h 9297"/>
                  <a:gd name="connsiteX4" fmla="*/ 8617 w 10000"/>
                  <a:gd name="connsiteY4" fmla="*/ 5556 h 9297"/>
                  <a:gd name="connsiteX5" fmla="*/ 74 w 10000"/>
                  <a:gd name="connsiteY5" fmla="*/ 8576 h 9297"/>
                  <a:gd name="connsiteX6" fmla="*/ 10000 w 10000"/>
                  <a:gd name="connsiteY6" fmla="*/ 5820 h 9297"/>
                  <a:gd name="connsiteX0" fmla="*/ 10000 w 10000"/>
                  <a:gd name="connsiteY0" fmla="*/ 6260 h 10000"/>
                  <a:gd name="connsiteX1" fmla="*/ 9788 w 10000"/>
                  <a:gd name="connsiteY1" fmla="*/ 6260 h 10000"/>
                  <a:gd name="connsiteX2" fmla="*/ 9576 w 10000"/>
                  <a:gd name="connsiteY2" fmla="*/ 5974 h 10000"/>
                  <a:gd name="connsiteX3" fmla="*/ 2180 w 10000"/>
                  <a:gd name="connsiteY3" fmla="*/ 538 h 10000"/>
                  <a:gd name="connsiteX4" fmla="*/ 8617 w 10000"/>
                  <a:gd name="connsiteY4" fmla="*/ 5976 h 10000"/>
                  <a:gd name="connsiteX5" fmla="*/ 74 w 10000"/>
                  <a:gd name="connsiteY5" fmla="*/ 9224 h 10000"/>
                  <a:gd name="connsiteX6" fmla="*/ 10000 w 10000"/>
                  <a:gd name="connsiteY6" fmla="*/ 6260 h 10000"/>
                  <a:gd name="connsiteX0" fmla="*/ 10000 w 10000"/>
                  <a:gd name="connsiteY0" fmla="*/ 6206 h 9946"/>
                  <a:gd name="connsiteX1" fmla="*/ 9788 w 10000"/>
                  <a:gd name="connsiteY1" fmla="*/ 6206 h 9946"/>
                  <a:gd name="connsiteX2" fmla="*/ 9576 w 10000"/>
                  <a:gd name="connsiteY2" fmla="*/ 5920 h 9946"/>
                  <a:gd name="connsiteX3" fmla="*/ 2180 w 10000"/>
                  <a:gd name="connsiteY3" fmla="*/ 484 h 9946"/>
                  <a:gd name="connsiteX4" fmla="*/ 8617 w 10000"/>
                  <a:gd name="connsiteY4" fmla="*/ 5922 h 9946"/>
                  <a:gd name="connsiteX5" fmla="*/ 74 w 10000"/>
                  <a:gd name="connsiteY5" fmla="*/ 9170 h 9946"/>
                  <a:gd name="connsiteX6" fmla="*/ 10000 w 10000"/>
                  <a:gd name="connsiteY6" fmla="*/ 6206 h 9946"/>
                  <a:gd name="connsiteX0" fmla="*/ 10000 w 10000"/>
                  <a:gd name="connsiteY0" fmla="*/ 6240 h 10000"/>
                  <a:gd name="connsiteX1" fmla="*/ 9788 w 10000"/>
                  <a:gd name="connsiteY1" fmla="*/ 6240 h 10000"/>
                  <a:gd name="connsiteX2" fmla="*/ 9576 w 10000"/>
                  <a:gd name="connsiteY2" fmla="*/ 5952 h 10000"/>
                  <a:gd name="connsiteX3" fmla="*/ 2180 w 10000"/>
                  <a:gd name="connsiteY3" fmla="*/ 487 h 10000"/>
                  <a:gd name="connsiteX4" fmla="*/ 8617 w 10000"/>
                  <a:gd name="connsiteY4" fmla="*/ 5954 h 10000"/>
                  <a:gd name="connsiteX5" fmla="*/ 74 w 10000"/>
                  <a:gd name="connsiteY5" fmla="*/ 9220 h 10000"/>
                  <a:gd name="connsiteX6" fmla="*/ 10000 w 10000"/>
                  <a:gd name="connsiteY6" fmla="*/ 6240 h 10000"/>
                  <a:gd name="connsiteX0" fmla="*/ 10010 w 10010"/>
                  <a:gd name="connsiteY0" fmla="*/ 6240 h 10000"/>
                  <a:gd name="connsiteX1" fmla="*/ 9798 w 10010"/>
                  <a:gd name="connsiteY1" fmla="*/ 6240 h 10000"/>
                  <a:gd name="connsiteX2" fmla="*/ 9586 w 10010"/>
                  <a:gd name="connsiteY2" fmla="*/ 5952 h 10000"/>
                  <a:gd name="connsiteX3" fmla="*/ 2190 w 10010"/>
                  <a:gd name="connsiteY3" fmla="*/ 487 h 10000"/>
                  <a:gd name="connsiteX4" fmla="*/ 8627 w 10010"/>
                  <a:gd name="connsiteY4" fmla="*/ 5954 h 10000"/>
                  <a:gd name="connsiteX5" fmla="*/ 84 w 10010"/>
                  <a:gd name="connsiteY5" fmla="*/ 9220 h 10000"/>
                  <a:gd name="connsiteX6" fmla="*/ 10010 w 10010"/>
                  <a:gd name="connsiteY6" fmla="*/ 624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10" h="10000">
                    <a:moveTo>
                      <a:pt x="10010" y="6240"/>
                    </a:moveTo>
                    <a:cubicBezTo>
                      <a:pt x="9939" y="6240"/>
                      <a:pt x="9869" y="6288"/>
                      <a:pt x="9798" y="6240"/>
                    </a:cubicBezTo>
                    <a:cubicBezTo>
                      <a:pt x="9727" y="6191"/>
                      <a:pt x="9692" y="6143"/>
                      <a:pt x="9586" y="5952"/>
                    </a:cubicBezTo>
                    <a:cubicBezTo>
                      <a:pt x="8966" y="4582"/>
                      <a:pt x="4839" y="-1788"/>
                      <a:pt x="2190" y="487"/>
                    </a:cubicBezTo>
                    <a:cubicBezTo>
                      <a:pt x="-459" y="2761"/>
                      <a:pt x="8035" y="5700"/>
                      <a:pt x="8627" y="5954"/>
                    </a:cubicBezTo>
                    <a:cubicBezTo>
                      <a:pt x="5379" y="6029"/>
                      <a:pt x="-792" y="6539"/>
                      <a:pt x="84" y="9220"/>
                    </a:cubicBezTo>
                    <a:cubicBezTo>
                      <a:pt x="1034" y="11720"/>
                      <a:pt x="8552" y="7527"/>
                      <a:pt x="10010" y="624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105"/>
              <p:cNvSpPr>
                <a:spLocks/>
              </p:cNvSpPr>
              <p:nvPr/>
            </p:nvSpPr>
            <p:spPr bwMode="auto">
              <a:xfrm>
                <a:off x="5767357" y="1125344"/>
                <a:ext cx="1357232" cy="1364000"/>
              </a:xfrm>
              <a:custGeom>
                <a:avLst/>
                <a:gdLst>
                  <a:gd name="T0" fmla="*/ 183 w 200"/>
                  <a:gd name="T1" fmla="*/ 119 h 200"/>
                  <a:gd name="T2" fmla="*/ 196 w 200"/>
                  <a:gd name="T3" fmla="*/ 97 h 200"/>
                  <a:gd name="T4" fmla="*/ 180 w 200"/>
                  <a:gd name="T5" fmla="*/ 50 h 200"/>
                  <a:gd name="T6" fmla="*/ 145 w 200"/>
                  <a:gd name="T7" fmla="*/ 15 h 200"/>
                  <a:gd name="T8" fmla="*/ 120 w 200"/>
                  <a:gd name="T9" fmla="*/ 17 h 200"/>
                  <a:gd name="T10" fmla="*/ 119 w 200"/>
                  <a:gd name="T11" fmla="*/ 17 h 200"/>
                  <a:gd name="T12" fmla="*/ 119 w 200"/>
                  <a:gd name="T13" fmla="*/ 17 h 200"/>
                  <a:gd name="T14" fmla="*/ 97 w 200"/>
                  <a:gd name="T15" fmla="*/ 4 h 200"/>
                  <a:gd name="T16" fmla="*/ 50 w 200"/>
                  <a:gd name="T17" fmla="*/ 20 h 200"/>
                  <a:gd name="T18" fmla="*/ 15 w 200"/>
                  <a:gd name="T19" fmla="*/ 55 h 200"/>
                  <a:gd name="T20" fmla="*/ 17 w 200"/>
                  <a:gd name="T21" fmla="*/ 80 h 200"/>
                  <a:gd name="T22" fmla="*/ 17 w 200"/>
                  <a:gd name="T23" fmla="*/ 81 h 200"/>
                  <a:gd name="T24" fmla="*/ 17 w 200"/>
                  <a:gd name="T25" fmla="*/ 82 h 200"/>
                  <a:gd name="T26" fmla="*/ 4 w 200"/>
                  <a:gd name="T27" fmla="*/ 103 h 200"/>
                  <a:gd name="T28" fmla="*/ 20 w 200"/>
                  <a:gd name="T29" fmla="*/ 150 h 200"/>
                  <a:gd name="T30" fmla="*/ 55 w 200"/>
                  <a:gd name="T31" fmla="*/ 185 h 200"/>
                  <a:gd name="T32" fmla="*/ 80 w 200"/>
                  <a:gd name="T33" fmla="*/ 183 h 200"/>
                  <a:gd name="T34" fmla="*/ 81 w 200"/>
                  <a:gd name="T35" fmla="*/ 183 h 200"/>
                  <a:gd name="T36" fmla="*/ 81 w 200"/>
                  <a:gd name="T37" fmla="*/ 183 h 200"/>
                  <a:gd name="T38" fmla="*/ 103 w 200"/>
                  <a:gd name="T39" fmla="*/ 196 h 200"/>
                  <a:gd name="T40" fmla="*/ 150 w 200"/>
                  <a:gd name="T41" fmla="*/ 180 h 200"/>
                  <a:gd name="T42" fmla="*/ 185 w 200"/>
                  <a:gd name="T43" fmla="*/ 146 h 200"/>
                  <a:gd name="T44" fmla="*/ 183 w 200"/>
                  <a:gd name="T45" fmla="*/ 120 h 200"/>
                  <a:gd name="T46" fmla="*/ 183 w 200"/>
                  <a:gd name="T47" fmla="*/ 120 h 200"/>
                  <a:gd name="T48" fmla="*/ 183 w 200"/>
                  <a:gd name="T49" fmla="*/ 11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0" h="200">
                    <a:moveTo>
                      <a:pt x="183" y="119"/>
                    </a:moveTo>
                    <a:cubicBezTo>
                      <a:pt x="190" y="113"/>
                      <a:pt x="194" y="105"/>
                      <a:pt x="196" y="97"/>
                    </a:cubicBezTo>
                    <a:cubicBezTo>
                      <a:pt x="200" y="81"/>
                      <a:pt x="194" y="64"/>
                      <a:pt x="180" y="50"/>
                    </a:cubicBezTo>
                    <a:cubicBezTo>
                      <a:pt x="173" y="32"/>
                      <a:pt x="161" y="19"/>
                      <a:pt x="145" y="15"/>
                    </a:cubicBezTo>
                    <a:cubicBezTo>
                      <a:pt x="137" y="13"/>
                      <a:pt x="128" y="14"/>
                      <a:pt x="120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2" y="10"/>
                      <a:pt x="105" y="6"/>
                      <a:pt x="97" y="4"/>
                    </a:cubicBezTo>
                    <a:cubicBezTo>
                      <a:pt x="81" y="0"/>
                      <a:pt x="64" y="7"/>
                      <a:pt x="50" y="20"/>
                    </a:cubicBezTo>
                    <a:cubicBezTo>
                      <a:pt x="32" y="27"/>
                      <a:pt x="19" y="39"/>
                      <a:pt x="15" y="55"/>
                    </a:cubicBezTo>
                    <a:cubicBezTo>
                      <a:pt x="13" y="63"/>
                      <a:pt x="14" y="72"/>
                      <a:pt x="17" y="80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17" y="82"/>
                      <a:pt x="17" y="82"/>
                      <a:pt x="17" y="82"/>
                    </a:cubicBezTo>
                    <a:cubicBezTo>
                      <a:pt x="10" y="88"/>
                      <a:pt x="6" y="95"/>
                      <a:pt x="4" y="103"/>
                    </a:cubicBezTo>
                    <a:cubicBezTo>
                      <a:pt x="0" y="119"/>
                      <a:pt x="6" y="136"/>
                      <a:pt x="20" y="150"/>
                    </a:cubicBezTo>
                    <a:cubicBezTo>
                      <a:pt x="27" y="168"/>
                      <a:pt x="39" y="181"/>
                      <a:pt x="55" y="185"/>
                    </a:cubicBezTo>
                    <a:cubicBezTo>
                      <a:pt x="63" y="187"/>
                      <a:pt x="72" y="186"/>
                      <a:pt x="80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8" y="190"/>
                      <a:pt x="95" y="195"/>
                      <a:pt x="103" y="196"/>
                    </a:cubicBezTo>
                    <a:cubicBezTo>
                      <a:pt x="119" y="200"/>
                      <a:pt x="136" y="194"/>
                      <a:pt x="150" y="180"/>
                    </a:cubicBezTo>
                    <a:cubicBezTo>
                      <a:pt x="168" y="174"/>
                      <a:pt x="181" y="161"/>
                      <a:pt x="185" y="146"/>
                    </a:cubicBezTo>
                    <a:cubicBezTo>
                      <a:pt x="187" y="137"/>
                      <a:pt x="186" y="129"/>
                      <a:pt x="183" y="120"/>
                    </a:cubicBezTo>
                    <a:cubicBezTo>
                      <a:pt x="183" y="120"/>
                      <a:pt x="183" y="120"/>
                      <a:pt x="183" y="120"/>
                    </a:cubicBezTo>
                    <a:lnTo>
                      <a:pt x="183" y="11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6000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106"/>
              <p:cNvSpPr>
                <a:spLocks/>
              </p:cNvSpPr>
              <p:nvPr/>
            </p:nvSpPr>
            <p:spPr bwMode="auto">
              <a:xfrm>
                <a:off x="5977499" y="1338871"/>
                <a:ext cx="936948" cy="93694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103" name="Freeform 106"/>
              <p:cNvSpPr>
                <a:spLocks/>
              </p:cNvSpPr>
              <p:nvPr/>
            </p:nvSpPr>
            <p:spPr bwMode="auto">
              <a:xfrm>
                <a:off x="6222745" y="1584116"/>
                <a:ext cx="446457" cy="44645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05840"/>
            <a:ext cx="9144000" cy="2651760"/>
          </a:xfrm>
        </p:spPr>
        <p:txBody>
          <a:bodyPr anchor="b">
            <a:normAutofit/>
          </a:bodyPr>
          <a:lstStyle>
            <a:lvl1pPr algn="ctr">
              <a:lnSpc>
                <a:spcPct val="80000"/>
              </a:lnSpc>
              <a:defRPr sz="7200">
                <a:solidFill>
                  <a:schemeClr val="tx1"/>
                </a:solidFill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19568"/>
            <a:ext cx="9144000" cy="1082939"/>
          </a:xfrm>
        </p:spPr>
        <p:txBody>
          <a:bodyPr/>
          <a:lstStyle>
            <a:lvl1pPr marL="0" indent="0" algn="ctr">
              <a:spcBef>
                <a:spcPts val="1000"/>
              </a:spcBef>
              <a:buNone/>
              <a:defRPr sz="2400"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8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A8D6-61CB-47CF-BA93-9D77189827BB}" type="datetime1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3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roup 83"/>
          <p:cNvGrpSpPr/>
          <p:nvPr/>
        </p:nvGrpSpPr>
        <p:grpSpPr>
          <a:xfrm>
            <a:off x="-111192" y="56187"/>
            <a:ext cx="1187090" cy="6801813"/>
            <a:chOff x="-111192" y="56187"/>
            <a:chExt cx="1187090" cy="6801813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 rot="21370907">
              <a:off x="309865" y="316313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33"/>
            <p:cNvSpPr>
              <a:spLocks noChangeArrowheads="1"/>
            </p:cNvSpPr>
            <p:nvPr/>
          </p:nvSpPr>
          <p:spPr bwMode="auto">
            <a:xfrm rot="21370907">
              <a:off x="156317" y="389499"/>
              <a:ext cx="107325" cy="90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 rot="21351673">
              <a:off x="188910" y="3285460"/>
              <a:ext cx="886988" cy="656333"/>
              <a:chOff x="452438" y="3540125"/>
              <a:chExt cx="750888" cy="555625"/>
            </a:xfrm>
          </p:grpSpPr>
          <p:sp>
            <p:nvSpPr>
              <p:cNvPr id="10" name="Freeform 9"/>
              <p:cNvSpPr>
                <a:spLocks/>
              </p:cNvSpPr>
              <p:nvPr/>
            </p:nvSpPr>
            <p:spPr bwMode="auto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" name="Freeform 11"/>
            <p:cNvSpPr>
              <a:spLocks/>
            </p:cNvSpPr>
            <p:nvPr/>
          </p:nvSpPr>
          <p:spPr bwMode="auto">
            <a:xfrm rot="21370907">
              <a:off x="40737" y="3810995"/>
              <a:ext cx="338487" cy="336423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1029304">
              <a:off x="-5757" y="2131015"/>
              <a:ext cx="717568" cy="786784"/>
            </a:xfrm>
            <a:custGeom>
              <a:avLst/>
              <a:gdLst>
                <a:gd name="connsiteX0" fmla="*/ 624166 w 717568"/>
                <a:gd name="connsiteY0" fmla="*/ 7939 h 786784"/>
                <a:gd name="connsiteX1" fmla="*/ 680993 w 717568"/>
                <a:gd name="connsiteY1" fmla="*/ 7779 h 786784"/>
                <a:gd name="connsiteX2" fmla="*/ 244665 w 717568"/>
                <a:gd name="connsiteY2" fmla="*/ 782347 h 786784"/>
                <a:gd name="connsiteX3" fmla="*/ 109114 w 717568"/>
                <a:gd name="connsiteY3" fmla="*/ 756152 h 786784"/>
                <a:gd name="connsiteX4" fmla="*/ 99313 w 717568"/>
                <a:gd name="connsiteY4" fmla="*/ 749712 h 786784"/>
                <a:gd name="connsiteX5" fmla="*/ 0 w 717568"/>
                <a:gd name="connsiteY5" fmla="*/ 427989 h 786784"/>
                <a:gd name="connsiteX6" fmla="*/ 3400 w 717568"/>
                <a:gd name="connsiteY6" fmla="*/ 430734 h 786784"/>
                <a:gd name="connsiteX7" fmla="*/ 260064 w 717568"/>
                <a:gd name="connsiteY7" fmla="*/ 731389 h 786784"/>
                <a:gd name="connsiteX8" fmla="*/ 624166 w 717568"/>
                <a:gd name="connsiteY8" fmla="*/ 7939 h 786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7568" h="786784">
                  <a:moveTo>
                    <a:pt x="624166" y="7939"/>
                  </a:moveTo>
                  <a:cubicBezTo>
                    <a:pt x="643937" y="-2174"/>
                    <a:pt x="663027" y="-3050"/>
                    <a:pt x="680993" y="7779"/>
                  </a:cubicBezTo>
                  <a:cubicBezTo>
                    <a:pt x="870924" y="119888"/>
                    <a:pt x="260065" y="848593"/>
                    <a:pt x="244665" y="782347"/>
                  </a:cubicBezTo>
                  <a:cubicBezTo>
                    <a:pt x="206165" y="793813"/>
                    <a:pt x="158682" y="782347"/>
                    <a:pt x="109114" y="756152"/>
                  </a:cubicBezTo>
                  <a:lnTo>
                    <a:pt x="99313" y="749712"/>
                  </a:lnTo>
                  <a:lnTo>
                    <a:pt x="0" y="427989"/>
                  </a:lnTo>
                  <a:lnTo>
                    <a:pt x="3400" y="430734"/>
                  </a:lnTo>
                  <a:cubicBezTo>
                    <a:pt x="113766" y="527555"/>
                    <a:pt x="231831" y="660047"/>
                    <a:pt x="260064" y="731389"/>
                  </a:cubicBezTo>
                  <a:cubicBezTo>
                    <a:pt x="313964" y="602081"/>
                    <a:pt x="485768" y="78723"/>
                    <a:pt x="624166" y="79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 rot="229093" flipH="1">
              <a:off x="363693" y="512740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 rot="229093" flipH="1">
              <a:off x="820539" y="6496790"/>
              <a:ext cx="130517" cy="129721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 rot="18488757">
              <a:off x="56320" y="5556204"/>
              <a:ext cx="303358" cy="304647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 rot="21540920" flipH="1">
              <a:off x="309775" y="56187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33"/>
            <p:cNvSpPr>
              <a:spLocks noChangeArrowheads="1"/>
            </p:cNvSpPr>
            <p:nvPr/>
          </p:nvSpPr>
          <p:spPr bwMode="auto">
            <a:xfrm rot="21540920" flipH="1">
              <a:off x="77245" y="2006726"/>
              <a:ext cx="107325" cy="908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auto">
            <a:xfrm rot="19007982" flipV="1">
              <a:off x="756768" y="5796628"/>
              <a:ext cx="138254" cy="141654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-111192" y="5906666"/>
              <a:ext cx="670" cy="8039"/>
            </a:xfrm>
            <a:custGeom>
              <a:avLst/>
              <a:gdLst>
                <a:gd name="connsiteX0" fmla="*/ 133 w 591"/>
                <a:gd name="connsiteY0" fmla="*/ 57 h 7090"/>
                <a:gd name="connsiteX1" fmla="*/ 502 w 591"/>
                <a:gd name="connsiteY1" fmla="*/ 3724 h 7090"/>
                <a:gd name="connsiteX2" fmla="*/ 591 w 591"/>
                <a:gd name="connsiteY2" fmla="*/ 5706 h 7090"/>
                <a:gd name="connsiteX3" fmla="*/ 1 w 591"/>
                <a:gd name="connsiteY3" fmla="*/ 7090 h 7090"/>
                <a:gd name="connsiteX4" fmla="*/ 133 w 591"/>
                <a:gd name="connsiteY4" fmla="*/ 57 h 7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1" h="7090">
                  <a:moveTo>
                    <a:pt x="133" y="57"/>
                  </a:moveTo>
                  <a:cubicBezTo>
                    <a:pt x="221" y="-306"/>
                    <a:pt x="348" y="1114"/>
                    <a:pt x="502" y="3724"/>
                  </a:cubicBezTo>
                  <a:lnTo>
                    <a:pt x="591" y="5706"/>
                  </a:lnTo>
                  <a:lnTo>
                    <a:pt x="1" y="7090"/>
                  </a:lnTo>
                  <a:cubicBezTo>
                    <a:pt x="-4" y="2567"/>
                    <a:pt x="45" y="420"/>
                    <a:pt x="133" y="5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49"/>
            <p:cNvSpPr>
              <a:spLocks/>
            </p:cNvSpPr>
            <p:nvPr/>
          </p:nvSpPr>
          <p:spPr bwMode="auto">
            <a:xfrm rot="238563">
              <a:off x="193325" y="5986638"/>
              <a:ext cx="587092" cy="435643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  <a:gd name="connsiteX0" fmla="*/ 437 w 8676"/>
                <a:gd name="connsiteY0" fmla="*/ 38 h 8343"/>
                <a:gd name="connsiteX1" fmla="*/ 3833 w 8676"/>
                <a:gd name="connsiteY1" fmla="*/ 6489 h 8343"/>
                <a:gd name="connsiteX2" fmla="*/ 8676 w 8676"/>
                <a:gd name="connsiteY2" fmla="*/ 1731 h 8343"/>
                <a:gd name="connsiteX3" fmla="*/ 3823 w 8676"/>
                <a:gd name="connsiteY3" fmla="*/ 8271 h 8343"/>
                <a:gd name="connsiteX4" fmla="*/ 3582 w 8676"/>
                <a:gd name="connsiteY4" fmla="*/ 8102 h 8343"/>
                <a:gd name="connsiteX5" fmla="*/ 437 w 8676"/>
                <a:gd name="connsiteY5" fmla="*/ 38 h 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6" h="8343">
                  <a:moveTo>
                    <a:pt x="437" y="38"/>
                  </a:moveTo>
                  <a:cubicBezTo>
                    <a:pt x="1758" y="602"/>
                    <a:pt x="3645" y="4151"/>
                    <a:pt x="3833" y="6489"/>
                  </a:cubicBezTo>
                  <a:cubicBezTo>
                    <a:pt x="5091" y="4070"/>
                    <a:pt x="8676" y="-43"/>
                    <a:pt x="8676" y="1731"/>
                  </a:cubicBezTo>
                  <a:cubicBezTo>
                    <a:pt x="8613" y="4070"/>
                    <a:pt x="5458" y="8997"/>
                    <a:pt x="3823" y="8271"/>
                  </a:cubicBezTo>
                  <a:cubicBezTo>
                    <a:pt x="3760" y="8352"/>
                    <a:pt x="3582" y="8022"/>
                    <a:pt x="3582" y="8102"/>
                  </a:cubicBezTo>
                  <a:cubicBezTo>
                    <a:pt x="2764" y="9312"/>
                    <a:pt x="-1324" y="-688"/>
                    <a:pt x="437" y="3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-5482" y="1265703"/>
              <a:ext cx="764564" cy="2440644"/>
            </a:xfrm>
            <a:custGeom>
              <a:avLst/>
              <a:gdLst>
                <a:gd name="connsiteX0" fmla="*/ 762840 w 764564"/>
                <a:gd name="connsiteY0" fmla="*/ 0 h 2440644"/>
                <a:gd name="connsiteX1" fmla="*/ 764564 w 764564"/>
                <a:gd name="connsiteY1" fmla="*/ 6597 h 2440644"/>
                <a:gd name="connsiteX2" fmla="*/ 415990 w 764564"/>
                <a:gd name="connsiteY2" fmla="*/ 745997 h 2440644"/>
                <a:gd name="connsiteX3" fmla="*/ 496527 w 764564"/>
                <a:gd name="connsiteY3" fmla="*/ 655633 h 2440644"/>
                <a:gd name="connsiteX4" fmla="*/ 498251 w 764564"/>
                <a:gd name="connsiteY4" fmla="*/ 662230 h 2440644"/>
                <a:gd name="connsiteX5" fmla="*/ 412572 w 764564"/>
                <a:gd name="connsiteY5" fmla="*/ 757070 h 2440644"/>
                <a:gd name="connsiteX6" fmla="*/ 132423 w 764564"/>
                <a:gd name="connsiteY6" fmla="*/ 1794536 h 2440644"/>
                <a:gd name="connsiteX7" fmla="*/ 12481 w 764564"/>
                <a:gd name="connsiteY7" fmla="*/ 2370241 h 2440644"/>
                <a:gd name="connsiteX8" fmla="*/ 0 w 764564"/>
                <a:gd name="connsiteY8" fmla="*/ 2440644 h 2440644"/>
                <a:gd name="connsiteX9" fmla="*/ 0 w 764564"/>
                <a:gd name="connsiteY9" fmla="*/ 2414471 h 2440644"/>
                <a:gd name="connsiteX10" fmla="*/ 8605 w 764564"/>
                <a:gd name="connsiteY10" fmla="*/ 2365918 h 2440644"/>
                <a:gd name="connsiteX11" fmla="*/ 127275 w 764564"/>
                <a:gd name="connsiteY11" fmla="*/ 1794968 h 2440644"/>
                <a:gd name="connsiteX12" fmla="*/ 762840 w 764564"/>
                <a:gd name="connsiteY12" fmla="*/ 0 h 2440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4564" h="2440644">
                  <a:moveTo>
                    <a:pt x="762840" y="0"/>
                  </a:moveTo>
                  <a:cubicBezTo>
                    <a:pt x="764564" y="6597"/>
                    <a:pt x="764564" y="6597"/>
                    <a:pt x="764564" y="6597"/>
                  </a:cubicBezTo>
                  <a:cubicBezTo>
                    <a:pt x="661164" y="110118"/>
                    <a:pt x="539650" y="369766"/>
                    <a:pt x="415990" y="745997"/>
                  </a:cubicBezTo>
                  <a:cubicBezTo>
                    <a:pt x="496527" y="655633"/>
                    <a:pt x="496527" y="655633"/>
                    <a:pt x="496527" y="655633"/>
                  </a:cubicBezTo>
                  <a:cubicBezTo>
                    <a:pt x="498251" y="662230"/>
                    <a:pt x="498251" y="662230"/>
                    <a:pt x="498251" y="662230"/>
                  </a:cubicBezTo>
                  <a:cubicBezTo>
                    <a:pt x="412572" y="757070"/>
                    <a:pt x="412572" y="757070"/>
                    <a:pt x="412572" y="757070"/>
                  </a:cubicBezTo>
                  <a:cubicBezTo>
                    <a:pt x="318542" y="1041374"/>
                    <a:pt x="223452" y="1394081"/>
                    <a:pt x="132423" y="1794536"/>
                  </a:cubicBezTo>
                  <a:cubicBezTo>
                    <a:pt x="87192" y="1992829"/>
                    <a:pt x="46889" y="2187085"/>
                    <a:pt x="12481" y="2370241"/>
                  </a:cubicBezTo>
                  <a:lnTo>
                    <a:pt x="0" y="2440644"/>
                  </a:lnTo>
                  <a:lnTo>
                    <a:pt x="0" y="2414471"/>
                  </a:lnTo>
                  <a:lnTo>
                    <a:pt x="8605" y="2365918"/>
                  </a:lnTo>
                  <a:cubicBezTo>
                    <a:pt x="42739" y="2184035"/>
                    <a:pt x="82614" y="1991416"/>
                    <a:pt x="127275" y="1794968"/>
                  </a:cubicBezTo>
                  <a:cubicBezTo>
                    <a:pt x="341194" y="854304"/>
                    <a:pt x="578318" y="183597"/>
                    <a:pt x="762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Group 22"/>
            <p:cNvGrpSpPr/>
            <p:nvPr/>
          </p:nvGrpSpPr>
          <p:grpSpPr>
            <a:xfrm rot="399179" flipH="1">
              <a:off x="322913" y="912037"/>
              <a:ext cx="740803" cy="743600"/>
              <a:chOff x="2051052" y="5522596"/>
              <a:chExt cx="892175" cy="895542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Line 6"/>
              <p:cNvSpPr>
                <a:spLocks noChangeShapeType="1"/>
              </p:cNvSpPr>
              <p:nvPr/>
            </p:nvSpPr>
            <p:spPr bwMode="auto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32"/>
              <p:cNvSpPr>
                <a:spLocks/>
              </p:cNvSpPr>
              <p:nvPr/>
            </p:nvSpPr>
            <p:spPr bwMode="auto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auto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0" name="Freeform 29"/>
            <p:cNvSpPr>
              <a:spLocks/>
            </p:cNvSpPr>
            <p:nvPr/>
          </p:nvSpPr>
          <p:spPr bwMode="auto">
            <a:xfrm rot="21370907">
              <a:off x="453244" y="1821965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-5482" y="3721714"/>
              <a:ext cx="572070" cy="2025949"/>
            </a:xfrm>
            <a:custGeom>
              <a:avLst/>
              <a:gdLst>
                <a:gd name="connsiteX0" fmla="*/ 571311 w 572070"/>
                <a:gd name="connsiteY0" fmla="*/ 698 h 2025949"/>
                <a:gd name="connsiteX1" fmla="*/ 535841 w 572070"/>
                <a:gd name="connsiteY1" fmla="*/ 157150 h 2025949"/>
                <a:gd name="connsiteX2" fmla="*/ 43954 w 572070"/>
                <a:gd name="connsiteY2" fmla="*/ 1914280 h 2025949"/>
                <a:gd name="connsiteX3" fmla="*/ 0 w 572070"/>
                <a:gd name="connsiteY3" fmla="*/ 2025949 h 2025949"/>
                <a:gd name="connsiteX4" fmla="*/ 0 w 572070"/>
                <a:gd name="connsiteY4" fmla="*/ 1931247 h 2025949"/>
                <a:gd name="connsiteX5" fmla="*/ 38961 w 572070"/>
                <a:gd name="connsiteY5" fmla="*/ 1823186 h 2025949"/>
                <a:gd name="connsiteX6" fmla="*/ 487112 w 572070"/>
                <a:gd name="connsiteY6" fmla="*/ 146883 h 2025949"/>
                <a:gd name="connsiteX7" fmla="*/ 571311 w 572070"/>
                <a:gd name="connsiteY7" fmla="*/ 698 h 2025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2070" h="2025949">
                  <a:moveTo>
                    <a:pt x="571311" y="698"/>
                  </a:moveTo>
                  <a:cubicBezTo>
                    <a:pt x="574851" y="6404"/>
                    <a:pt x="566519" y="47998"/>
                    <a:pt x="535841" y="157150"/>
                  </a:cubicBezTo>
                  <a:cubicBezTo>
                    <a:pt x="455308" y="443674"/>
                    <a:pt x="262063" y="1332539"/>
                    <a:pt x="43954" y="1914280"/>
                  </a:cubicBezTo>
                  <a:lnTo>
                    <a:pt x="0" y="2025949"/>
                  </a:lnTo>
                  <a:lnTo>
                    <a:pt x="0" y="1931247"/>
                  </a:lnTo>
                  <a:lnTo>
                    <a:pt x="38961" y="1823186"/>
                  </a:lnTo>
                  <a:cubicBezTo>
                    <a:pt x="257758" y="1197543"/>
                    <a:pt x="459012" y="348382"/>
                    <a:pt x="487112" y="146883"/>
                  </a:cubicBezTo>
                  <a:cubicBezTo>
                    <a:pt x="498274" y="149283"/>
                    <a:pt x="563523" y="-11856"/>
                    <a:pt x="571311" y="69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404351" y="4895423"/>
              <a:ext cx="203734" cy="1962577"/>
            </a:xfrm>
            <a:custGeom>
              <a:avLst/>
              <a:gdLst>
                <a:gd name="connsiteX0" fmla="*/ 203734 w 203734"/>
                <a:gd name="connsiteY0" fmla="*/ 34 h 1962577"/>
                <a:gd name="connsiteX1" fmla="*/ 38502 w 203734"/>
                <a:gd name="connsiteY1" fmla="*/ 1942127 h 1962577"/>
                <a:gd name="connsiteX2" fmla="*/ 38124 w 203734"/>
                <a:gd name="connsiteY2" fmla="*/ 1962577 h 1962577"/>
                <a:gd name="connsiteX3" fmla="*/ 0 w 203734"/>
                <a:gd name="connsiteY3" fmla="*/ 1962577 h 1962577"/>
                <a:gd name="connsiteX4" fmla="*/ 861 w 203734"/>
                <a:gd name="connsiteY4" fmla="*/ 1930481 h 1962577"/>
                <a:gd name="connsiteX5" fmla="*/ 168890 w 203734"/>
                <a:gd name="connsiteY5" fmla="*/ 27735 h 1962577"/>
                <a:gd name="connsiteX6" fmla="*/ 203734 w 203734"/>
                <a:gd name="connsiteY6" fmla="*/ 34 h 1962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3734" h="1962577">
                  <a:moveTo>
                    <a:pt x="203734" y="34"/>
                  </a:moveTo>
                  <a:cubicBezTo>
                    <a:pt x="84994" y="510675"/>
                    <a:pt x="48957" y="1435542"/>
                    <a:pt x="38502" y="1942127"/>
                  </a:cubicBezTo>
                  <a:lnTo>
                    <a:pt x="38124" y="1962577"/>
                  </a:lnTo>
                  <a:lnTo>
                    <a:pt x="0" y="1962577"/>
                  </a:lnTo>
                  <a:lnTo>
                    <a:pt x="861" y="1930481"/>
                  </a:lnTo>
                  <a:cubicBezTo>
                    <a:pt x="15196" y="1428054"/>
                    <a:pt x="54378" y="534635"/>
                    <a:pt x="168890" y="27735"/>
                  </a:cubicBezTo>
                  <a:cubicBezTo>
                    <a:pt x="168890" y="27735"/>
                    <a:pt x="186897" y="-1137"/>
                    <a:pt x="203734" y="3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3" name="Group 32"/>
            <p:cNvGrpSpPr/>
            <p:nvPr/>
          </p:nvGrpSpPr>
          <p:grpSpPr>
            <a:xfrm rot="16304340" flipH="1">
              <a:off x="178634" y="4276817"/>
              <a:ext cx="888787" cy="885044"/>
              <a:chOff x="4277517" y="3752400"/>
              <a:chExt cx="1154448" cy="1149586"/>
            </a:xfrm>
          </p:grpSpPr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41"/>
              <p:cNvSpPr>
                <a:spLocks/>
              </p:cNvSpPr>
              <p:nvPr/>
            </p:nvSpPr>
            <p:spPr bwMode="auto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</p:grpSp>
      <p:grpSp>
        <p:nvGrpSpPr>
          <p:cNvPr id="83" name="Group 82"/>
          <p:cNvGrpSpPr/>
          <p:nvPr/>
        </p:nvGrpSpPr>
        <p:grpSpPr>
          <a:xfrm>
            <a:off x="10666412" y="2618021"/>
            <a:ext cx="1376735" cy="4239979"/>
            <a:chOff x="10666412" y="2618021"/>
            <a:chExt cx="1376735" cy="4239979"/>
          </a:xfrm>
        </p:grpSpPr>
        <p:sp>
          <p:nvSpPr>
            <p:cNvPr id="82" name="Freeform 13"/>
            <p:cNvSpPr>
              <a:spLocks noEditPoints="1"/>
            </p:cNvSpPr>
            <p:nvPr/>
          </p:nvSpPr>
          <p:spPr bwMode="auto">
            <a:xfrm>
              <a:off x="11081335" y="4464333"/>
              <a:ext cx="842070" cy="2393667"/>
            </a:xfrm>
            <a:custGeom>
              <a:avLst/>
              <a:gdLst>
                <a:gd name="T0" fmla="*/ 31 w 274"/>
                <a:gd name="T1" fmla="*/ 768 h 826"/>
                <a:gd name="T2" fmla="*/ 21 w 274"/>
                <a:gd name="T3" fmla="*/ 826 h 826"/>
                <a:gd name="T4" fmla="*/ 29 w 274"/>
                <a:gd name="T5" fmla="*/ 826 h 826"/>
                <a:gd name="T6" fmla="*/ 107 w 274"/>
                <a:gd name="T7" fmla="*/ 491 h 826"/>
                <a:gd name="T8" fmla="*/ 139 w 274"/>
                <a:gd name="T9" fmla="*/ 364 h 826"/>
                <a:gd name="T10" fmla="*/ 272 w 274"/>
                <a:gd name="T11" fmla="*/ 359 h 826"/>
                <a:gd name="T12" fmla="*/ 274 w 274"/>
                <a:gd name="T13" fmla="*/ 351 h 826"/>
                <a:gd name="T14" fmla="*/ 141 w 274"/>
                <a:gd name="T15" fmla="*/ 354 h 826"/>
                <a:gd name="T16" fmla="*/ 139 w 274"/>
                <a:gd name="T17" fmla="*/ 0 h 826"/>
                <a:gd name="T18" fmla="*/ 132 w 274"/>
                <a:gd name="T19" fmla="*/ 3 h 826"/>
                <a:gd name="T20" fmla="*/ 131 w 274"/>
                <a:gd name="T21" fmla="*/ 357 h 826"/>
                <a:gd name="T22" fmla="*/ 96 w 274"/>
                <a:gd name="T23" fmla="*/ 382 h 826"/>
                <a:gd name="T24" fmla="*/ 50 w 274"/>
                <a:gd name="T25" fmla="*/ 451 h 826"/>
                <a:gd name="T26" fmla="*/ 21 w 274"/>
                <a:gd name="T27" fmla="*/ 393 h 826"/>
                <a:gd name="T28" fmla="*/ 14 w 274"/>
                <a:gd name="T29" fmla="*/ 396 h 826"/>
                <a:gd name="T30" fmla="*/ 45 w 274"/>
                <a:gd name="T31" fmla="*/ 462 h 826"/>
                <a:gd name="T32" fmla="*/ 31 w 274"/>
                <a:gd name="T33" fmla="*/ 768 h 826"/>
                <a:gd name="T34" fmla="*/ 102 w 274"/>
                <a:gd name="T35" fmla="*/ 389 h 826"/>
                <a:gd name="T36" fmla="*/ 129 w 274"/>
                <a:gd name="T37" fmla="*/ 369 h 826"/>
                <a:gd name="T38" fmla="*/ 98 w 274"/>
                <a:gd name="T39" fmla="*/ 489 h 826"/>
                <a:gd name="T40" fmla="*/ 36 w 274"/>
                <a:gd name="T41" fmla="*/ 744 h 826"/>
                <a:gd name="T42" fmla="*/ 102 w 274"/>
                <a:gd name="T43" fmla="*/ 389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4" h="826">
                  <a:moveTo>
                    <a:pt x="31" y="768"/>
                  </a:moveTo>
                  <a:cubicBezTo>
                    <a:pt x="27" y="787"/>
                    <a:pt x="24" y="806"/>
                    <a:pt x="21" y="826"/>
                  </a:cubicBezTo>
                  <a:cubicBezTo>
                    <a:pt x="29" y="826"/>
                    <a:pt x="29" y="826"/>
                    <a:pt x="29" y="826"/>
                  </a:cubicBezTo>
                  <a:cubicBezTo>
                    <a:pt x="51" y="698"/>
                    <a:pt x="81" y="589"/>
                    <a:pt x="107" y="491"/>
                  </a:cubicBezTo>
                  <a:cubicBezTo>
                    <a:pt x="118" y="446"/>
                    <a:pt x="129" y="404"/>
                    <a:pt x="139" y="364"/>
                  </a:cubicBezTo>
                  <a:cubicBezTo>
                    <a:pt x="174" y="348"/>
                    <a:pt x="219" y="346"/>
                    <a:pt x="272" y="359"/>
                  </a:cubicBezTo>
                  <a:cubicBezTo>
                    <a:pt x="274" y="351"/>
                    <a:pt x="274" y="351"/>
                    <a:pt x="274" y="351"/>
                  </a:cubicBezTo>
                  <a:cubicBezTo>
                    <a:pt x="222" y="338"/>
                    <a:pt x="178" y="338"/>
                    <a:pt x="141" y="354"/>
                  </a:cubicBezTo>
                  <a:cubicBezTo>
                    <a:pt x="173" y="217"/>
                    <a:pt x="184" y="107"/>
                    <a:pt x="139" y="0"/>
                  </a:cubicBezTo>
                  <a:cubicBezTo>
                    <a:pt x="132" y="3"/>
                    <a:pt x="132" y="3"/>
                    <a:pt x="132" y="3"/>
                  </a:cubicBezTo>
                  <a:cubicBezTo>
                    <a:pt x="177" y="109"/>
                    <a:pt x="164" y="220"/>
                    <a:pt x="131" y="357"/>
                  </a:cubicBezTo>
                  <a:cubicBezTo>
                    <a:pt x="119" y="364"/>
                    <a:pt x="107" y="372"/>
                    <a:pt x="96" y="382"/>
                  </a:cubicBezTo>
                  <a:cubicBezTo>
                    <a:pt x="76" y="401"/>
                    <a:pt x="61" y="424"/>
                    <a:pt x="50" y="451"/>
                  </a:cubicBezTo>
                  <a:cubicBezTo>
                    <a:pt x="21" y="393"/>
                    <a:pt x="21" y="393"/>
                    <a:pt x="21" y="393"/>
                  </a:cubicBezTo>
                  <a:cubicBezTo>
                    <a:pt x="14" y="396"/>
                    <a:pt x="14" y="396"/>
                    <a:pt x="14" y="396"/>
                  </a:cubicBezTo>
                  <a:cubicBezTo>
                    <a:pt x="45" y="462"/>
                    <a:pt x="45" y="462"/>
                    <a:pt x="45" y="462"/>
                  </a:cubicBezTo>
                  <a:cubicBezTo>
                    <a:pt x="0" y="584"/>
                    <a:pt x="29" y="756"/>
                    <a:pt x="31" y="768"/>
                  </a:cubicBezTo>
                  <a:close/>
                  <a:moveTo>
                    <a:pt x="102" y="389"/>
                  </a:moveTo>
                  <a:cubicBezTo>
                    <a:pt x="110" y="381"/>
                    <a:pt x="119" y="374"/>
                    <a:pt x="129" y="369"/>
                  </a:cubicBezTo>
                  <a:cubicBezTo>
                    <a:pt x="120" y="407"/>
                    <a:pt x="110" y="447"/>
                    <a:pt x="98" y="489"/>
                  </a:cubicBezTo>
                  <a:cubicBezTo>
                    <a:pt x="78" y="566"/>
                    <a:pt x="55" y="650"/>
                    <a:pt x="36" y="744"/>
                  </a:cubicBezTo>
                  <a:cubicBezTo>
                    <a:pt x="28" y="675"/>
                    <a:pt x="11" y="473"/>
                    <a:pt x="102" y="3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 rot="18719809">
              <a:off x="11765934" y="6045503"/>
              <a:ext cx="200698" cy="20069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 rot="18719809" flipV="1">
              <a:off x="11572170" y="2616716"/>
              <a:ext cx="106135" cy="108746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auto">
            <a:xfrm rot="18200584">
              <a:off x="11560581" y="5201813"/>
              <a:ext cx="5528" cy="11055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Line 6"/>
            <p:cNvSpPr>
              <a:spLocks noChangeShapeType="1"/>
            </p:cNvSpPr>
            <p:nvPr/>
          </p:nvSpPr>
          <p:spPr bwMode="auto">
            <a:xfrm rot="18200584" flipH="1" flipV="1">
              <a:off x="11560581" y="5201813"/>
              <a:ext cx="5528" cy="110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auto">
            <a:xfrm rot="18694609">
              <a:off x="11379664" y="4584602"/>
              <a:ext cx="437369" cy="481059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46" name="Freeform 25"/>
            <p:cNvSpPr>
              <a:spLocks/>
            </p:cNvSpPr>
            <p:nvPr/>
          </p:nvSpPr>
          <p:spPr bwMode="auto">
            <a:xfrm rot="16884820">
              <a:off x="10934141" y="5972481"/>
              <a:ext cx="304390" cy="345390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26"/>
            <p:cNvSpPr>
              <a:spLocks/>
            </p:cNvSpPr>
            <p:nvPr/>
          </p:nvSpPr>
          <p:spPr bwMode="auto">
            <a:xfrm rot="18200584">
              <a:off x="11077105" y="3154034"/>
              <a:ext cx="172736" cy="172736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auto">
            <a:xfrm rot="18200584">
              <a:off x="11129266" y="4557578"/>
              <a:ext cx="129897" cy="131280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 rot="18200584">
              <a:off x="11516723" y="3589667"/>
              <a:ext cx="84296" cy="77386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 rot="18200584">
              <a:off x="11446291" y="6327413"/>
              <a:ext cx="140953" cy="139571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 rot="18200584">
              <a:off x="10778184" y="6620087"/>
              <a:ext cx="11055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Line 76"/>
            <p:cNvSpPr>
              <a:spLocks noChangeShapeType="1"/>
            </p:cNvSpPr>
            <p:nvPr/>
          </p:nvSpPr>
          <p:spPr bwMode="auto">
            <a:xfrm rot="18200584" flipH="1">
              <a:off x="10778184" y="6620087"/>
              <a:ext cx="1105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78"/>
            <p:cNvSpPr>
              <a:spLocks/>
            </p:cNvSpPr>
            <p:nvPr/>
          </p:nvSpPr>
          <p:spPr bwMode="auto">
            <a:xfrm rot="18200584">
              <a:off x="11631202" y="5236123"/>
              <a:ext cx="410585" cy="413304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79"/>
            <p:cNvSpPr>
              <a:spLocks/>
            </p:cNvSpPr>
            <p:nvPr/>
          </p:nvSpPr>
          <p:spPr bwMode="auto">
            <a:xfrm rot="18200584">
              <a:off x="11729090" y="5334011"/>
              <a:ext cx="214810" cy="21753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82"/>
            <p:cNvSpPr>
              <a:spLocks/>
            </p:cNvSpPr>
            <p:nvPr/>
          </p:nvSpPr>
          <p:spPr bwMode="auto">
            <a:xfrm rot="18200584">
              <a:off x="11387846" y="6491559"/>
              <a:ext cx="82913" cy="9120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84"/>
            <p:cNvSpPr>
              <a:spLocks/>
            </p:cNvSpPr>
            <p:nvPr/>
          </p:nvSpPr>
          <p:spPr bwMode="auto">
            <a:xfrm rot="18654775">
              <a:off x="11285659" y="4098012"/>
              <a:ext cx="439370" cy="430587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80"/>
            <p:cNvSpPr>
              <a:spLocks/>
            </p:cNvSpPr>
            <p:nvPr/>
          </p:nvSpPr>
          <p:spPr bwMode="auto">
            <a:xfrm rot="18654775" flipV="1">
              <a:off x="11435559" y="4243519"/>
              <a:ext cx="139573" cy="139573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84"/>
            <p:cNvSpPr>
              <a:spLocks/>
            </p:cNvSpPr>
            <p:nvPr/>
          </p:nvSpPr>
          <p:spPr bwMode="auto">
            <a:xfrm rot="18200584">
              <a:off x="11789521" y="5396741"/>
              <a:ext cx="93948" cy="9207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9" name="Group 58"/>
            <p:cNvGrpSpPr/>
            <p:nvPr/>
          </p:nvGrpSpPr>
          <p:grpSpPr>
            <a:xfrm rot="21311827">
              <a:off x="11197677" y="5664822"/>
              <a:ext cx="407354" cy="408816"/>
              <a:chOff x="11057071" y="5480091"/>
              <a:chExt cx="473402" cy="475102"/>
            </a:xfrm>
          </p:grpSpPr>
          <p:sp>
            <p:nvSpPr>
              <p:cNvPr id="65" name="Freeform 83"/>
              <p:cNvSpPr>
                <a:spLocks/>
              </p:cNvSpPr>
              <p:nvPr/>
            </p:nvSpPr>
            <p:spPr bwMode="auto">
              <a:xfrm rot="18488757">
                <a:off x="11056221" y="5480941"/>
                <a:ext cx="475102" cy="473402"/>
              </a:xfrm>
              <a:custGeom>
                <a:avLst/>
                <a:gdLst>
                  <a:gd name="T0" fmla="*/ 133 w 139"/>
                  <a:gd name="T1" fmla="*/ 54 h 138"/>
                  <a:gd name="T2" fmla="*/ 121 w 139"/>
                  <a:gd name="T3" fmla="*/ 42 h 138"/>
                  <a:gd name="T4" fmla="*/ 120 w 139"/>
                  <a:gd name="T5" fmla="*/ 41 h 138"/>
                  <a:gd name="T6" fmla="*/ 120 w 139"/>
                  <a:gd name="T7" fmla="*/ 41 h 138"/>
                  <a:gd name="T8" fmla="*/ 117 w 139"/>
                  <a:gd name="T9" fmla="*/ 24 h 138"/>
                  <a:gd name="T10" fmla="*/ 88 w 139"/>
                  <a:gd name="T11" fmla="*/ 7 h 138"/>
                  <a:gd name="T12" fmla="*/ 54 w 139"/>
                  <a:gd name="T13" fmla="*/ 5 h 138"/>
                  <a:gd name="T14" fmla="*/ 42 w 139"/>
                  <a:gd name="T15" fmla="*/ 18 h 138"/>
                  <a:gd name="T16" fmla="*/ 42 w 139"/>
                  <a:gd name="T17" fmla="*/ 18 h 138"/>
                  <a:gd name="T18" fmla="*/ 41 w 139"/>
                  <a:gd name="T19" fmla="*/ 18 h 138"/>
                  <a:gd name="T20" fmla="*/ 24 w 139"/>
                  <a:gd name="T21" fmla="*/ 21 h 138"/>
                  <a:gd name="T22" fmla="*/ 8 w 139"/>
                  <a:gd name="T23" fmla="*/ 50 h 138"/>
                  <a:gd name="T24" fmla="*/ 5 w 139"/>
                  <a:gd name="T25" fmla="*/ 84 h 138"/>
                  <a:gd name="T26" fmla="*/ 18 w 139"/>
                  <a:gd name="T27" fmla="*/ 96 h 138"/>
                  <a:gd name="T28" fmla="*/ 18 w 139"/>
                  <a:gd name="T29" fmla="*/ 96 h 138"/>
                  <a:gd name="T30" fmla="*/ 19 w 139"/>
                  <a:gd name="T31" fmla="*/ 97 h 138"/>
                  <a:gd name="T32" fmla="*/ 22 w 139"/>
                  <a:gd name="T33" fmla="*/ 114 h 138"/>
                  <a:gd name="T34" fmla="*/ 51 w 139"/>
                  <a:gd name="T35" fmla="*/ 131 h 138"/>
                  <a:gd name="T36" fmla="*/ 84 w 139"/>
                  <a:gd name="T37" fmla="*/ 133 h 138"/>
                  <a:gd name="T38" fmla="*/ 96 w 139"/>
                  <a:gd name="T39" fmla="*/ 120 h 138"/>
                  <a:gd name="T40" fmla="*/ 97 w 139"/>
                  <a:gd name="T41" fmla="*/ 120 h 138"/>
                  <a:gd name="T42" fmla="*/ 97 w 139"/>
                  <a:gd name="T43" fmla="*/ 120 h 138"/>
                  <a:gd name="T44" fmla="*/ 114 w 139"/>
                  <a:gd name="T45" fmla="*/ 117 h 138"/>
                  <a:gd name="T46" fmla="*/ 131 w 139"/>
                  <a:gd name="T47" fmla="*/ 87 h 138"/>
                  <a:gd name="T48" fmla="*/ 133 w 139"/>
                  <a:gd name="T49" fmla="*/ 5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9" h="138">
                    <a:moveTo>
                      <a:pt x="133" y="54"/>
                    </a:moveTo>
                    <a:cubicBezTo>
                      <a:pt x="130" y="49"/>
                      <a:pt x="126" y="45"/>
                      <a:pt x="121" y="42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1" y="35"/>
                      <a:pt x="120" y="29"/>
                      <a:pt x="117" y="24"/>
                    </a:cubicBezTo>
                    <a:cubicBezTo>
                      <a:pt x="112" y="14"/>
                      <a:pt x="101" y="9"/>
                      <a:pt x="88" y="7"/>
                    </a:cubicBezTo>
                    <a:cubicBezTo>
                      <a:pt x="76" y="1"/>
                      <a:pt x="64" y="0"/>
                      <a:pt x="54" y="5"/>
                    </a:cubicBezTo>
                    <a:cubicBezTo>
                      <a:pt x="49" y="8"/>
                      <a:pt x="45" y="12"/>
                      <a:pt x="42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35" y="17"/>
                      <a:pt x="30" y="18"/>
                      <a:pt x="24" y="21"/>
                    </a:cubicBezTo>
                    <a:cubicBezTo>
                      <a:pt x="15" y="26"/>
                      <a:pt x="9" y="37"/>
                      <a:pt x="8" y="50"/>
                    </a:cubicBezTo>
                    <a:cubicBezTo>
                      <a:pt x="1" y="62"/>
                      <a:pt x="0" y="74"/>
                      <a:pt x="5" y="84"/>
                    </a:cubicBezTo>
                    <a:cubicBezTo>
                      <a:pt x="8" y="89"/>
                      <a:pt x="13" y="93"/>
                      <a:pt x="18" y="96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8" y="103"/>
                      <a:pt x="19" y="109"/>
                      <a:pt x="22" y="114"/>
                    </a:cubicBezTo>
                    <a:cubicBezTo>
                      <a:pt x="27" y="124"/>
                      <a:pt x="38" y="129"/>
                      <a:pt x="51" y="131"/>
                    </a:cubicBezTo>
                    <a:cubicBezTo>
                      <a:pt x="63" y="137"/>
                      <a:pt x="75" y="138"/>
                      <a:pt x="84" y="133"/>
                    </a:cubicBezTo>
                    <a:cubicBezTo>
                      <a:pt x="90" y="130"/>
                      <a:pt x="94" y="126"/>
                      <a:pt x="96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103" y="120"/>
                      <a:pt x="109" y="120"/>
                      <a:pt x="114" y="117"/>
                    </a:cubicBezTo>
                    <a:cubicBezTo>
                      <a:pt x="124" y="111"/>
                      <a:pt x="130" y="101"/>
                      <a:pt x="131" y="87"/>
                    </a:cubicBezTo>
                    <a:cubicBezTo>
                      <a:pt x="137" y="76"/>
                      <a:pt x="139" y="64"/>
                      <a:pt x="133" y="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80"/>
              <p:cNvSpPr>
                <a:spLocks/>
              </p:cNvSpPr>
              <p:nvPr/>
            </p:nvSpPr>
            <p:spPr bwMode="auto">
              <a:xfrm rot="18488757">
                <a:off x="11172328" y="5596198"/>
                <a:ext cx="242888" cy="242888"/>
              </a:xfrm>
              <a:custGeom>
                <a:avLst/>
                <a:gdLst>
                  <a:gd name="T0" fmla="*/ 76 w 76"/>
                  <a:gd name="T1" fmla="*/ 39 h 76"/>
                  <a:gd name="T2" fmla="*/ 67 w 76"/>
                  <a:gd name="T3" fmla="*/ 32 h 76"/>
                  <a:gd name="T4" fmla="*/ 73 w 76"/>
                  <a:gd name="T5" fmla="*/ 23 h 76"/>
                  <a:gd name="T6" fmla="*/ 62 w 76"/>
                  <a:gd name="T7" fmla="*/ 20 h 76"/>
                  <a:gd name="T8" fmla="*/ 63 w 76"/>
                  <a:gd name="T9" fmla="*/ 10 h 76"/>
                  <a:gd name="T10" fmla="*/ 49 w 76"/>
                  <a:gd name="T11" fmla="*/ 15 h 76"/>
                  <a:gd name="T12" fmla="*/ 43 w 76"/>
                  <a:gd name="T13" fmla="*/ 0 h 76"/>
                  <a:gd name="T14" fmla="*/ 37 w 76"/>
                  <a:gd name="T15" fmla="*/ 6 h 76"/>
                  <a:gd name="T16" fmla="*/ 31 w 76"/>
                  <a:gd name="T17" fmla="*/ 0 h 76"/>
                  <a:gd name="T18" fmla="*/ 26 w 76"/>
                  <a:gd name="T19" fmla="*/ 13 h 76"/>
                  <a:gd name="T20" fmla="*/ 13 w 76"/>
                  <a:gd name="T21" fmla="*/ 9 h 76"/>
                  <a:gd name="T22" fmla="*/ 15 w 76"/>
                  <a:gd name="T23" fmla="*/ 21 h 76"/>
                  <a:gd name="T24" fmla="*/ 3 w 76"/>
                  <a:gd name="T25" fmla="*/ 23 h 76"/>
                  <a:gd name="T26" fmla="*/ 8 w 76"/>
                  <a:gd name="T27" fmla="*/ 31 h 76"/>
                  <a:gd name="T28" fmla="*/ 0 w 76"/>
                  <a:gd name="T29" fmla="*/ 37 h 76"/>
                  <a:gd name="T30" fmla="*/ 9 w 76"/>
                  <a:gd name="T31" fmla="*/ 44 h 76"/>
                  <a:gd name="T32" fmla="*/ 3 w 76"/>
                  <a:gd name="T33" fmla="*/ 53 h 76"/>
                  <a:gd name="T34" fmla="*/ 13 w 76"/>
                  <a:gd name="T35" fmla="*/ 56 h 76"/>
                  <a:gd name="T36" fmla="*/ 12 w 76"/>
                  <a:gd name="T37" fmla="*/ 66 h 76"/>
                  <a:gd name="T38" fmla="*/ 27 w 76"/>
                  <a:gd name="T39" fmla="*/ 61 h 76"/>
                  <a:gd name="T40" fmla="*/ 32 w 76"/>
                  <a:gd name="T41" fmla="*/ 76 h 76"/>
                  <a:gd name="T42" fmla="*/ 38 w 76"/>
                  <a:gd name="T43" fmla="*/ 70 h 76"/>
                  <a:gd name="T44" fmla="*/ 45 w 76"/>
                  <a:gd name="T45" fmla="*/ 76 h 76"/>
                  <a:gd name="T46" fmla="*/ 50 w 76"/>
                  <a:gd name="T47" fmla="*/ 63 h 76"/>
                  <a:gd name="T48" fmla="*/ 62 w 76"/>
                  <a:gd name="T49" fmla="*/ 67 h 76"/>
                  <a:gd name="T50" fmla="*/ 61 w 76"/>
                  <a:gd name="T51" fmla="*/ 55 h 76"/>
                  <a:gd name="T52" fmla="*/ 73 w 76"/>
                  <a:gd name="T53" fmla="*/ 53 h 76"/>
                  <a:gd name="T54" fmla="*/ 68 w 76"/>
                  <a:gd name="T55" fmla="*/ 45 h 76"/>
                  <a:gd name="T56" fmla="*/ 76 w 76"/>
                  <a:gd name="T57" fmla="*/ 3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76">
                    <a:moveTo>
                      <a:pt x="76" y="39"/>
                    </a:moveTo>
                    <a:cubicBezTo>
                      <a:pt x="76" y="36"/>
                      <a:pt x="73" y="34"/>
                      <a:pt x="67" y="32"/>
                    </a:cubicBezTo>
                    <a:cubicBezTo>
                      <a:pt x="71" y="28"/>
                      <a:pt x="74" y="25"/>
                      <a:pt x="73" y="23"/>
                    </a:cubicBezTo>
                    <a:cubicBezTo>
                      <a:pt x="72" y="20"/>
                      <a:pt x="68" y="20"/>
                      <a:pt x="62" y="20"/>
                    </a:cubicBezTo>
                    <a:cubicBezTo>
                      <a:pt x="65" y="15"/>
                      <a:pt x="65" y="11"/>
                      <a:pt x="63" y="10"/>
                    </a:cubicBezTo>
                    <a:cubicBezTo>
                      <a:pt x="61" y="8"/>
                      <a:pt x="56" y="10"/>
                      <a:pt x="49" y="15"/>
                    </a:cubicBezTo>
                    <a:cubicBezTo>
                      <a:pt x="48" y="6"/>
                      <a:pt x="46" y="1"/>
                      <a:pt x="43" y="0"/>
                    </a:cubicBezTo>
                    <a:cubicBezTo>
                      <a:pt x="41" y="0"/>
                      <a:pt x="39" y="2"/>
                      <a:pt x="37" y="6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28" y="1"/>
                      <a:pt x="26" y="6"/>
                      <a:pt x="26" y="13"/>
                    </a:cubicBezTo>
                    <a:cubicBezTo>
                      <a:pt x="20" y="9"/>
                      <a:pt x="16" y="7"/>
                      <a:pt x="13" y="9"/>
                    </a:cubicBezTo>
                    <a:cubicBezTo>
                      <a:pt x="11" y="10"/>
                      <a:pt x="12" y="15"/>
                      <a:pt x="15" y="21"/>
                    </a:cubicBezTo>
                    <a:cubicBezTo>
                      <a:pt x="8" y="20"/>
                      <a:pt x="4" y="20"/>
                      <a:pt x="3" y="23"/>
                    </a:cubicBezTo>
                    <a:cubicBezTo>
                      <a:pt x="2" y="25"/>
                      <a:pt x="4" y="28"/>
                      <a:pt x="8" y="31"/>
                    </a:cubicBezTo>
                    <a:cubicBezTo>
                      <a:pt x="3" y="33"/>
                      <a:pt x="0" y="35"/>
                      <a:pt x="0" y="37"/>
                    </a:cubicBezTo>
                    <a:cubicBezTo>
                      <a:pt x="0" y="40"/>
                      <a:pt x="3" y="42"/>
                      <a:pt x="9" y="44"/>
                    </a:cubicBezTo>
                    <a:cubicBezTo>
                      <a:pt x="4" y="48"/>
                      <a:pt x="2" y="51"/>
                      <a:pt x="3" y="53"/>
                    </a:cubicBezTo>
                    <a:cubicBezTo>
                      <a:pt x="4" y="56"/>
                      <a:pt x="8" y="56"/>
                      <a:pt x="13" y="56"/>
                    </a:cubicBezTo>
                    <a:cubicBezTo>
                      <a:pt x="11" y="61"/>
                      <a:pt x="10" y="65"/>
                      <a:pt x="12" y="66"/>
                    </a:cubicBezTo>
                    <a:cubicBezTo>
                      <a:pt x="14" y="68"/>
                      <a:pt x="20" y="66"/>
                      <a:pt x="27" y="61"/>
                    </a:cubicBezTo>
                    <a:cubicBezTo>
                      <a:pt x="27" y="70"/>
                      <a:pt x="29" y="75"/>
                      <a:pt x="32" y="76"/>
                    </a:cubicBezTo>
                    <a:cubicBezTo>
                      <a:pt x="34" y="76"/>
                      <a:pt x="36" y="74"/>
                      <a:pt x="38" y="70"/>
                    </a:cubicBezTo>
                    <a:cubicBezTo>
                      <a:pt x="41" y="74"/>
                      <a:pt x="43" y="76"/>
                      <a:pt x="45" y="76"/>
                    </a:cubicBezTo>
                    <a:cubicBezTo>
                      <a:pt x="48" y="75"/>
                      <a:pt x="49" y="70"/>
                      <a:pt x="50" y="63"/>
                    </a:cubicBezTo>
                    <a:cubicBezTo>
                      <a:pt x="55" y="67"/>
                      <a:pt x="60" y="69"/>
                      <a:pt x="62" y="67"/>
                    </a:cubicBezTo>
                    <a:cubicBezTo>
                      <a:pt x="64" y="66"/>
                      <a:pt x="63" y="61"/>
                      <a:pt x="61" y="55"/>
                    </a:cubicBezTo>
                    <a:cubicBezTo>
                      <a:pt x="67" y="56"/>
                      <a:pt x="72" y="56"/>
                      <a:pt x="73" y="53"/>
                    </a:cubicBezTo>
                    <a:cubicBezTo>
                      <a:pt x="74" y="51"/>
                      <a:pt x="72" y="48"/>
                      <a:pt x="68" y="45"/>
                    </a:cubicBezTo>
                    <a:cubicBezTo>
                      <a:pt x="73" y="43"/>
                      <a:pt x="76" y="41"/>
                      <a:pt x="76" y="39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84"/>
              <p:cNvSpPr>
                <a:spLocks/>
              </p:cNvSpPr>
              <p:nvPr/>
            </p:nvSpPr>
            <p:spPr bwMode="auto">
              <a:xfrm rot="18488757">
                <a:off x="11244787" y="5668863"/>
                <a:ext cx="105896" cy="103780"/>
              </a:xfrm>
              <a:custGeom>
                <a:avLst/>
                <a:gdLst>
                  <a:gd name="T0" fmla="*/ 49 w 50"/>
                  <a:gd name="T1" fmla="*/ 26 h 49"/>
                  <a:gd name="T2" fmla="*/ 48 w 50"/>
                  <a:gd name="T3" fmla="*/ 20 h 49"/>
                  <a:gd name="T4" fmla="*/ 47 w 50"/>
                  <a:gd name="T5" fmla="*/ 13 h 49"/>
                  <a:gd name="T6" fmla="*/ 37 w 50"/>
                  <a:gd name="T7" fmla="*/ 7 h 49"/>
                  <a:gd name="T8" fmla="*/ 27 w 50"/>
                  <a:gd name="T9" fmla="*/ 0 h 49"/>
                  <a:gd name="T10" fmla="*/ 20 w 50"/>
                  <a:gd name="T11" fmla="*/ 2 h 49"/>
                  <a:gd name="T12" fmla="*/ 13 w 50"/>
                  <a:gd name="T13" fmla="*/ 3 h 49"/>
                  <a:gd name="T14" fmla="*/ 7 w 50"/>
                  <a:gd name="T15" fmla="*/ 13 h 49"/>
                  <a:gd name="T16" fmla="*/ 0 w 50"/>
                  <a:gd name="T17" fmla="*/ 23 h 49"/>
                  <a:gd name="T18" fmla="*/ 2 w 50"/>
                  <a:gd name="T19" fmla="*/ 30 h 49"/>
                  <a:gd name="T20" fmla="*/ 3 w 50"/>
                  <a:gd name="T21" fmla="*/ 36 h 49"/>
                  <a:gd name="T22" fmla="*/ 13 w 50"/>
                  <a:gd name="T23" fmla="*/ 43 h 49"/>
                  <a:gd name="T24" fmla="*/ 23 w 50"/>
                  <a:gd name="T25" fmla="*/ 49 h 49"/>
                  <a:gd name="T26" fmla="*/ 30 w 50"/>
                  <a:gd name="T27" fmla="*/ 48 h 49"/>
                  <a:gd name="T28" fmla="*/ 37 w 50"/>
                  <a:gd name="T29" fmla="*/ 46 h 49"/>
                  <a:gd name="T30" fmla="*/ 43 w 50"/>
                  <a:gd name="T31" fmla="*/ 37 h 49"/>
                  <a:gd name="T32" fmla="*/ 49 w 50"/>
                  <a:gd name="T33" fmla="*/ 2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" h="49">
                    <a:moveTo>
                      <a:pt x="49" y="26"/>
                    </a:moveTo>
                    <a:cubicBezTo>
                      <a:pt x="50" y="24"/>
                      <a:pt x="49" y="22"/>
                      <a:pt x="48" y="20"/>
                    </a:cubicBezTo>
                    <a:cubicBezTo>
                      <a:pt x="48" y="17"/>
                      <a:pt x="48" y="15"/>
                      <a:pt x="47" y="13"/>
                    </a:cubicBezTo>
                    <a:cubicBezTo>
                      <a:pt x="45" y="10"/>
                      <a:pt x="41" y="7"/>
                      <a:pt x="37" y="7"/>
                    </a:cubicBezTo>
                    <a:cubicBezTo>
                      <a:pt x="34" y="3"/>
                      <a:pt x="31" y="0"/>
                      <a:pt x="27" y="0"/>
                    </a:cubicBezTo>
                    <a:cubicBezTo>
                      <a:pt x="24" y="0"/>
                      <a:pt x="22" y="1"/>
                      <a:pt x="20" y="2"/>
                    </a:cubicBezTo>
                    <a:cubicBezTo>
                      <a:pt x="18" y="2"/>
                      <a:pt x="15" y="2"/>
                      <a:pt x="13" y="3"/>
                    </a:cubicBezTo>
                    <a:cubicBezTo>
                      <a:pt x="10" y="5"/>
                      <a:pt x="7" y="9"/>
                      <a:pt x="7" y="13"/>
                    </a:cubicBezTo>
                    <a:cubicBezTo>
                      <a:pt x="3" y="16"/>
                      <a:pt x="1" y="19"/>
                      <a:pt x="0" y="23"/>
                    </a:cubicBezTo>
                    <a:cubicBezTo>
                      <a:pt x="0" y="25"/>
                      <a:pt x="1" y="28"/>
                      <a:pt x="2" y="30"/>
                    </a:cubicBezTo>
                    <a:cubicBezTo>
                      <a:pt x="2" y="32"/>
                      <a:pt x="2" y="34"/>
                      <a:pt x="3" y="36"/>
                    </a:cubicBezTo>
                    <a:cubicBezTo>
                      <a:pt x="5" y="40"/>
                      <a:pt x="9" y="42"/>
                      <a:pt x="13" y="43"/>
                    </a:cubicBezTo>
                    <a:cubicBezTo>
                      <a:pt x="16" y="47"/>
                      <a:pt x="19" y="49"/>
                      <a:pt x="23" y="49"/>
                    </a:cubicBezTo>
                    <a:cubicBezTo>
                      <a:pt x="25" y="49"/>
                      <a:pt x="28" y="49"/>
                      <a:pt x="30" y="48"/>
                    </a:cubicBezTo>
                    <a:cubicBezTo>
                      <a:pt x="32" y="48"/>
                      <a:pt x="34" y="48"/>
                      <a:pt x="37" y="46"/>
                    </a:cubicBezTo>
                    <a:cubicBezTo>
                      <a:pt x="40" y="45"/>
                      <a:pt x="42" y="41"/>
                      <a:pt x="43" y="37"/>
                    </a:cubicBezTo>
                    <a:cubicBezTo>
                      <a:pt x="47" y="34"/>
                      <a:pt x="49" y="30"/>
                      <a:pt x="49" y="26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 rot="21311827">
              <a:off x="10666412" y="5053297"/>
              <a:ext cx="643645" cy="641225"/>
              <a:chOff x="10472909" y="4641517"/>
              <a:chExt cx="895542" cy="892175"/>
            </a:xfrm>
          </p:grpSpPr>
          <p:sp>
            <p:nvSpPr>
              <p:cNvPr id="61" name="Freeform 32"/>
              <p:cNvSpPr>
                <a:spLocks/>
              </p:cNvSpPr>
              <p:nvPr/>
            </p:nvSpPr>
            <p:spPr bwMode="auto">
              <a:xfrm rot="17579822">
                <a:off x="10474592" y="4639834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33"/>
              <p:cNvSpPr>
                <a:spLocks/>
              </p:cNvSpPr>
              <p:nvPr/>
            </p:nvSpPr>
            <p:spPr bwMode="auto">
              <a:xfrm rot="17579822">
                <a:off x="10640041" y="4805497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32"/>
              <p:cNvSpPr>
                <a:spLocks/>
              </p:cNvSpPr>
              <p:nvPr/>
            </p:nvSpPr>
            <p:spPr bwMode="auto">
              <a:xfrm rot="17579822">
                <a:off x="10728400" y="4894600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Oval 63"/>
              <p:cNvSpPr/>
              <p:nvPr/>
            </p:nvSpPr>
            <p:spPr>
              <a:xfrm rot="17579822" flipH="1">
                <a:off x="10844479" y="5011405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709738"/>
            <a:ext cx="9144000" cy="2862262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4589463"/>
            <a:ext cx="9144000" cy="12801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316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7E7D-B1C3-4D38-A3E7-DB661474DFA3}" type="datetime1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52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65A98-BAEE-4D67-82E9-CE341A8B1BD7}" type="datetime1">
              <a:rPr lang="en-US" smtClean="0"/>
              <a:t>3/5/2018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04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3676-3175-4B01-98B5-6DAE028379AE}" type="datetime1">
              <a:rPr lang="en-US" smtClean="0"/>
              <a:t>3/5/2018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86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FE93-8C9D-445F-8DF8-8B1CC97CC7C0}" type="datetime1">
              <a:rPr lang="en-US" smtClean="0"/>
              <a:t>3/5/2018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98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reeform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9248" y="1996440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38200"/>
            <a:ext cx="6400800" cy="5181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7724" y="4258426"/>
            <a:ext cx="3203448" cy="1761373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EF1E-763C-49B4-B17B-F97011BFC2C2}" type="datetime1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36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reeform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9248" y="1993392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198" y="838200"/>
            <a:ext cx="6400800" cy="5181600"/>
          </a:xfrm>
          <a:solidFill>
            <a:schemeClr val="bg2">
              <a:lumMod val="90000"/>
            </a:schemeClr>
          </a:solidFill>
          <a:ln w="76200">
            <a:solidFill>
              <a:schemeClr val="bg1"/>
            </a:solidFill>
            <a:miter lim="800000"/>
          </a:ln>
        </p:spPr>
        <p:txBody>
          <a:bodyPr tIns="36576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9248" y="4255008"/>
            <a:ext cx="3200400" cy="1764792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0FDC-A43D-4B5A-B091-F5339D0144BE}" type="datetime1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14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038D-A533-4232-9027-FA76A8648FFE}" type="datetime1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78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2080" y="567651"/>
            <a:ext cx="1645920" cy="5452149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567652"/>
            <a:ext cx="7315200" cy="545214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684-D08A-4996-B2B7-9E8AD2F23263}" type="datetime1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3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6000"/>
                <a:lumOff val="34000"/>
              </a:schemeClr>
            </a:gs>
            <a:gs pos="62000">
              <a:schemeClr val="bg2">
                <a:lumMod val="90000"/>
              </a:schemeClr>
            </a:gs>
            <a:gs pos="74000">
              <a:schemeClr val="bg2">
                <a:lumMod val="90000"/>
              </a:schemeClr>
            </a:gs>
            <a:gs pos="100000">
              <a:schemeClr val="bg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/>
          <p:cNvGrpSpPr/>
          <p:nvPr userDrawn="1"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38" name="Freeform 44"/>
            <p:cNvSpPr>
              <a:spLocks/>
            </p:cNvSpPr>
            <p:nvPr userDrawn="1"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Line 45"/>
            <p:cNvSpPr>
              <a:spLocks noChangeShapeType="1"/>
            </p:cNvSpPr>
            <p:nvPr userDrawn="1"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6"/>
            <p:cNvSpPr>
              <a:spLocks/>
            </p:cNvSpPr>
            <p:nvPr userDrawn="1"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7"/>
            <p:cNvSpPr>
              <a:spLocks/>
            </p:cNvSpPr>
            <p:nvPr userDrawn="1"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8"/>
            <p:cNvSpPr>
              <a:spLocks/>
            </p:cNvSpPr>
            <p:nvPr userDrawn="1"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9"/>
            <p:cNvSpPr>
              <a:spLocks/>
            </p:cNvSpPr>
            <p:nvPr userDrawn="1"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0"/>
            <p:cNvSpPr>
              <a:spLocks/>
            </p:cNvSpPr>
            <p:nvPr userDrawn="1"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6"/>
            <p:cNvSpPr>
              <a:spLocks/>
            </p:cNvSpPr>
            <p:nvPr userDrawn="1"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8"/>
            <p:cNvSpPr>
              <a:spLocks/>
            </p:cNvSpPr>
            <p:nvPr userDrawn="1"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2" name="Group 61"/>
          <p:cNvGrpSpPr/>
          <p:nvPr userDrawn="1"/>
        </p:nvGrpSpPr>
        <p:grpSpPr>
          <a:xfrm>
            <a:off x="44450" y="1370013"/>
            <a:ext cx="1198563" cy="5487987"/>
            <a:chOff x="44450" y="1370013"/>
            <a:chExt cx="1198563" cy="5487987"/>
          </a:xfrm>
        </p:grpSpPr>
        <p:sp>
          <p:nvSpPr>
            <p:cNvPr id="9" name="Freeform 5"/>
            <p:cNvSpPr>
              <a:spLocks/>
            </p:cNvSpPr>
            <p:nvPr userDrawn="1"/>
          </p:nvSpPr>
          <p:spPr bwMode="auto">
            <a:xfrm flipH="1">
              <a:off x="277813" y="6858000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6"/>
            <p:cNvSpPr>
              <a:spLocks noChangeShapeType="1"/>
            </p:cNvSpPr>
            <p:nvPr userDrawn="1"/>
          </p:nvSpPr>
          <p:spPr bwMode="auto">
            <a:xfrm>
              <a:off x="277813" y="6858000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7"/>
            <p:cNvSpPr>
              <a:spLocks/>
            </p:cNvSpPr>
            <p:nvPr userDrawn="1"/>
          </p:nvSpPr>
          <p:spPr bwMode="auto">
            <a:xfrm flipH="1">
              <a:off x="117475" y="5873750"/>
              <a:ext cx="173038" cy="984250"/>
            </a:xfrm>
            <a:custGeom>
              <a:avLst/>
              <a:gdLst>
                <a:gd name="T0" fmla="*/ 0 w 70"/>
                <a:gd name="T1" fmla="*/ 402 h 402"/>
                <a:gd name="T2" fmla="*/ 0 w 70"/>
                <a:gd name="T3" fmla="*/ 1 h 402"/>
                <a:gd name="T4" fmla="*/ 4 w 70"/>
                <a:gd name="T5" fmla="*/ 0 h 402"/>
                <a:gd name="T6" fmla="*/ 5 w 70"/>
                <a:gd name="T7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402">
                  <a:moveTo>
                    <a:pt x="0" y="402"/>
                  </a:moveTo>
                  <a:cubicBezTo>
                    <a:pt x="66" y="232"/>
                    <a:pt x="1" y="4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2"/>
                    <a:pt x="70" y="231"/>
                    <a:pt x="5" y="402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"/>
            <p:cNvSpPr>
              <a:spLocks/>
            </p:cNvSpPr>
            <p:nvPr userDrawn="1"/>
          </p:nvSpPr>
          <p:spPr bwMode="auto">
            <a:xfrm flipH="1">
              <a:off x="79375" y="3760788"/>
              <a:ext cx="87313" cy="76200"/>
            </a:xfrm>
            <a:custGeom>
              <a:avLst/>
              <a:gdLst>
                <a:gd name="T0" fmla="*/ 21 w 36"/>
                <a:gd name="T1" fmla="*/ 29 h 31"/>
                <a:gd name="T2" fmla="*/ 1 w 36"/>
                <a:gd name="T3" fmla="*/ 19 h 31"/>
                <a:gd name="T4" fmla="*/ 16 w 36"/>
                <a:gd name="T5" fmla="*/ 2 h 31"/>
                <a:gd name="T6" fmla="*/ 35 w 36"/>
                <a:gd name="T7" fmla="*/ 13 h 31"/>
                <a:gd name="T8" fmla="*/ 21 w 36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1">
                  <a:moveTo>
                    <a:pt x="21" y="29"/>
                  </a:moveTo>
                  <a:cubicBezTo>
                    <a:pt x="11" y="31"/>
                    <a:pt x="3" y="26"/>
                    <a:pt x="1" y="19"/>
                  </a:cubicBezTo>
                  <a:cubicBezTo>
                    <a:pt x="0" y="11"/>
                    <a:pt x="7" y="4"/>
                    <a:pt x="16" y="2"/>
                  </a:cubicBezTo>
                  <a:cubicBezTo>
                    <a:pt x="25" y="0"/>
                    <a:pt x="34" y="5"/>
                    <a:pt x="35" y="13"/>
                  </a:cubicBezTo>
                  <a:cubicBezTo>
                    <a:pt x="36" y="20"/>
                    <a:pt x="30" y="28"/>
                    <a:pt x="21" y="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 userDrawn="1"/>
          </p:nvSpPr>
          <p:spPr bwMode="auto">
            <a:xfrm flipH="1">
              <a:off x="241300" y="4100513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 flipH="1">
              <a:off x="762001" y="4652963"/>
              <a:ext cx="88900" cy="85725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 flipH="1">
              <a:off x="312738" y="2260600"/>
              <a:ext cx="730251" cy="4597400"/>
            </a:xfrm>
            <a:custGeom>
              <a:avLst/>
              <a:gdLst>
                <a:gd name="T0" fmla="*/ 171 w 297"/>
                <a:gd name="T1" fmla="*/ 0 h 1879"/>
                <a:gd name="T2" fmla="*/ 168 w 297"/>
                <a:gd name="T3" fmla="*/ 3 h 1879"/>
                <a:gd name="T4" fmla="*/ 264 w 297"/>
                <a:gd name="T5" fmla="*/ 422 h 1879"/>
                <a:gd name="T6" fmla="*/ 222 w 297"/>
                <a:gd name="T7" fmla="*/ 365 h 1879"/>
                <a:gd name="T8" fmla="*/ 219 w 297"/>
                <a:gd name="T9" fmla="*/ 368 h 1879"/>
                <a:gd name="T10" fmla="*/ 264 w 297"/>
                <a:gd name="T11" fmla="*/ 428 h 1879"/>
                <a:gd name="T12" fmla="*/ 264 w 297"/>
                <a:gd name="T13" fmla="*/ 428 h 1879"/>
                <a:gd name="T14" fmla="*/ 232 w 297"/>
                <a:gd name="T15" fmla="*/ 984 h 1879"/>
                <a:gd name="T16" fmla="*/ 0 w 297"/>
                <a:gd name="T17" fmla="*/ 1879 h 1879"/>
                <a:gd name="T18" fmla="*/ 5 w 297"/>
                <a:gd name="T19" fmla="*/ 1879 h 1879"/>
                <a:gd name="T20" fmla="*/ 236 w 297"/>
                <a:gd name="T21" fmla="*/ 985 h 1879"/>
                <a:gd name="T22" fmla="*/ 171 w 297"/>
                <a:gd name="T23" fmla="*/ 0 h 1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7" h="1879">
                  <a:moveTo>
                    <a:pt x="171" y="0"/>
                  </a:moveTo>
                  <a:cubicBezTo>
                    <a:pt x="168" y="3"/>
                    <a:pt x="168" y="3"/>
                    <a:pt x="168" y="3"/>
                  </a:cubicBezTo>
                  <a:cubicBezTo>
                    <a:pt x="225" y="70"/>
                    <a:pt x="258" y="217"/>
                    <a:pt x="264" y="422"/>
                  </a:cubicBezTo>
                  <a:cubicBezTo>
                    <a:pt x="222" y="365"/>
                    <a:pt x="222" y="365"/>
                    <a:pt x="222" y="365"/>
                  </a:cubicBezTo>
                  <a:cubicBezTo>
                    <a:pt x="219" y="368"/>
                    <a:pt x="219" y="368"/>
                    <a:pt x="219" y="36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9" y="583"/>
                    <a:pt x="258" y="772"/>
                    <a:pt x="232" y="984"/>
                  </a:cubicBezTo>
                  <a:cubicBezTo>
                    <a:pt x="181" y="1404"/>
                    <a:pt x="83" y="1780"/>
                    <a:pt x="0" y="1879"/>
                  </a:cubicBezTo>
                  <a:cubicBezTo>
                    <a:pt x="5" y="1879"/>
                    <a:pt x="5" y="1879"/>
                    <a:pt x="5" y="1879"/>
                  </a:cubicBezTo>
                  <a:cubicBezTo>
                    <a:pt x="88" y="1775"/>
                    <a:pt x="185" y="1401"/>
                    <a:pt x="236" y="985"/>
                  </a:cubicBezTo>
                  <a:cubicBezTo>
                    <a:pt x="297" y="487"/>
                    <a:pt x="273" y="119"/>
                    <a:pt x="17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auto">
            <a:xfrm flipH="1">
              <a:off x="273050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Line 14"/>
            <p:cNvSpPr>
              <a:spLocks noChangeShapeType="1"/>
            </p:cNvSpPr>
            <p:nvPr userDrawn="1"/>
          </p:nvSpPr>
          <p:spPr bwMode="auto">
            <a:xfrm>
              <a:off x="273050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 flipH="1">
              <a:off x="273050" y="3594100"/>
              <a:ext cx="554038" cy="3263900"/>
            </a:xfrm>
            <a:custGeom>
              <a:avLst/>
              <a:gdLst>
                <a:gd name="T0" fmla="*/ 221 w 225"/>
                <a:gd name="T1" fmla="*/ 1334 h 1334"/>
                <a:gd name="T2" fmla="*/ 145 w 225"/>
                <a:gd name="T3" fmla="*/ 843 h 1334"/>
                <a:gd name="T4" fmla="*/ 0 w 225"/>
                <a:gd name="T5" fmla="*/ 1 h 1334"/>
                <a:gd name="T6" fmla="*/ 4 w 225"/>
                <a:gd name="T7" fmla="*/ 0 h 1334"/>
                <a:gd name="T8" fmla="*/ 149 w 225"/>
                <a:gd name="T9" fmla="*/ 842 h 1334"/>
                <a:gd name="T10" fmla="*/ 225 w 225"/>
                <a:gd name="T11" fmla="*/ 1334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5" h="1334">
                  <a:moveTo>
                    <a:pt x="221" y="1334"/>
                  </a:moveTo>
                  <a:cubicBezTo>
                    <a:pt x="200" y="1243"/>
                    <a:pt x="174" y="1055"/>
                    <a:pt x="145" y="843"/>
                  </a:cubicBezTo>
                  <a:cubicBezTo>
                    <a:pt x="101" y="518"/>
                    <a:pt x="52" y="149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5" y="148"/>
                    <a:pt x="105" y="517"/>
                    <a:pt x="149" y="842"/>
                  </a:cubicBezTo>
                  <a:cubicBezTo>
                    <a:pt x="178" y="1055"/>
                    <a:pt x="204" y="1244"/>
                    <a:pt x="225" y="133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 flipH="1">
              <a:off x="133350" y="3444875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auto">
            <a:xfrm flipH="1">
              <a:off x="936626" y="4335463"/>
              <a:ext cx="133350" cy="131762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 userDrawn="1"/>
          </p:nvSpPr>
          <p:spPr bwMode="auto">
            <a:xfrm flipH="1">
              <a:off x="44450" y="5021263"/>
              <a:ext cx="317500" cy="317500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>
              <a:spLocks/>
            </p:cNvSpPr>
            <p:nvPr userDrawn="1"/>
          </p:nvSpPr>
          <p:spPr bwMode="auto">
            <a:xfrm flipH="1">
              <a:off x="771526" y="3168650"/>
              <a:ext cx="131763" cy="131762"/>
            </a:xfrm>
            <a:custGeom>
              <a:avLst/>
              <a:gdLst>
                <a:gd name="T0" fmla="*/ 52 w 53"/>
                <a:gd name="T1" fmla="*/ 31 h 54"/>
                <a:gd name="T2" fmla="*/ 49 w 53"/>
                <a:gd name="T3" fmla="*/ 27 h 54"/>
                <a:gd name="T4" fmla="*/ 52 w 53"/>
                <a:gd name="T5" fmla="*/ 22 h 54"/>
                <a:gd name="T6" fmla="*/ 42 w 53"/>
                <a:gd name="T7" fmla="*/ 19 h 54"/>
                <a:gd name="T8" fmla="*/ 45 w 53"/>
                <a:gd name="T9" fmla="*/ 8 h 54"/>
                <a:gd name="T10" fmla="*/ 38 w 53"/>
                <a:gd name="T11" fmla="*/ 10 h 54"/>
                <a:gd name="T12" fmla="*/ 36 w 53"/>
                <a:gd name="T13" fmla="*/ 2 h 54"/>
                <a:gd name="T14" fmla="*/ 29 w 53"/>
                <a:gd name="T15" fmla="*/ 7 h 54"/>
                <a:gd name="T16" fmla="*/ 24 w 53"/>
                <a:gd name="T17" fmla="*/ 1 h 54"/>
                <a:gd name="T18" fmla="*/ 21 w 53"/>
                <a:gd name="T19" fmla="*/ 6 h 54"/>
                <a:gd name="T20" fmla="*/ 14 w 53"/>
                <a:gd name="T21" fmla="*/ 3 h 54"/>
                <a:gd name="T22" fmla="*/ 13 w 53"/>
                <a:gd name="T23" fmla="*/ 12 h 54"/>
                <a:gd name="T24" fmla="*/ 5 w 53"/>
                <a:gd name="T25" fmla="*/ 11 h 54"/>
                <a:gd name="T26" fmla="*/ 8 w 53"/>
                <a:gd name="T27" fmla="*/ 20 h 54"/>
                <a:gd name="T28" fmla="*/ 0 w 53"/>
                <a:gd name="T29" fmla="*/ 23 h 54"/>
                <a:gd name="T30" fmla="*/ 4 w 53"/>
                <a:gd name="T31" fmla="*/ 28 h 54"/>
                <a:gd name="T32" fmla="*/ 0 w 53"/>
                <a:gd name="T33" fmla="*/ 32 h 54"/>
                <a:gd name="T34" fmla="*/ 10 w 53"/>
                <a:gd name="T35" fmla="*/ 36 h 54"/>
                <a:gd name="T36" fmla="*/ 7 w 53"/>
                <a:gd name="T37" fmla="*/ 46 h 54"/>
                <a:gd name="T38" fmla="*/ 15 w 53"/>
                <a:gd name="T39" fmla="*/ 45 h 54"/>
                <a:gd name="T40" fmla="*/ 16 w 53"/>
                <a:gd name="T41" fmla="*/ 52 h 54"/>
                <a:gd name="T42" fmla="*/ 23 w 53"/>
                <a:gd name="T43" fmla="*/ 48 h 54"/>
                <a:gd name="T44" fmla="*/ 28 w 53"/>
                <a:gd name="T45" fmla="*/ 54 h 54"/>
                <a:gd name="T46" fmla="*/ 32 w 53"/>
                <a:gd name="T47" fmla="*/ 48 h 54"/>
                <a:gd name="T48" fmla="*/ 38 w 53"/>
                <a:gd name="T49" fmla="*/ 51 h 54"/>
                <a:gd name="T50" fmla="*/ 39 w 53"/>
                <a:gd name="T51" fmla="*/ 43 h 54"/>
                <a:gd name="T52" fmla="*/ 47 w 53"/>
                <a:gd name="T53" fmla="*/ 43 h 54"/>
                <a:gd name="T54" fmla="*/ 44 w 53"/>
                <a:gd name="T55" fmla="*/ 35 h 54"/>
                <a:gd name="T56" fmla="*/ 52 w 53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3" h="54">
                  <a:moveTo>
                    <a:pt x="52" y="31"/>
                  </a:moveTo>
                  <a:cubicBezTo>
                    <a:pt x="53" y="30"/>
                    <a:pt x="51" y="28"/>
                    <a:pt x="49" y="27"/>
                  </a:cubicBezTo>
                  <a:cubicBezTo>
                    <a:pt x="51" y="25"/>
                    <a:pt x="52" y="23"/>
                    <a:pt x="52" y="22"/>
                  </a:cubicBezTo>
                  <a:cubicBezTo>
                    <a:pt x="52" y="20"/>
                    <a:pt x="48" y="19"/>
                    <a:pt x="42" y="19"/>
                  </a:cubicBezTo>
                  <a:cubicBezTo>
                    <a:pt x="45" y="14"/>
                    <a:pt x="47" y="10"/>
                    <a:pt x="45" y="8"/>
                  </a:cubicBezTo>
                  <a:cubicBezTo>
                    <a:pt x="44" y="7"/>
                    <a:pt x="41" y="8"/>
                    <a:pt x="38" y="10"/>
                  </a:cubicBezTo>
                  <a:cubicBezTo>
                    <a:pt x="38" y="6"/>
                    <a:pt x="37" y="3"/>
                    <a:pt x="36" y="2"/>
                  </a:cubicBezTo>
                  <a:cubicBezTo>
                    <a:pt x="34" y="2"/>
                    <a:pt x="32" y="3"/>
                    <a:pt x="29" y="7"/>
                  </a:cubicBezTo>
                  <a:cubicBezTo>
                    <a:pt x="28" y="3"/>
                    <a:pt x="26" y="0"/>
                    <a:pt x="24" y="1"/>
                  </a:cubicBezTo>
                  <a:cubicBezTo>
                    <a:pt x="23" y="1"/>
                    <a:pt x="22" y="3"/>
                    <a:pt x="21" y="6"/>
                  </a:cubicBezTo>
                  <a:cubicBezTo>
                    <a:pt x="18" y="4"/>
                    <a:pt x="16" y="3"/>
                    <a:pt x="14" y="3"/>
                  </a:cubicBezTo>
                  <a:cubicBezTo>
                    <a:pt x="13" y="4"/>
                    <a:pt x="13" y="7"/>
                    <a:pt x="13" y="12"/>
                  </a:cubicBezTo>
                  <a:cubicBezTo>
                    <a:pt x="9" y="10"/>
                    <a:pt x="6" y="10"/>
                    <a:pt x="5" y="11"/>
                  </a:cubicBezTo>
                  <a:cubicBezTo>
                    <a:pt x="4" y="13"/>
                    <a:pt x="5" y="16"/>
                    <a:pt x="8" y="20"/>
                  </a:cubicBezTo>
                  <a:cubicBezTo>
                    <a:pt x="3" y="20"/>
                    <a:pt x="0" y="21"/>
                    <a:pt x="0" y="23"/>
                  </a:cubicBezTo>
                  <a:cubicBezTo>
                    <a:pt x="0" y="25"/>
                    <a:pt x="1" y="26"/>
                    <a:pt x="4" y="28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0" y="34"/>
                    <a:pt x="4" y="35"/>
                    <a:pt x="10" y="36"/>
                  </a:cubicBezTo>
                  <a:cubicBezTo>
                    <a:pt x="7" y="40"/>
                    <a:pt x="6" y="44"/>
                    <a:pt x="7" y="46"/>
                  </a:cubicBezTo>
                  <a:cubicBezTo>
                    <a:pt x="8" y="47"/>
                    <a:pt x="11" y="46"/>
                    <a:pt x="15" y="45"/>
                  </a:cubicBezTo>
                  <a:cubicBezTo>
                    <a:pt x="14" y="49"/>
                    <a:pt x="15" y="51"/>
                    <a:pt x="16" y="52"/>
                  </a:cubicBezTo>
                  <a:cubicBezTo>
                    <a:pt x="18" y="53"/>
                    <a:pt x="20" y="51"/>
                    <a:pt x="23" y="48"/>
                  </a:cubicBezTo>
                  <a:cubicBezTo>
                    <a:pt x="24" y="51"/>
                    <a:pt x="26" y="54"/>
                    <a:pt x="28" y="54"/>
                  </a:cubicBezTo>
                  <a:cubicBezTo>
                    <a:pt x="29" y="54"/>
                    <a:pt x="31" y="51"/>
                    <a:pt x="32" y="48"/>
                  </a:cubicBezTo>
                  <a:cubicBezTo>
                    <a:pt x="34" y="50"/>
                    <a:pt x="36" y="52"/>
                    <a:pt x="38" y="51"/>
                  </a:cubicBezTo>
                  <a:cubicBezTo>
                    <a:pt x="39" y="50"/>
                    <a:pt x="40" y="47"/>
                    <a:pt x="39" y="43"/>
                  </a:cubicBezTo>
                  <a:cubicBezTo>
                    <a:pt x="43" y="44"/>
                    <a:pt x="46" y="45"/>
                    <a:pt x="47" y="43"/>
                  </a:cubicBezTo>
                  <a:cubicBezTo>
                    <a:pt x="48" y="42"/>
                    <a:pt x="47" y="39"/>
                    <a:pt x="44" y="35"/>
                  </a:cubicBezTo>
                  <a:cubicBezTo>
                    <a:pt x="49" y="34"/>
                    <a:pt x="52" y="33"/>
                    <a:pt x="52" y="3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 userDrawn="1"/>
          </p:nvSpPr>
          <p:spPr bwMode="auto">
            <a:xfrm flipH="1">
              <a:off x="118857" y="1370013"/>
              <a:ext cx="260350" cy="258762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 userDrawn="1"/>
          </p:nvSpPr>
          <p:spPr bwMode="auto">
            <a:xfrm flipH="1">
              <a:off x="309563" y="4675188"/>
              <a:ext cx="246063" cy="347662"/>
            </a:xfrm>
            <a:custGeom>
              <a:avLst/>
              <a:gdLst>
                <a:gd name="T0" fmla="*/ 78 w 100"/>
                <a:gd name="T1" fmla="*/ 15 h 142"/>
                <a:gd name="T2" fmla="*/ 30 w 100"/>
                <a:gd name="T3" fmla="*/ 130 h 142"/>
                <a:gd name="T4" fmla="*/ 78 w 100"/>
                <a:gd name="T5" fmla="*/ 1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42">
                  <a:moveTo>
                    <a:pt x="78" y="15"/>
                  </a:moveTo>
                  <a:cubicBezTo>
                    <a:pt x="100" y="37"/>
                    <a:pt x="60" y="118"/>
                    <a:pt x="30" y="130"/>
                  </a:cubicBezTo>
                  <a:cubicBezTo>
                    <a:pt x="0" y="142"/>
                    <a:pt x="63" y="0"/>
                    <a:pt x="78" y="1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 userDrawn="1"/>
          </p:nvSpPr>
          <p:spPr bwMode="auto">
            <a:xfrm flipH="1">
              <a:off x="608013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Line 27"/>
            <p:cNvSpPr>
              <a:spLocks noChangeShapeType="1"/>
            </p:cNvSpPr>
            <p:nvPr userDrawn="1"/>
          </p:nvSpPr>
          <p:spPr bwMode="auto">
            <a:xfrm>
              <a:off x="608013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 userDrawn="1"/>
          </p:nvSpPr>
          <p:spPr bwMode="auto">
            <a:xfrm flipH="1">
              <a:off x="600075" y="5172075"/>
              <a:ext cx="339725" cy="1685925"/>
            </a:xfrm>
            <a:custGeom>
              <a:avLst/>
              <a:gdLst>
                <a:gd name="T0" fmla="*/ 131 w 138"/>
                <a:gd name="T1" fmla="*/ 689 h 689"/>
                <a:gd name="T2" fmla="*/ 0 w 138"/>
                <a:gd name="T3" fmla="*/ 4 h 689"/>
                <a:gd name="T4" fmla="*/ 1 w 138"/>
                <a:gd name="T5" fmla="*/ 0 h 689"/>
                <a:gd name="T6" fmla="*/ 132 w 138"/>
                <a:gd name="T7" fmla="*/ 403 h 689"/>
                <a:gd name="T8" fmla="*/ 135 w 138"/>
                <a:gd name="T9" fmla="*/ 689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689">
                  <a:moveTo>
                    <a:pt x="131" y="689"/>
                  </a:moveTo>
                  <a:cubicBezTo>
                    <a:pt x="136" y="509"/>
                    <a:pt x="136" y="50"/>
                    <a:pt x="0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3" y="25"/>
                    <a:pt x="117" y="161"/>
                    <a:pt x="132" y="403"/>
                  </a:cubicBezTo>
                  <a:cubicBezTo>
                    <a:pt x="138" y="513"/>
                    <a:pt x="137" y="621"/>
                    <a:pt x="135" y="68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8" name="Group 27"/>
            <p:cNvGrpSpPr/>
            <p:nvPr userDrawn="1"/>
          </p:nvGrpSpPr>
          <p:grpSpPr>
            <a:xfrm rot="21049918">
              <a:off x="516851" y="3319634"/>
              <a:ext cx="682233" cy="504823"/>
              <a:chOff x="452438" y="3540125"/>
              <a:chExt cx="750888" cy="555625"/>
            </a:xfrm>
          </p:grpSpPr>
          <p:sp>
            <p:nvSpPr>
              <p:cNvPr id="29" name="Freeform 28"/>
              <p:cNvSpPr>
                <a:spLocks/>
              </p:cNvSpPr>
              <p:nvPr userDrawn="1"/>
            </p:nvSpPr>
            <p:spPr bwMode="auto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29"/>
              <p:cNvSpPr>
                <a:spLocks/>
              </p:cNvSpPr>
              <p:nvPr userDrawn="1"/>
            </p:nvSpPr>
            <p:spPr bwMode="auto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1" name="Oval 30"/>
            <p:cNvSpPr>
              <a:spLocks noChangeArrowheads="1"/>
            </p:cNvSpPr>
            <p:nvPr userDrawn="1"/>
          </p:nvSpPr>
          <p:spPr bwMode="auto">
            <a:xfrm flipH="1">
              <a:off x="822178" y="5832156"/>
              <a:ext cx="82550" cy="6985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1"/>
            <p:cNvSpPr>
              <a:spLocks/>
            </p:cNvSpPr>
            <p:nvPr userDrawn="1"/>
          </p:nvSpPr>
          <p:spPr bwMode="auto">
            <a:xfrm flipH="1">
              <a:off x="125840" y="3663574"/>
              <a:ext cx="519113" cy="444500"/>
            </a:xfrm>
            <a:custGeom>
              <a:avLst/>
              <a:gdLst>
                <a:gd name="T0" fmla="*/ 174 w 211"/>
                <a:gd name="T1" fmla="*/ 17 h 182"/>
                <a:gd name="T2" fmla="*/ 92 w 211"/>
                <a:gd name="T3" fmla="*/ 159 h 182"/>
                <a:gd name="T4" fmla="*/ 1 w 211"/>
                <a:gd name="T5" fmla="*/ 83 h 182"/>
                <a:gd name="T6" fmla="*/ 89 w 211"/>
                <a:gd name="T7" fmla="*/ 169 h 182"/>
                <a:gd name="T8" fmla="*/ 174 w 211"/>
                <a:gd name="T9" fmla="*/ 1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182">
                  <a:moveTo>
                    <a:pt x="174" y="17"/>
                  </a:moveTo>
                  <a:cubicBezTo>
                    <a:pt x="146" y="0"/>
                    <a:pt x="104" y="130"/>
                    <a:pt x="92" y="159"/>
                  </a:cubicBezTo>
                  <a:cubicBezTo>
                    <a:pt x="81" y="131"/>
                    <a:pt x="0" y="55"/>
                    <a:pt x="1" y="83"/>
                  </a:cubicBezTo>
                  <a:cubicBezTo>
                    <a:pt x="1" y="115"/>
                    <a:pt x="59" y="178"/>
                    <a:pt x="89" y="169"/>
                  </a:cubicBezTo>
                  <a:cubicBezTo>
                    <a:pt x="92" y="182"/>
                    <a:pt x="211" y="39"/>
                    <a:pt x="174" y="17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2"/>
            <p:cNvSpPr>
              <a:spLocks/>
            </p:cNvSpPr>
            <p:nvPr userDrawn="1"/>
          </p:nvSpPr>
          <p:spPr bwMode="auto">
            <a:xfrm flipH="1">
              <a:off x="725487" y="6030892"/>
              <a:ext cx="201613" cy="536575"/>
            </a:xfrm>
            <a:custGeom>
              <a:avLst/>
              <a:gdLst>
                <a:gd name="T0" fmla="*/ 35 w 82"/>
                <a:gd name="T1" fmla="*/ 3 h 219"/>
                <a:gd name="T2" fmla="*/ 24 w 82"/>
                <a:gd name="T3" fmla="*/ 171 h 219"/>
                <a:gd name="T4" fmla="*/ 35 w 82"/>
                <a:gd name="T5" fmla="*/ 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219">
                  <a:moveTo>
                    <a:pt x="35" y="3"/>
                  </a:moveTo>
                  <a:cubicBezTo>
                    <a:pt x="0" y="0"/>
                    <a:pt x="23" y="150"/>
                    <a:pt x="24" y="171"/>
                  </a:cubicBezTo>
                  <a:cubicBezTo>
                    <a:pt x="25" y="219"/>
                    <a:pt x="82" y="7"/>
                    <a:pt x="35" y="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3"/>
            <p:cNvSpPr>
              <a:spLocks/>
            </p:cNvSpPr>
            <p:nvPr userDrawn="1"/>
          </p:nvSpPr>
          <p:spPr bwMode="auto">
            <a:xfrm flipH="1">
              <a:off x="675480" y="6365050"/>
              <a:ext cx="188913" cy="112712"/>
            </a:xfrm>
            <a:custGeom>
              <a:avLst/>
              <a:gdLst>
                <a:gd name="T0" fmla="*/ 73 w 77"/>
                <a:gd name="T1" fmla="*/ 6 h 46"/>
                <a:gd name="T2" fmla="*/ 0 w 77"/>
                <a:gd name="T3" fmla="*/ 46 h 46"/>
                <a:gd name="T4" fmla="*/ 73 w 77"/>
                <a:gd name="T5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7" h="46">
                  <a:moveTo>
                    <a:pt x="73" y="6"/>
                  </a:moveTo>
                  <a:cubicBezTo>
                    <a:pt x="72" y="0"/>
                    <a:pt x="45" y="1"/>
                    <a:pt x="0" y="46"/>
                  </a:cubicBezTo>
                  <a:cubicBezTo>
                    <a:pt x="24" y="43"/>
                    <a:pt x="77" y="29"/>
                    <a:pt x="73" y="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8"/>
            <p:cNvSpPr>
              <a:spLocks/>
            </p:cNvSpPr>
            <p:nvPr userDrawn="1"/>
          </p:nvSpPr>
          <p:spPr bwMode="auto">
            <a:xfrm flipH="1">
              <a:off x="444500" y="3063875"/>
              <a:ext cx="168275" cy="177800"/>
            </a:xfrm>
            <a:custGeom>
              <a:avLst/>
              <a:gdLst>
                <a:gd name="T0" fmla="*/ 8 w 68"/>
                <a:gd name="T1" fmla="*/ 25 h 73"/>
                <a:gd name="T2" fmla="*/ 21 w 68"/>
                <a:gd name="T3" fmla="*/ 67 h 73"/>
                <a:gd name="T4" fmla="*/ 61 w 68"/>
                <a:gd name="T5" fmla="*/ 48 h 73"/>
                <a:gd name="T6" fmla="*/ 48 w 68"/>
                <a:gd name="T7" fmla="*/ 6 h 73"/>
                <a:gd name="T8" fmla="*/ 8 w 68"/>
                <a:gd name="T9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73">
                  <a:moveTo>
                    <a:pt x="8" y="25"/>
                  </a:moveTo>
                  <a:cubicBezTo>
                    <a:pt x="0" y="41"/>
                    <a:pt x="6" y="60"/>
                    <a:pt x="21" y="67"/>
                  </a:cubicBezTo>
                  <a:cubicBezTo>
                    <a:pt x="36" y="73"/>
                    <a:pt x="53" y="65"/>
                    <a:pt x="61" y="48"/>
                  </a:cubicBezTo>
                  <a:cubicBezTo>
                    <a:pt x="68" y="32"/>
                    <a:pt x="63" y="13"/>
                    <a:pt x="48" y="6"/>
                  </a:cubicBezTo>
                  <a:cubicBezTo>
                    <a:pt x="33" y="0"/>
                    <a:pt x="15" y="8"/>
                    <a:pt x="8" y="25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9"/>
            <p:cNvSpPr>
              <a:spLocks/>
            </p:cNvSpPr>
            <p:nvPr userDrawn="1"/>
          </p:nvSpPr>
          <p:spPr bwMode="auto">
            <a:xfrm flipH="1">
              <a:off x="161925" y="5654675"/>
              <a:ext cx="357188" cy="257175"/>
            </a:xfrm>
            <a:custGeom>
              <a:avLst/>
              <a:gdLst>
                <a:gd name="T0" fmla="*/ 116 w 145"/>
                <a:gd name="T1" fmla="*/ 3 h 105"/>
                <a:gd name="T2" fmla="*/ 78 w 145"/>
                <a:gd name="T3" fmla="*/ 23 h 105"/>
                <a:gd name="T4" fmla="*/ 38 w 145"/>
                <a:gd name="T5" fmla="*/ 23 h 105"/>
                <a:gd name="T6" fmla="*/ 97 w 145"/>
                <a:gd name="T7" fmla="*/ 99 h 105"/>
                <a:gd name="T8" fmla="*/ 139 w 145"/>
                <a:gd name="T9" fmla="*/ 56 h 105"/>
                <a:gd name="T10" fmla="*/ 116 w 145"/>
                <a:gd name="T11" fmla="*/ 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05">
                  <a:moveTo>
                    <a:pt x="116" y="3"/>
                  </a:moveTo>
                  <a:cubicBezTo>
                    <a:pt x="96" y="0"/>
                    <a:pt x="84" y="9"/>
                    <a:pt x="78" y="23"/>
                  </a:cubicBezTo>
                  <a:cubicBezTo>
                    <a:pt x="62" y="15"/>
                    <a:pt x="45" y="16"/>
                    <a:pt x="38" y="23"/>
                  </a:cubicBezTo>
                  <a:cubicBezTo>
                    <a:pt x="0" y="62"/>
                    <a:pt x="69" y="105"/>
                    <a:pt x="97" y="99"/>
                  </a:cubicBezTo>
                  <a:cubicBezTo>
                    <a:pt x="109" y="100"/>
                    <a:pt x="134" y="76"/>
                    <a:pt x="139" y="56"/>
                  </a:cubicBezTo>
                  <a:cubicBezTo>
                    <a:pt x="145" y="29"/>
                    <a:pt x="129" y="5"/>
                    <a:pt x="11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0"/>
            <p:cNvSpPr>
              <a:spLocks/>
            </p:cNvSpPr>
            <p:nvPr userDrawn="1"/>
          </p:nvSpPr>
          <p:spPr bwMode="auto">
            <a:xfrm flipH="1">
              <a:off x="111125" y="5670550"/>
              <a:ext cx="412750" cy="247650"/>
            </a:xfrm>
            <a:custGeom>
              <a:avLst/>
              <a:gdLst>
                <a:gd name="T0" fmla="*/ 164 w 168"/>
                <a:gd name="T1" fmla="*/ 24 h 101"/>
                <a:gd name="T2" fmla="*/ 101 w 168"/>
                <a:gd name="T3" fmla="*/ 80 h 101"/>
                <a:gd name="T4" fmla="*/ 98 w 168"/>
                <a:gd name="T5" fmla="*/ 46 h 101"/>
                <a:gd name="T6" fmla="*/ 76 w 168"/>
                <a:gd name="T7" fmla="*/ 1 h 101"/>
                <a:gd name="T8" fmla="*/ 88 w 168"/>
                <a:gd name="T9" fmla="*/ 83 h 101"/>
                <a:gd name="T10" fmla="*/ 58 w 168"/>
                <a:gd name="T11" fmla="*/ 63 h 101"/>
                <a:gd name="T12" fmla="*/ 9 w 168"/>
                <a:gd name="T13" fmla="*/ 52 h 101"/>
                <a:gd name="T14" fmla="*/ 96 w 168"/>
                <a:gd name="T15" fmla="*/ 96 h 101"/>
                <a:gd name="T16" fmla="*/ 98 w 168"/>
                <a:gd name="T17" fmla="*/ 96 h 101"/>
                <a:gd name="T18" fmla="*/ 99 w 168"/>
                <a:gd name="T19" fmla="*/ 95 h 101"/>
                <a:gd name="T20" fmla="*/ 139 w 168"/>
                <a:gd name="T21" fmla="*/ 67 h 101"/>
                <a:gd name="T22" fmla="*/ 164 w 168"/>
                <a:gd name="T23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8" h="101">
                  <a:moveTo>
                    <a:pt x="164" y="24"/>
                  </a:moveTo>
                  <a:cubicBezTo>
                    <a:pt x="152" y="13"/>
                    <a:pt x="115" y="56"/>
                    <a:pt x="101" y="80"/>
                  </a:cubicBezTo>
                  <a:cubicBezTo>
                    <a:pt x="102" y="70"/>
                    <a:pt x="101" y="57"/>
                    <a:pt x="98" y="46"/>
                  </a:cubicBezTo>
                  <a:cubicBezTo>
                    <a:pt x="93" y="20"/>
                    <a:pt x="81" y="0"/>
                    <a:pt x="76" y="1"/>
                  </a:cubicBezTo>
                  <a:cubicBezTo>
                    <a:pt x="61" y="5"/>
                    <a:pt x="75" y="58"/>
                    <a:pt x="88" y="83"/>
                  </a:cubicBezTo>
                  <a:cubicBezTo>
                    <a:pt x="80" y="76"/>
                    <a:pt x="68" y="68"/>
                    <a:pt x="58" y="63"/>
                  </a:cubicBezTo>
                  <a:cubicBezTo>
                    <a:pt x="34" y="51"/>
                    <a:pt x="11" y="48"/>
                    <a:pt x="9" y="52"/>
                  </a:cubicBezTo>
                  <a:cubicBezTo>
                    <a:pt x="0" y="71"/>
                    <a:pt x="85" y="101"/>
                    <a:pt x="96" y="96"/>
                  </a:cubicBezTo>
                  <a:cubicBezTo>
                    <a:pt x="97" y="96"/>
                    <a:pt x="97" y="96"/>
                    <a:pt x="98" y="96"/>
                  </a:cubicBezTo>
                  <a:cubicBezTo>
                    <a:pt x="99" y="96"/>
                    <a:pt x="99" y="96"/>
                    <a:pt x="99" y="95"/>
                  </a:cubicBezTo>
                  <a:cubicBezTo>
                    <a:pt x="106" y="94"/>
                    <a:pt x="126" y="80"/>
                    <a:pt x="139" y="67"/>
                  </a:cubicBezTo>
                  <a:cubicBezTo>
                    <a:pt x="158" y="48"/>
                    <a:pt x="168" y="27"/>
                    <a:pt x="164" y="2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Oval 33"/>
            <p:cNvSpPr>
              <a:spLocks noChangeArrowheads="1"/>
            </p:cNvSpPr>
            <p:nvPr userDrawn="1"/>
          </p:nvSpPr>
          <p:spPr bwMode="auto">
            <a:xfrm flipH="1">
              <a:off x="546100" y="1807440"/>
              <a:ext cx="82550" cy="698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8"/>
            <p:cNvSpPr>
              <a:spLocks/>
            </p:cNvSpPr>
            <p:nvPr userDrawn="1"/>
          </p:nvSpPr>
          <p:spPr bwMode="auto">
            <a:xfrm flipH="1">
              <a:off x="1088588" y="6153943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49" name="Group 48"/>
            <p:cNvGrpSpPr/>
            <p:nvPr userDrawn="1"/>
          </p:nvGrpSpPr>
          <p:grpSpPr>
            <a:xfrm>
              <a:off x="603252" y="4833897"/>
              <a:ext cx="607348" cy="609642"/>
              <a:chOff x="2051052" y="5522596"/>
              <a:chExt cx="892175" cy="895542"/>
            </a:xfrm>
          </p:grpSpPr>
          <p:sp>
            <p:nvSpPr>
              <p:cNvPr id="50" name="Freeform 5"/>
              <p:cNvSpPr>
                <a:spLocks/>
              </p:cNvSpPr>
              <p:nvPr userDrawn="1"/>
            </p:nvSpPr>
            <p:spPr bwMode="auto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Line 6"/>
              <p:cNvSpPr>
                <a:spLocks noChangeShapeType="1"/>
              </p:cNvSpPr>
              <p:nvPr userDrawn="1"/>
            </p:nvSpPr>
            <p:spPr bwMode="auto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32"/>
              <p:cNvSpPr>
                <a:spLocks/>
              </p:cNvSpPr>
              <p:nvPr userDrawn="1"/>
            </p:nvSpPr>
            <p:spPr bwMode="auto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33"/>
              <p:cNvSpPr>
                <a:spLocks/>
              </p:cNvSpPr>
              <p:nvPr userDrawn="1"/>
            </p:nvSpPr>
            <p:spPr bwMode="auto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32"/>
              <p:cNvSpPr>
                <a:spLocks/>
              </p:cNvSpPr>
              <p:nvPr userDrawn="1"/>
            </p:nvSpPr>
            <p:spPr bwMode="auto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Oval 54"/>
              <p:cNvSpPr/>
              <p:nvPr userDrawn="1"/>
            </p:nvSpPr>
            <p:spPr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6" name="Group 55"/>
            <p:cNvGrpSpPr/>
            <p:nvPr userDrawn="1"/>
          </p:nvGrpSpPr>
          <p:grpSpPr>
            <a:xfrm rot="19876682">
              <a:off x="80098" y="1916305"/>
              <a:ext cx="878030" cy="874332"/>
              <a:chOff x="4277517" y="3752400"/>
              <a:chExt cx="1154448" cy="1149586"/>
            </a:xfrm>
          </p:grpSpPr>
          <p:sp>
            <p:nvSpPr>
              <p:cNvPr id="57" name="Freeform 56"/>
              <p:cNvSpPr>
                <a:spLocks/>
              </p:cNvSpPr>
              <p:nvPr userDrawn="1"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35"/>
              <p:cNvSpPr>
                <a:spLocks/>
              </p:cNvSpPr>
              <p:nvPr userDrawn="1"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41"/>
              <p:cNvSpPr>
                <a:spLocks/>
              </p:cNvSpPr>
              <p:nvPr userDrawn="1"/>
            </p:nvSpPr>
            <p:spPr bwMode="auto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41"/>
              <p:cNvSpPr>
                <a:spLocks/>
              </p:cNvSpPr>
              <p:nvPr userDrawn="1"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42"/>
              <p:cNvSpPr>
                <a:spLocks/>
              </p:cNvSpPr>
              <p:nvPr userDrawn="1"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565653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900823"/>
            <a:ext cx="9144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59887" y="6400800"/>
            <a:ext cx="2094705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EAB6F22D-34FA-43A4-B48A-40A230D6062C}" type="datetime1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8200" y="6400800"/>
            <a:ext cx="800100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37975" y="6400800"/>
            <a:ext cx="41863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484FD59D-33F1-4A76-843D-E67207CAFE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54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9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9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به نام خدا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شکیبا شیرزاد </a:t>
            </a:r>
          </a:p>
          <a:p>
            <a:pPr algn="r"/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دبیر : سرکار خانم حسینی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759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آداب دست دادن </a:t>
            </a:r>
            <a:endParaRPr lang="en-US" sz="4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71900" y="2514600"/>
            <a:ext cx="3111500" cy="272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7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3200" y="846723"/>
            <a:ext cx="9144000" cy="4114800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دست </a:t>
            </a:r>
            <a:r>
              <a:rPr lang="fa-I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دادن یکی از آداب معاشرت است که به طور معمول بین افراد رایج است مثل سلام کردن ،«مصافحه‏» هم، «دوستى‏آور»، «کدورت‏زدا» و «محبت‏آفرین‏»است. ما علاقه خود و صمیمیت را با دست دادن ابراز مى‏کنیم.بر عکس، اگر با کسى کدورت و دشمنى داشته باشیم، از دست دادن با او پرهیز مى‏کنیم. به همین خاطر، این دستور مقدس و پر برکت اسلامى،در تحکیم رابطه‏هاى دوستى و اخوت، ثمر بخش است.</a:t>
            </a:r>
            <a:endParaRPr lang="en-US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937" y="2904123"/>
            <a:ext cx="2938463" cy="2938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44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احادیثی دربارهٔ دست دادن 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امام </a:t>
            </a:r>
            <a:r>
              <a:rPr lang="fa-I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باقر (ع) فرمود: هر دو نفر مؤمنى که با هم دست ‏بدهند، دست‏ خدا میان دست آنان است و دست محبت الهى بیشتر با کسى است که‏ طرف مقابل را بیشتر دوست ‏</a:t>
            </a:r>
            <a:r>
              <a:rPr lang="fa-IR" sz="2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بدارد.          و </a:t>
            </a:r>
            <a:r>
              <a:rPr lang="fa-I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نیز امام صادق(ع) </a:t>
            </a:r>
            <a:r>
              <a:rPr lang="fa-IR" sz="2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فرمود:</a:t>
            </a:r>
            <a:endParaRPr lang="fa-IR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 rtl="1"/>
            <a:r>
              <a:rPr lang="fa-IR" sz="2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هنگامى </a:t>
            </a:r>
            <a:r>
              <a:rPr lang="fa-I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که دو برادر دینى به هم مى‏رسند و با هم دست مى‏دهند،خداوند با نظر رحمت‏ به آنان مى‏نگرد و گناهانشان، آن سان که برگ‏درختان مى‏ریزد، فرو مى‏ریزد، تا آنکه آن دو از هم جدا شوند. </a:t>
            </a:r>
            <a:endParaRPr lang="en-US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9150" y="4526844"/>
            <a:ext cx="2597150" cy="2020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52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640847"/>
          </a:xfrm>
        </p:spPr>
        <p:txBody>
          <a:bodyPr/>
          <a:lstStyle/>
          <a:p>
            <a:pPr algn="ctr"/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شیوه مصافحه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دست </a:t>
            </a:r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دادن نیز، همچون سلام، ادب و آدابى دارد. یکى از آنها پیوستگى و تکرار است. در یک سفر و همراهى و دیدار، حتى چند بار دست دادن نیز مطلوب است.</a:t>
            </a:r>
          </a:p>
          <a:p>
            <a:pPr algn="just" rtl="1"/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ابوعبیده </a:t>
            </a:r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نقل مى‏کند: همراه امام باقر(ع) بودم. اول من سوار مى‏شدم، سپس آن حضرت. چون بر مرکب خویش استوار مى‏شدیم،سلام مى‏داد و احوالپرسى مى‏کرد، چنان که گویى قبلا یکدیگر راندیده‏ایم. آنگاه مصافحه مى‏کرد. هرگاه هم از مرکب فرود مى‏آمدیم و روى زمین قرار مى‏گرفتیم، باز هم به همان صورت، سلام مى‏کرد ودست مى‏داد و احوالپرسى مى‏کرد و مى‏فرمود: «با دست دادن دو مؤمن،گناهانشان همچون برگ درختان فرو مى‏ریزد و نظر لطف الهى با آنان است، تا از هم‏جدا شوند.» 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829098"/>
            <a:ext cx="3132138" cy="190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78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1500" y="50800"/>
            <a:ext cx="9144000" cy="704347"/>
          </a:xfrm>
        </p:spPr>
        <p:txBody>
          <a:bodyPr/>
          <a:lstStyle/>
          <a:p>
            <a:pPr algn="ctr"/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ادامهٔ شیوهٔ مصاحفه 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2100" y="704347"/>
            <a:ext cx="9144000" cy="5963152"/>
          </a:xfrm>
        </p:spPr>
        <p:txBody>
          <a:bodyPr>
            <a:normAutofit fontScale="92500" lnSpcReduction="20000"/>
          </a:bodyPr>
          <a:lstStyle/>
          <a:p>
            <a:pPr algn="just" rtl="1"/>
            <a:r>
              <a:rPr lang="fa-IR" sz="2300" dirty="0"/>
              <a:t> </a:t>
            </a:r>
            <a:r>
              <a:rPr lang="fa-IR" sz="2300" dirty="0" smtClean="0"/>
              <a:t>  </a:t>
            </a:r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آداب</a:t>
            </a:r>
            <a:r>
              <a:rPr lang="fa-IR" sz="2300" dirty="0" smtClean="0"/>
              <a:t> 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دیگر مصافحه، فشردن دست، از روى محبت و علاقه‏است، اما نه در حدى که سبب رنجش و درد گردد. </a:t>
            </a:r>
            <a:endParaRPr lang="fa-IR" sz="2300" dirty="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 rtl="1"/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جابر 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بن‏عبدالله مى‏گوید: در دیدار با رسول خدا(ص) بر آن‏حضرت سلام کردم. آن‏حضرت دست مرا فشار داد و فرمود: دست ‏فشردن، همچون بوسیدن برادر دینى است. </a:t>
            </a:r>
            <a:endParaRPr lang="fa-IR" sz="2300" dirty="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 rtl="1"/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«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مصافحه‏» هم، «دوستى‏آور»، «کدورت‏زدا» و «محبت‏آفرین‏»است. ما علاقه خود و صمیمیت را با دست دادن ابراز مى‏کنیم.بر عکس، اگر با کسى کدورت و دشمنى داشته باشیم، از دست دادن با او پرهیز مى‏کنیم.</a:t>
            </a:r>
          </a:p>
          <a:p>
            <a:pPr algn="just" rtl="1"/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همچنین 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هنگام مصافحه، طول دادن و دست را زود عقب نکشیدن‏از آداب دیگر این سنت اسلامى است. در مصافحه، پاداش کسى بیشتراست که دستش را بیشتر نگه </a:t>
            </a:r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دارد.</a:t>
            </a:r>
          </a:p>
          <a:p>
            <a:pPr algn="just" rtl="1"/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پیامبر 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اسلام(ص) نیز این سنت نیکو را داشت که چون با کسى‏دست مى‏داد، آن قدر دست‏خود را نگه مى‏داشت، تا طرف مقابل دست‏خود را سست کند و عقب بکشد. </a:t>
            </a:r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بارى 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... محبت قلبى را باید آشکار ساخت.</a:t>
            </a:r>
          </a:p>
          <a:p>
            <a:pPr algn="just" rtl="1"/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علاقه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، گنجى نهفته در درون است که باید آن را استخراج و آشکارکرد، تا از برکاتش بهره برد. روشنترین خیر و برکتش، تقویت دوستیهاو تحکیم آشناییها و رابطه‏ها است. به دستور اسلام، هرگاه مؤمنى راملاقات مى‏کنید، مصافحه کنید، خوشرویى و چهره گشاده و بشاش وخندان به هم نشان دهید</a:t>
            </a:r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 algn="just" rtl="1"/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از 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آثار دیگر مصافحه، «کینه‏زدایى‏» است. پیامبر خدا(ص) فرمود:</a:t>
            </a:r>
          </a:p>
          <a:p>
            <a:pPr algn="just" rtl="1"/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  «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تصافحوا، فان التصافح یذهب السخیمة‏» </a:t>
            </a:r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و 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«تصافحوا فانه یذهب بالغل‏». </a:t>
            </a:r>
            <a:r>
              <a:rPr lang="fa-IR" sz="23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(مصافحه </a:t>
            </a:r>
            <a:r>
              <a:rPr lang="fa-IR" sz="2300" dirty="0">
                <a:latin typeface="Calibri Light" panose="020F0302020204030204" pitchFamily="34" charset="0"/>
                <a:cs typeface="Calibri Light" panose="020F0302020204030204" pitchFamily="34" charset="0"/>
              </a:rPr>
              <a:t>کنید و دست دهید، چرا که آن، کینه و کدورت را مى‏زداید</a:t>
            </a:r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50" y="3606800"/>
            <a:ext cx="2578100" cy="31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63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71953"/>
            <a:ext cx="9144000" cy="640847"/>
          </a:xfrm>
        </p:spPr>
        <p:txBody>
          <a:bodyPr/>
          <a:lstStyle/>
          <a:p>
            <a:pPr algn="ctr"/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دست دادن با زنان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بر اساس «مکتبى‏» بودن مرز دوستی ها و رابطه ‏ها و معاشرت ها، دست ‏دادن با نامحرم، حرام است و صرف دوستى و رفاقت و آشنایى و همکار بودن یا ملاحظات سیاسى و دیپلماسى در سفرهاى خارجى و دیدارهاى رسمى، دلیل نمى‏شود که کسى با نامحرم و اجنبى، مصافحه‏کند. روشنفکر مآبى در این مساله جایى ندارد. رسول خدا فرمود: بازنان دست نمى‏دهم </a:t>
            </a:r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(</a:t>
            </a:r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البته زنان نامحرم). و در حدیث نبوى دیگرى‏آمده است:</a:t>
            </a:r>
          </a:p>
          <a:p>
            <a:pPr algn="just" rtl="1"/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«اگر زنى بخواهد با مرد نامحرم دست ‏بدهد (که نباید دست دهد) و ناچار باشد، یا بخواهد با او «بیعت‏» کند، از پشت لباس (و با وجود حایل و پوشش دست،دستکش) مانعى ندارد.» </a:t>
            </a:r>
            <a:endParaRPr lang="fa-IR" dirty="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 rtl="1"/>
            <a:r>
              <a:rPr lang="fa-I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لبته </a:t>
            </a:r>
            <a:r>
              <a:rPr lang="fa-IR" dirty="0">
                <a:latin typeface="Calibri Light" panose="020F0302020204030204" pitchFamily="34" charset="0"/>
                <a:cs typeface="Calibri Light" panose="020F0302020204030204" pitchFamily="34" charset="0"/>
              </a:rPr>
              <a:t>معیار عمل، فتواى مجتهدى است که از او تقلید مى‏کنید و هر مسلمان متعهد، باید براى عمل خود ملاک و حجت‏شرعى داشته باشد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9455"/>
          <a:stretch/>
        </p:blipFill>
        <p:spPr>
          <a:xfrm>
            <a:off x="1524000" y="4630922"/>
            <a:ext cx="2976563" cy="20652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0950" y="4756254"/>
            <a:ext cx="2068513" cy="193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05840"/>
            <a:ext cx="9144000" cy="1496060"/>
          </a:xfrm>
        </p:spPr>
        <p:txBody>
          <a:bodyPr/>
          <a:lstStyle/>
          <a:p>
            <a:r>
              <a:rPr lang="fa-IR" dirty="0" smtClean="0"/>
              <a:t>پایان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869"/>
          <a:stretch/>
        </p:blipFill>
        <p:spPr>
          <a:xfrm>
            <a:off x="800100" y="546100"/>
            <a:ext cx="41021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410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OWERS 16X9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6CB300F-524B-4030-A6B4-61DED4F505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Purple flowers on blue (widescreen)</Template>
  <TotalTime>0</TotalTime>
  <Words>900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 Light</vt:lpstr>
      <vt:lpstr>Century Schoolbook</vt:lpstr>
      <vt:lpstr>Tahoma</vt:lpstr>
      <vt:lpstr>FLOWERS 16X9</vt:lpstr>
      <vt:lpstr>به نام خدا</vt:lpstr>
      <vt:lpstr>آداب دست دادن </vt:lpstr>
      <vt:lpstr>PowerPoint Presentation</vt:lpstr>
      <vt:lpstr>احادیثی دربارهٔ دست دادن </vt:lpstr>
      <vt:lpstr>شیوه مصافحه</vt:lpstr>
      <vt:lpstr>ادامهٔ شیوهٔ مصاحفه </vt:lpstr>
      <vt:lpstr>دست دادن با زنان</vt:lpstr>
      <vt:lpstr>پایان 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2016-11-11T11:26:52Z</dcterms:created>
  <dcterms:modified xsi:type="dcterms:W3CDTF">2018-03-05T08:06:36Z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TC030988909991</vt:lpwstr>
  </property>
</Properties>
</file>