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67" r:id="rId3"/>
    <p:sldId id="274" r:id="rId4"/>
    <p:sldId id="280" r:id="rId5"/>
    <p:sldId id="281" r:id="rId6"/>
    <p:sldId id="282" r:id="rId7"/>
    <p:sldId id="284" r:id="rId8"/>
    <p:sldId id="283" r:id="rId9"/>
    <p:sldId id="285" r:id="rId10"/>
    <p:sldId id="28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558" y="7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3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3/5/2018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3/5/2018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oseup of colorful seashells" title="Slide Design Pictur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4624183"/>
          </a:xfrm>
          <a:prstGeom prst="rect">
            <a:avLst/>
          </a:prstGeom>
        </p:spPr>
      </p:pic>
      <p:sp useBgFill="1">
        <p:nvSpPr>
          <p:cNvPr id="7" name="Rectangle 6"/>
          <p:cNvSpPr/>
          <p:nvPr/>
        </p:nvSpPr>
        <p:spPr bwMode="white">
          <a:xfrm>
            <a:off x="0" y="3074521"/>
            <a:ext cx="12201888" cy="3783479"/>
          </a:xfrm>
          <a:custGeom>
            <a:avLst/>
            <a:gdLst/>
            <a:ahLst/>
            <a:cxnLst/>
            <a:rect l="l" t="t" r="r" b="b"/>
            <a:pathLst>
              <a:path w="12201888" h="3783479">
                <a:moveTo>
                  <a:pt x="12201888" y="0"/>
                </a:moveTo>
                <a:cubicBezTo>
                  <a:pt x="12200429" y="1116741"/>
                  <a:pt x="12191467" y="2278498"/>
                  <a:pt x="12188825" y="3404540"/>
                </a:cubicBezTo>
                <a:lnTo>
                  <a:pt x="12188825" y="3554879"/>
                </a:lnTo>
                <a:lnTo>
                  <a:pt x="12188825" y="3690879"/>
                </a:lnTo>
                <a:lnTo>
                  <a:pt x="12188825" y="3707279"/>
                </a:lnTo>
                <a:lnTo>
                  <a:pt x="12188825" y="3783479"/>
                </a:lnTo>
                <a:lnTo>
                  <a:pt x="0" y="3783479"/>
                </a:lnTo>
                <a:lnTo>
                  <a:pt x="0" y="3707279"/>
                </a:lnTo>
                <a:lnTo>
                  <a:pt x="0" y="3554879"/>
                </a:lnTo>
                <a:lnTo>
                  <a:pt x="0" y="641399"/>
                </a:lnTo>
                <a:cubicBezTo>
                  <a:pt x="3601335" y="-419044"/>
                  <a:pt x="9102102" y="1605485"/>
                  <a:pt x="12201888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Freeform 9"/>
          <p:cNvSpPr/>
          <p:nvPr/>
        </p:nvSpPr>
        <p:spPr>
          <a:xfrm rot="21388434">
            <a:off x="12235" y="2969834"/>
            <a:ext cx="12169907" cy="1238081"/>
          </a:xfrm>
          <a:custGeom>
            <a:avLst/>
            <a:gdLst/>
            <a:ahLst/>
            <a:cxnLst/>
            <a:rect l="l" t="t" r="r" b="b"/>
            <a:pathLst>
              <a:path w="12169907" h="1238081">
                <a:moveTo>
                  <a:pt x="2807331" y="101460"/>
                </a:moveTo>
                <a:cubicBezTo>
                  <a:pt x="6135545" y="328205"/>
                  <a:pt x="6673951" y="1596392"/>
                  <a:pt x="12165744" y="982579"/>
                </a:cubicBezTo>
                <a:lnTo>
                  <a:pt x="12160227" y="1072100"/>
                </a:lnTo>
                <a:cubicBezTo>
                  <a:pt x="5416860" y="1825439"/>
                  <a:pt x="6141899" y="-258272"/>
                  <a:pt x="0" y="232833"/>
                </a:cubicBezTo>
                <a:lnTo>
                  <a:pt x="5492" y="143708"/>
                </a:lnTo>
                <a:cubicBezTo>
                  <a:pt x="1145422" y="52200"/>
                  <a:pt x="2048826" y="49784"/>
                  <a:pt x="2807331" y="101460"/>
                </a:cubicBezTo>
                <a:close/>
                <a:moveTo>
                  <a:pt x="2811494" y="33894"/>
                </a:moveTo>
                <a:cubicBezTo>
                  <a:pt x="6139708" y="260639"/>
                  <a:pt x="6678114" y="1528826"/>
                  <a:pt x="12169907" y="915013"/>
                </a:cubicBezTo>
                <a:lnTo>
                  <a:pt x="12168059" y="945013"/>
                </a:lnTo>
                <a:cubicBezTo>
                  <a:pt x="5424692" y="1698351"/>
                  <a:pt x="6149730" y="-385359"/>
                  <a:pt x="7832" y="105746"/>
                </a:cubicBezTo>
                <a:lnTo>
                  <a:pt x="9656" y="76142"/>
                </a:lnTo>
                <a:cubicBezTo>
                  <a:pt x="1149586" y="-15366"/>
                  <a:pt x="2052990" y="-17782"/>
                  <a:pt x="2811494" y="33894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90000"/>
                  <a:lumMod val="80000"/>
                  <a:lumOff val="20000"/>
                </a:schemeClr>
              </a:gs>
              <a:gs pos="18000">
                <a:schemeClr val="bg2">
                  <a:lumMod val="92000"/>
                </a:schemeClr>
              </a:gs>
              <a:gs pos="37000">
                <a:schemeClr val="bg2">
                  <a:alpha val="90000"/>
                  <a:lumMod val="91000"/>
                </a:schemeClr>
              </a:gs>
              <a:gs pos="100000">
                <a:schemeClr val="bg2">
                  <a:lumMod val="80000"/>
                  <a:lumOff val="20000"/>
                </a:schemeClr>
              </a:gs>
            </a:gsLst>
            <a:path path="shape">
              <a:fillToRect l="50000" t="50000" r="50000" b="50000"/>
            </a:path>
          </a:gradFill>
          <a:ln w="254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1" name="Freeform 10"/>
          <p:cNvSpPr/>
          <p:nvPr/>
        </p:nvSpPr>
        <p:spPr>
          <a:xfrm rot="21388434">
            <a:off x="29672" y="2764068"/>
            <a:ext cx="12205856" cy="1559261"/>
          </a:xfrm>
          <a:custGeom>
            <a:avLst/>
            <a:gdLst/>
            <a:ahLst/>
            <a:cxnLst/>
            <a:rect l="l" t="t" r="r" b="b"/>
            <a:pathLst>
              <a:path w="12205856" h="1559261">
                <a:moveTo>
                  <a:pt x="12190266" y="1521455"/>
                </a:moveTo>
                <a:lnTo>
                  <a:pt x="12190701" y="1521482"/>
                </a:lnTo>
                <a:lnTo>
                  <a:pt x="12188851" y="1559261"/>
                </a:lnTo>
                <a:lnTo>
                  <a:pt x="12188416" y="1559245"/>
                </a:lnTo>
                <a:close/>
                <a:moveTo>
                  <a:pt x="12205856" y="208119"/>
                </a:moveTo>
                <a:lnTo>
                  <a:pt x="12203734" y="242562"/>
                </a:lnTo>
                <a:cubicBezTo>
                  <a:pt x="6796720" y="1874914"/>
                  <a:pt x="3447529" y="-395170"/>
                  <a:pt x="0" y="109344"/>
                </a:cubicBezTo>
                <a:lnTo>
                  <a:pt x="2124" y="74883"/>
                </a:lnTo>
                <a:cubicBezTo>
                  <a:pt x="3449654" y="-429611"/>
                  <a:pt x="6798843" y="1840472"/>
                  <a:pt x="12205856" y="208119"/>
                </a:cubicBezTo>
                <a:close/>
              </a:path>
            </a:pathLst>
          </a:custGeom>
          <a:gradFill>
            <a:gsLst>
              <a:gs pos="36000">
                <a:schemeClr val="bg2">
                  <a:alpha val="30000"/>
                  <a:lumMod val="0"/>
                  <a:lumOff val="100000"/>
                </a:schemeClr>
              </a:gs>
              <a:gs pos="100000">
                <a:schemeClr val="bg2">
                  <a:alpha val="48000"/>
                </a:schemeClr>
              </a:gs>
            </a:gsLst>
            <a:lin ang="2700000" scaled="1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2" name="Freeform 11"/>
          <p:cNvSpPr/>
          <p:nvPr/>
        </p:nvSpPr>
        <p:spPr>
          <a:xfrm rot="21388434">
            <a:off x="-4585" y="3108508"/>
            <a:ext cx="12215153" cy="1052652"/>
          </a:xfrm>
          <a:custGeom>
            <a:avLst/>
            <a:gdLst/>
            <a:ahLst/>
            <a:cxnLst/>
            <a:rect l="l" t="t" r="r" b="b"/>
            <a:pathLst>
              <a:path w="12215153" h="1052652">
                <a:moveTo>
                  <a:pt x="12199582" y="613499"/>
                </a:moveTo>
                <a:lnTo>
                  <a:pt x="12196535" y="662961"/>
                </a:lnTo>
                <a:cubicBezTo>
                  <a:pt x="8659170" y="1895884"/>
                  <a:pt x="3236150" y="-250863"/>
                  <a:pt x="0" y="412868"/>
                </a:cubicBezTo>
                <a:lnTo>
                  <a:pt x="3057" y="363268"/>
                </a:lnTo>
                <a:cubicBezTo>
                  <a:pt x="3239190" y="-300459"/>
                  <a:pt x="8662172" y="1846263"/>
                  <a:pt x="12199582" y="613499"/>
                </a:cubicBezTo>
                <a:close/>
                <a:moveTo>
                  <a:pt x="12208353" y="471141"/>
                </a:moveTo>
                <a:lnTo>
                  <a:pt x="12202868" y="560177"/>
                </a:lnTo>
                <a:cubicBezTo>
                  <a:pt x="8665592" y="1793383"/>
                  <a:pt x="3242519" y="-353436"/>
                  <a:pt x="6325" y="310230"/>
                </a:cubicBezTo>
                <a:lnTo>
                  <a:pt x="11827" y="220949"/>
                </a:lnTo>
                <a:cubicBezTo>
                  <a:pt x="3247993" y="-442711"/>
                  <a:pt x="8670998" y="1704066"/>
                  <a:pt x="12208353" y="471141"/>
                </a:cubicBezTo>
                <a:close/>
                <a:moveTo>
                  <a:pt x="12215153" y="360807"/>
                </a:moveTo>
                <a:lnTo>
                  <a:pt x="12212631" y="401743"/>
                </a:lnTo>
                <a:cubicBezTo>
                  <a:pt x="8696050" y="1669577"/>
                  <a:pt x="3274141" y="-472216"/>
                  <a:pt x="15523" y="160967"/>
                </a:cubicBezTo>
                <a:lnTo>
                  <a:pt x="18051" y="119938"/>
                </a:lnTo>
                <a:cubicBezTo>
                  <a:pt x="3276657" y="-513245"/>
                  <a:pt x="8698537" y="1628531"/>
                  <a:pt x="12215153" y="360807"/>
                </a:cubicBezTo>
                <a:close/>
              </a:path>
            </a:pathLst>
          </a:custGeom>
          <a:gradFill>
            <a:gsLst>
              <a:gs pos="36000">
                <a:schemeClr val="bg2">
                  <a:alpha val="47000"/>
                  <a:lumMod val="0"/>
                  <a:lumOff val="100000"/>
                </a:schemeClr>
              </a:gs>
              <a:gs pos="100000">
                <a:schemeClr val="bg2">
                  <a:alpha val="82000"/>
                  <a:lumMod val="87000"/>
                  <a:lumOff val="13000"/>
                </a:schemeClr>
              </a:gs>
            </a:gsLst>
            <a:path path="rect">
              <a:fillToRect l="100000" t="100000"/>
            </a:path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14" y="3937321"/>
            <a:ext cx="9601200" cy="1625279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14" y="5641975"/>
            <a:ext cx="9601200" cy="9141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none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928553"/>
            <a:ext cx="9601200" cy="226244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5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267200"/>
            <a:ext cx="9601200" cy="934527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3962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0767" y="1828800"/>
            <a:ext cx="4648200" cy="3962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72D1-64D5-4552-ACDD-1CCE5F7F800D}" type="datetimeFigureOut">
              <a:rPr lang="en-US"/>
              <a:t>3/5/2018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3F29E-967E-4B69-BEAA-E3504E4378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694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777042"/>
            <a:ext cx="4645152" cy="941716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743200"/>
            <a:ext cx="4645152" cy="3048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103120">
              <a:defRPr sz="1600"/>
            </a:lvl6pPr>
            <a:lvl7pPr marL="2103120">
              <a:defRPr sz="1600"/>
            </a:lvl7pPr>
            <a:lvl8pPr marL="2103120">
              <a:defRPr sz="1600"/>
            </a:lvl8pPr>
            <a:lvl9pPr marL="2103120"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2" y="1777042"/>
            <a:ext cx="4645152" cy="941716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2" y="2743200"/>
            <a:ext cx="4645152" cy="3048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103120">
              <a:defRPr sz="1600"/>
            </a:lvl6pPr>
            <a:lvl7pPr marL="2103120">
              <a:defRPr sz="1600"/>
            </a:lvl7pPr>
            <a:lvl8pPr marL="2103120">
              <a:defRPr sz="1600"/>
            </a:lvl8pPr>
            <a:lvl9pPr marL="2103120"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3" y="533400"/>
            <a:ext cx="4572001" cy="2743199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7213" y="533401"/>
            <a:ext cx="5943603" cy="5257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3429000"/>
            <a:ext cx="4572000" cy="2362199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8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3"/>
            <a:ext cx="6553318" cy="6004510"/>
          </a:xfrm>
          <a:custGeom>
            <a:avLst/>
            <a:gdLst/>
            <a:ahLst/>
            <a:cxnLst/>
            <a:rect l="l" t="t" r="r" b="b"/>
            <a:pathLst>
              <a:path w="6551611" h="6004510">
                <a:moveTo>
                  <a:pt x="0" y="0"/>
                </a:moveTo>
                <a:lnTo>
                  <a:pt x="6551611" y="0"/>
                </a:lnTo>
                <a:lnTo>
                  <a:pt x="6551611" y="6004510"/>
                </a:lnTo>
                <a:cubicBezTo>
                  <a:pt x="4321482" y="5960049"/>
                  <a:pt x="2628293" y="5340418"/>
                  <a:pt x="0" y="5768658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9050" y="533401"/>
            <a:ext cx="4573192" cy="2743199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000" b="0" i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09049" y="3429001"/>
            <a:ext cx="4573191" cy="2362199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3/5/2018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303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3/5/2018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4585" y="5374939"/>
            <a:ext cx="12240113" cy="1559261"/>
            <a:chOff x="-4585" y="2764068"/>
            <a:chExt cx="12240113" cy="1559261"/>
          </a:xfrm>
        </p:grpSpPr>
        <p:sp>
          <p:nvSpPr>
            <p:cNvPr id="9" name="Freeform 8"/>
            <p:cNvSpPr/>
            <p:nvPr/>
          </p:nvSpPr>
          <p:spPr>
            <a:xfrm rot="21388434">
              <a:off x="12235" y="2982534"/>
              <a:ext cx="12169907" cy="1238081"/>
            </a:xfrm>
            <a:custGeom>
              <a:avLst/>
              <a:gdLst/>
              <a:ahLst/>
              <a:cxnLst/>
              <a:rect l="l" t="t" r="r" b="b"/>
              <a:pathLst>
                <a:path w="12169907" h="1238081">
                  <a:moveTo>
                    <a:pt x="2807331" y="101460"/>
                  </a:moveTo>
                  <a:cubicBezTo>
                    <a:pt x="6135545" y="328205"/>
                    <a:pt x="6673951" y="1596392"/>
                    <a:pt x="12165744" y="982579"/>
                  </a:cubicBezTo>
                  <a:lnTo>
                    <a:pt x="12160227" y="1072100"/>
                  </a:lnTo>
                  <a:cubicBezTo>
                    <a:pt x="5416860" y="1825439"/>
                    <a:pt x="6141899" y="-258272"/>
                    <a:pt x="0" y="232833"/>
                  </a:cubicBezTo>
                  <a:lnTo>
                    <a:pt x="5492" y="143708"/>
                  </a:lnTo>
                  <a:cubicBezTo>
                    <a:pt x="1145422" y="52200"/>
                    <a:pt x="2048826" y="49784"/>
                    <a:pt x="2807331" y="101460"/>
                  </a:cubicBezTo>
                  <a:close/>
                  <a:moveTo>
                    <a:pt x="2811494" y="33894"/>
                  </a:moveTo>
                  <a:cubicBezTo>
                    <a:pt x="6139708" y="260639"/>
                    <a:pt x="6678114" y="1528826"/>
                    <a:pt x="12169907" y="915013"/>
                  </a:cubicBezTo>
                  <a:lnTo>
                    <a:pt x="12168059" y="945013"/>
                  </a:lnTo>
                  <a:cubicBezTo>
                    <a:pt x="5424692" y="1698351"/>
                    <a:pt x="6149730" y="-385359"/>
                    <a:pt x="7832" y="105746"/>
                  </a:cubicBezTo>
                  <a:lnTo>
                    <a:pt x="9656" y="76142"/>
                  </a:lnTo>
                  <a:cubicBezTo>
                    <a:pt x="1149586" y="-15366"/>
                    <a:pt x="2052990" y="-17782"/>
                    <a:pt x="2811494" y="33894"/>
                  </a:cubicBezTo>
                  <a:close/>
                </a:path>
              </a:pathLst>
            </a:custGeom>
            <a:gradFill>
              <a:gsLst>
                <a:gs pos="0">
                  <a:schemeClr val="bg2">
                    <a:alpha val="90000"/>
                    <a:lumMod val="80000"/>
                    <a:lumOff val="20000"/>
                  </a:schemeClr>
                </a:gs>
                <a:gs pos="18000">
                  <a:schemeClr val="bg2">
                    <a:lumMod val="92000"/>
                  </a:schemeClr>
                </a:gs>
                <a:gs pos="37000">
                  <a:schemeClr val="bg2">
                    <a:alpha val="90000"/>
                    <a:lumMod val="91000"/>
                  </a:schemeClr>
                </a:gs>
                <a:gs pos="100000">
                  <a:schemeClr val="bg2">
                    <a:lumMod val="80000"/>
                    <a:lumOff val="20000"/>
                  </a:schemeClr>
                </a:gs>
              </a:gsLst>
              <a:path path="shape">
                <a:fillToRect l="50000" t="50000" r="50000" b="50000"/>
              </a:path>
            </a:gradFill>
            <a:ln w="254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 rot="21388434">
              <a:off x="29672" y="2764068"/>
              <a:ext cx="12205856" cy="1559261"/>
            </a:xfrm>
            <a:custGeom>
              <a:avLst/>
              <a:gdLst/>
              <a:ahLst/>
              <a:cxnLst/>
              <a:rect l="l" t="t" r="r" b="b"/>
              <a:pathLst>
                <a:path w="12205856" h="1559261">
                  <a:moveTo>
                    <a:pt x="12190266" y="1521455"/>
                  </a:moveTo>
                  <a:lnTo>
                    <a:pt x="12190701" y="1521482"/>
                  </a:lnTo>
                  <a:lnTo>
                    <a:pt x="12188851" y="1559261"/>
                  </a:lnTo>
                  <a:lnTo>
                    <a:pt x="12188416" y="1559245"/>
                  </a:lnTo>
                  <a:close/>
                  <a:moveTo>
                    <a:pt x="12205856" y="208119"/>
                  </a:moveTo>
                  <a:lnTo>
                    <a:pt x="12203734" y="242562"/>
                  </a:lnTo>
                  <a:cubicBezTo>
                    <a:pt x="6796720" y="1874914"/>
                    <a:pt x="3447529" y="-395170"/>
                    <a:pt x="0" y="109344"/>
                  </a:cubicBezTo>
                  <a:lnTo>
                    <a:pt x="2124" y="74883"/>
                  </a:lnTo>
                  <a:cubicBezTo>
                    <a:pt x="3449654" y="-429611"/>
                    <a:pt x="6798843" y="1840472"/>
                    <a:pt x="12205856" y="208119"/>
                  </a:cubicBezTo>
                  <a:close/>
                </a:path>
              </a:pathLst>
            </a:custGeom>
            <a:gradFill>
              <a:gsLst>
                <a:gs pos="36000">
                  <a:schemeClr val="bg2">
                    <a:alpha val="30000"/>
                    <a:lumMod val="0"/>
                    <a:lumOff val="100000"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27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 rot="21388434">
              <a:off x="-4585" y="3108508"/>
              <a:ext cx="12215153" cy="1052652"/>
            </a:xfrm>
            <a:custGeom>
              <a:avLst/>
              <a:gdLst/>
              <a:ahLst/>
              <a:cxnLst/>
              <a:rect l="l" t="t" r="r" b="b"/>
              <a:pathLst>
                <a:path w="12215153" h="1052652">
                  <a:moveTo>
                    <a:pt x="12199582" y="613499"/>
                  </a:moveTo>
                  <a:lnTo>
                    <a:pt x="12196535" y="662961"/>
                  </a:lnTo>
                  <a:cubicBezTo>
                    <a:pt x="8659170" y="1895884"/>
                    <a:pt x="3236150" y="-250863"/>
                    <a:pt x="0" y="412868"/>
                  </a:cubicBezTo>
                  <a:lnTo>
                    <a:pt x="3057" y="363268"/>
                  </a:lnTo>
                  <a:cubicBezTo>
                    <a:pt x="3239190" y="-300459"/>
                    <a:pt x="8662172" y="1846263"/>
                    <a:pt x="12199582" y="613499"/>
                  </a:cubicBezTo>
                  <a:close/>
                  <a:moveTo>
                    <a:pt x="12208353" y="471141"/>
                  </a:moveTo>
                  <a:lnTo>
                    <a:pt x="12202868" y="560177"/>
                  </a:lnTo>
                  <a:cubicBezTo>
                    <a:pt x="8665592" y="1793383"/>
                    <a:pt x="3242519" y="-353436"/>
                    <a:pt x="6325" y="310230"/>
                  </a:cubicBezTo>
                  <a:lnTo>
                    <a:pt x="11827" y="220949"/>
                  </a:lnTo>
                  <a:cubicBezTo>
                    <a:pt x="3247993" y="-442711"/>
                    <a:pt x="8670998" y="1704066"/>
                    <a:pt x="12208353" y="471141"/>
                  </a:cubicBezTo>
                  <a:close/>
                  <a:moveTo>
                    <a:pt x="12215153" y="360807"/>
                  </a:moveTo>
                  <a:lnTo>
                    <a:pt x="12212631" y="401743"/>
                  </a:lnTo>
                  <a:cubicBezTo>
                    <a:pt x="8696050" y="1669577"/>
                    <a:pt x="3274141" y="-472216"/>
                    <a:pt x="15523" y="160967"/>
                  </a:cubicBezTo>
                  <a:lnTo>
                    <a:pt x="18051" y="119938"/>
                  </a:lnTo>
                  <a:cubicBezTo>
                    <a:pt x="3276657" y="-513245"/>
                    <a:pt x="8698537" y="1628531"/>
                    <a:pt x="12215153" y="360807"/>
                  </a:cubicBezTo>
                  <a:close/>
                </a:path>
              </a:pathLst>
            </a:custGeom>
            <a:gradFill>
              <a:gsLst>
                <a:gs pos="36000">
                  <a:schemeClr val="bg2">
                    <a:alpha val="47000"/>
                    <a:lumMod val="0"/>
                    <a:lumOff val="100000"/>
                  </a:schemeClr>
                </a:gs>
                <a:gs pos="100000">
                  <a:schemeClr val="bg2">
                    <a:alpha val="82000"/>
                    <a:lumMod val="87000"/>
                    <a:lumOff val="13000"/>
                  </a:schemeClr>
                </a:gs>
              </a:gsLst>
              <a:path path="rect">
                <a:fillToRect l="100000" t="100000"/>
              </a:path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3" y="304800"/>
            <a:ext cx="96012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4" y="1828801"/>
            <a:ext cx="9601198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510" y="6400800"/>
            <a:ext cx="1548660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3/5/2018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9152" y="6400800"/>
            <a:ext cx="5954835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18310" y="6400800"/>
            <a:ext cx="1066802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7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1031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603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747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319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293814" y="5003800"/>
            <a:ext cx="9601200" cy="1552275"/>
          </a:xfrm>
        </p:spPr>
        <p:txBody>
          <a:bodyPr>
            <a:normAutofit/>
          </a:bodyPr>
          <a:lstStyle/>
          <a:p>
            <a:pPr algn="r"/>
            <a:r>
              <a:rPr lang="fa-IR" dirty="0" smtClean="0"/>
              <a:t>شکیبا شیرزاد </a:t>
            </a:r>
          </a:p>
          <a:p>
            <a:pPr algn="r"/>
            <a:r>
              <a:rPr lang="fa-IR" dirty="0" smtClean="0"/>
              <a:t>دبیر مربوطه : سرکار خانم حسینی </a:t>
            </a:r>
          </a:p>
          <a:p>
            <a:pPr algn="r"/>
            <a:r>
              <a:rPr lang="fa-IR" dirty="0" smtClean="0"/>
              <a:t>مبحث : تفکر و سبک زندگی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293814" y="3937321"/>
            <a:ext cx="9601200" cy="926779"/>
          </a:xfrm>
        </p:spPr>
        <p:txBody>
          <a:bodyPr/>
          <a:lstStyle/>
          <a:p>
            <a:r>
              <a:rPr lang="fa-IR" dirty="0" smtClean="0"/>
              <a:t>به نام خدا </a:t>
            </a:r>
            <a:endParaRPr lang="en-US" dirty="0"/>
          </a:p>
        </p:txBody>
      </p:sp>
      <p:pic>
        <p:nvPicPr>
          <p:cNvPr id="2" name="06 3 Romances_Schumann-st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77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Click="0" advTm="3000">
        <p15:prstTrans prst="curtains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زیبایی ها 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113" y="1930400"/>
            <a:ext cx="3962400" cy="3962400"/>
          </a:xfrm>
        </p:spPr>
      </p:pic>
    </p:spTree>
    <p:extLst>
      <p:ext uri="{BB962C8B-B14F-4D97-AF65-F5344CB8AC3E}">
        <p14:creationId xmlns:p14="http://schemas.microsoft.com/office/powerpoint/2010/main" val="478088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000">
        <p15:prstTrans prst="crush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10992" y="0"/>
            <a:ext cx="4573191" cy="1084942"/>
          </a:xfrm>
        </p:spPr>
        <p:txBody>
          <a:bodyPr>
            <a:normAutofit/>
          </a:bodyPr>
          <a:lstStyle/>
          <a:p>
            <a:r>
              <a:rPr lang="fa-IR" sz="3600" dirty="0" smtClean="0"/>
              <a:t>زیبایی در حیوانات </a:t>
            </a:r>
            <a:endParaRPr lang="en-US" sz="3600" dirty="0"/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80" t="4082" r="13190"/>
          <a:stretch/>
        </p:blipFill>
        <p:spPr>
          <a:xfrm>
            <a:off x="-145143" y="2510971"/>
            <a:ext cx="4006326" cy="4245429"/>
          </a:xfr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" t="2282" b="5952"/>
          <a:stretch/>
        </p:blipFill>
        <p:spPr>
          <a:xfrm>
            <a:off x="3861183" y="1084942"/>
            <a:ext cx="4267199" cy="38027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571" y="2953657"/>
            <a:ext cx="3991429" cy="376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75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7000">
        <p15:prstTrans prst="fractur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0" r="3603"/>
          <a:stretch/>
        </p:blipFill>
        <p:spPr>
          <a:xfrm>
            <a:off x="0" y="0"/>
            <a:ext cx="3946162" cy="4963886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57" y="1143000"/>
            <a:ext cx="3810000" cy="5715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752" y="0"/>
            <a:ext cx="3742962" cy="550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16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84" y="184314"/>
            <a:ext cx="3771223" cy="341522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365" y="-164028"/>
            <a:ext cx="4229635" cy="39315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9" t="5113" r="14867" b="183"/>
          <a:stretch/>
        </p:blipFill>
        <p:spPr>
          <a:xfrm>
            <a:off x="3541486" y="2499913"/>
            <a:ext cx="4599956" cy="4358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60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glitter pattern="hexago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3894" y="0"/>
            <a:ext cx="3836987" cy="904874"/>
          </a:xfrm>
        </p:spPr>
        <p:txBody>
          <a:bodyPr/>
          <a:lstStyle/>
          <a:p>
            <a:r>
              <a:rPr lang="fa-IR" dirty="0" smtClean="0"/>
              <a:t>زیبایی در گیاهان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513" y="1771650"/>
            <a:ext cx="5943600" cy="4457700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3" y="3286125"/>
            <a:ext cx="4876800" cy="3571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3" y="0"/>
            <a:ext cx="48768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89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:comb/>
      </p:transition>
    </mc:Choice>
    <mc:Fallback xmlns="">
      <p:transition spd="slow" advClick="0" advTm="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9314" y="-25400"/>
            <a:ext cx="4572001" cy="787400"/>
          </a:xfrm>
        </p:spPr>
        <p:txBody>
          <a:bodyPr/>
          <a:lstStyle/>
          <a:p>
            <a:r>
              <a:rPr lang="fa-IR" dirty="0" smtClean="0"/>
              <a:t>زیبایی در دین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283" b="-10283"/>
          <a:stretch/>
        </p:blipFill>
        <p:spPr>
          <a:xfrm>
            <a:off x="204552" y="-25400"/>
            <a:ext cx="4484914" cy="3577641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51"/>
          <a:stretch/>
        </p:blipFill>
        <p:spPr>
          <a:xfrm>
            <a:off x="7097461" y="1260930"/>
            <a:ext cx="4143854" cy="55009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70" y="3408176"/>
            <a:ext cx="4484914" cy="335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80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69" y="928337"/>
            <a:ext cx="4310063" cy="4218791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075" y="669244"/>
            <a:ext cx="4647296" cy="436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82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600" dirty="0" smtClean="0"/>
              <a:t>پایان </a:t>
            </a:r>
            <a:endParaRPr lang="en-US" sz="6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177" y="647926"/>
            <a:ext cx="7900383" cy="525734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11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ashells 16x9">
  <a:themeElements>
    <a:clrScheme name="Seashells">
      <a:dk1>
        <a:srgbClr val="634823"/>
      </a:dk1>
      <a:lt1>
        <a:sysClr val="window" lastClr="FFFFFF"/>
      </a:lt1>
      <a:dk2>
        <a:srgbClr val="000000"/>
      </a:dk2>
      <a:lt2>
        <a:srgbClr val="F9EDD7"/>
      </a:lt2>
      <a:accent1>
        <a:srgbClr val="803C63"/>
      </a:accent1>
      <a:accent2>
        <a:srgbClr val="5A95A4"/>
      </a:accent2>
      <a:accent3>
        <a:srgbClr val="EBB419"/>
      </a:accent3>
      <a:accent4>
        <a:srgbClr val="E1771F"/>
      </a:accent4>
      <a:accent5>
        <a:srgbClr val="648C7A"/>
      </a:accent5>
      <a:accent6>
        <a:srgbClr val="ACBB51"/>
      </a:accent6>
      <a:hlink>
        <a:srgbClr val="5A95A4"/>
      </a:hlink>
      <a:folHlink>
        <a:srgbClr val="E1771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eashells">
      <a:dk1>
        <a:srgbClr val="634823"/>
      </a:dk1>
      <a:lt1>
        <a:sysClr val="window" lastClr="FFFFFF"/>
      </a:lt1>
      <a:dk2>
        <a:srgbClr val="000000"/>
      </a:dk2>
      <a:lt2>
        <a:srgbClr val="F9EDD7"/>
      </a:lt2>
      <a:accent1>
        <a:srgbClr val="803C63"/>
      </a:accent1>
      <a:accent2>
        <a:srgbClr val="5A95A4"/>
      </a:accent2>
      <a:accent3>
        <a:srgbClr val="EBB419"/>
      </a:accent3>
      <a:accent4>
        <a:srgbClr val="E1771F"/>
      </a:accent4>
      <a:accent5>
        <a:srgbClr val="648C7A"/>
      </a:accent5>
      <a:accent6>
        <a:srgbClr val="ACBB51"/>
      </a:accent6>
      <a:hlink>
        <a:srgbClr val="5A95A4"/>
      </a:hlink>
      <a:folHlink>
        <a:srgbClr val="E1771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eashells">
      <a:dk1>
        <a:srgbClr val="634823"/>
      </a:dk1>
      <a:lt1>
        <a:sysClr val="window" lastClr="FFFFFF"/>
      </a:lt1>
      <a:dk2>
        <a:srgbClr val="000000"/>
      </a:dk2>
      <a:lt2>
        <a:srgbClr val="F9EDD7"/>
      </a:lt2>
      <a:accent1>
        <a:srgbClr val="803C63"/>
      </a:accent1>
      <a:accent2>
        <a:srgbClr val="5A95A4"/>
      </a:accent2>
      <a:accent3>
        <a:srgbClr val="EBB419"/>
      </a:accent3>
      <a:accent4>
        <a:srgbClr val="E1771F"/>
      </a:accent4>
      <a:accent5>
        <a:srgbClr val="648C7A"/>
      </a:accent5>
      <a:accent6>
        <a:srgbClr val="ACBB51"/>
      </a:accent6>
      <a:hlink>
        <a:srgbClr val="5A95A4"/>
      </a:hlink>
      <a:folHlink>
        <a:srgbClr val="E1771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AEB23A9-D1D6-4249-99E9-CBF6A058AE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Seashells nature presentation (widescreen)</Template>
  <TotalTime>0</TotalTime>
  <Words>29</Words>
  <Application>Microsoft Office PowerPoint</Application>
  <PresentationFormat>Widescreen</PresentationFormat>
  <Paragraphs>9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Corbel</vt:lpstr>
      <vt:lpstr>Tahoma</vt:lpstr>
      <vt:lpstr>Seashells 16x9</vt:lpstr>
      <vt:lpstr>به نام خدا </vt:lpstr>
      <vt:lpstr>زیبایی ها </vt:lpstr>
      <vt:lpstr>PowerPoint Presentation</vt:lpstr>
      <vt:lpstr>PowerPoint Presentation</vt:lpstr>
      <vt:lpstr>PowerPoint Presentation</vt:lpstr>
      <vt:lpstr>زیبایی در گیاهان </vt:lpstr>
      <vt:lpstr>زیبایی در دین </vt:lpstr>
      <vt:lpstr>PowerPoint Presentation</vt:lpstr>
      <vt:lpstr>پایان 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2016-10-06T09:28:28Z</dcterms:created>
  <dcterms:modified xsi:type="dcterms:W3CDTF">2018-03-05T08:36:58Z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TC028952559991</vt:lpwstr>
  </property>
</Properties>
</file>