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5"/>
  </p:notesMasterIdLst>
  <p:sldIdLst>
    <p:sldId id="268" r:id="rId2"/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96FEB-745C-4FD8-A16E-3C5597C3FBEC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F9D91-F69A-482A-A0D4-E0A0F711B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96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F9D91-F69A-482A-A0D4-E0A0F711BD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846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557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32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778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2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72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9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76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132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07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4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80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A42613A-1537-49B1-B8E3-45DAB2AACB8D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8A1724B-6712-4966-A073-750880D14D6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3922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463"/>
            <a:ext cx="12192000" cy="6292850"/>
          </a:xfrm>
        </p:spPr>
      </p:pic>
    </p:spTree>
    <p:extLst>
      <p:ext uri="{BB962C8B-B14F-4D97-AF65-F5344CB8AC3E}">
        <p14:creationId xmlns:p14="http://schemas.microsoft.com/office/powerpoint/2010/main" val="178548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254" y="1239253"/>
            <a:ext cx="9720073" cy="4023360"/>
          </a:xfrm>
        </p:spPr>
        <p:txBody>
          <a:bodyPr/>
          <a:lstStyle/>
          <a:p>
            <a:pPr algn="r"/>
            <a:r>
              <a:rPr lang="fa-IR" sz="3200" dirty="0"/>
              <a:t>2.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توسعه کامپیوتر</a:t>
            </a:r>
            <a:r>
              <a:rPr lang="fa-IR" sz="3200" dirty="0"/>
              <a:t>: دوره توسعه کامپیوتر از سال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۱۳۵۰ </a:t>
            </a:r>
            <a:r>
              <a:rPr lang="fa-IR" sz="3200" dirty="0"/>
              <a:t>در ایران آغاز و تا سال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۱۳۶۰</a:t>
            </a:r>
            <a:r>
              <a:rPr lang="fa-IR" sz="3200" dirty="0"/>
              <a:t> ادامه یافت. این دوره همراه با رقابت زیاد برای خرید سخت افزار، پیاده سازی سیستم های عظیم نرم افزری، استخدام هر چه بیشتر نیروی انسانی و دنبال کردن برنامه های جامع با توجه به واقعیت های فنی نیروی انسانی کشور بود.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43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0539" y="1118937"/>
            <a:ext cx="9720073" cy="4023360"/>
          </a:xfrm>
        </p:spPr>
        <p:txBody>
          <a:bodyPr>
            <a:normAutofit/>
          </a:bodyPr>
          <a:lstStyle/>
          <a:p>
            <a:pPr algn="r"/>
            <a:r>
              <a:rPr lang="fa-IR" sz="3200" dirty="0"/>
              <a:t>3.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بازنگری کامپیوتر</a:t>
            </a:r>
            <a:r>
              <a:rPr lang="fa-IR" sz="3200" dirty="0"/>
              <a:t>: با ظهور انقلاب اسلامی, در زمینه کامپیوتر نیز تغییر و تحولاتی صورت گرفت و در نهایت تا سال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۱۳۵۹</a:t>
            </a:r>
            <a:r>
              <a:rPr lang="fa-IR" sz="3200" dirty="0"/>
              <a:t> یک سری بازنگری کلی انجام شد.</a:t>
            </a:r>
          </a:p>
          <a:p>
            <a:pPr algn="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685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781" y="1155031"/>
            <a:ext cx="9720073" cy="4023360"/>
          </a:xfrm>
        </p:spPr>
        <p:txBody>
          <a:bodyPr>
            <a:normAutofit/>
          </a:bodyPr>
          <a:lstStyle/>
          <a:p>
            <a:pPr algn="r"/>
            <a:r>
              <a:rPr lang="fa-IR" sz="3200" dirty="0"/>
              <a:t>4.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بلوغ و رشد کامپیوتر در ایران</a:t>
            </a:r>
            <a:r>
              <a:rPr lang="fa-IR" sz="3200" dirty="0"/>
              <a:t>: پس از بازگشایی دانشگاه ها در سال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۱۳۶۲</a:t>
            </a:r>
            <a:r>
              <a:rPr lang="fa-IR" sz="3200" dirty="0"/>
              <a:t> مرحله بعدی رشد کامپیوتر آغاز شد و هر دو شاخه نرم افزار و سخت افزار توسعه فراوانی یافتند. از مهمترین کارهای این دوره می توان پردازش زبان و خط فارسی را نام برد.</a:t>
            </a:r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5363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HPB9432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83632" y="926683"/>
            <a:ext cx="9094788" cy="4924425"/>
          </a:xfrm>
        </p:spPr>
      </p:pic>
    </p:spTree>
    <p:extLst>
      <p:ext uri="{BB962C8B-B14F-4D97-AF65-F5344CB8AC3E}">
        <p14:creationId xmlns:p14="http://schemas.microsoft.com/office/powerpoint/2010/main" val="252416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a-IR" dirty="0" smtClean="0"/>
              <a:t>تاریخچه کامپیوتر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زینب فدایی</a:t>
            </a:r>
          </a:p>
          <a:p>
            <a:pPr algn="r"/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کلاس:7/1</a:t>
            </a:r>
          </a:p>
          <a:p>
            <a:pPr algn="r"/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سرکارخانم خزایی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3531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6600" dirty="0" smtClean="0"/>
              <a:t>تاریخچه کامپیوتر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dirty="0"/>
              <a:t>کامپیوتر یکی از پدیده‌های فن‌آوری است که تمام جنبه‌های زندگی ما را </a:t>
            </a:r>
            <a:r>
              <a:rPr lang="fa-IR" sz="3200" dirty="0" smtClean="0"/>
              <a:t>تحت </a:t>
            </a:r>
            <a:r>
              <a:rPr lang="fa-IR" sz="3200" dirty="0"/>
              <a:t>تاثیر قرار داده‌است. کامپیوتر از کلمه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Compute</a:t>
            </a:r>
            <a:r>
              <a:rPr lang="en-US" sz="3200" dirty="0"/>
              <a:t> </a:t>
            </a:r>
            <a:r>
              <a:rPr lang="fa-IR" sz="3200" dirty="0"/>
              <a:t>در زبان انگلیسی به معنای محاسب و شمارنده گرفته شده‌است. در 1937 اولین کامپیوتر دیجتالی الکترونیکی جهان به نام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ABC</a:t>
            </a:r>
            <a:r>
              <a:rPr lang="en-US" sz="3600" dirty="0"/>
              <a:t> </a:t>
            </a:r>
            <a:r>
              <a:rPr lang="fa-IR" sz="3200" dirty="0"/>
              <a:t>ساخته شد. این ماشین گرچه قابل برنامه ریزی نبود اما برای حل معدلات خطی استفاده می‌شد.به دلیل ابتدایی بودن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ABC</a:t>
            </a:r>
            <a:r>
              <a:rPr lang="en-US" sz="3200" dirty="0"/>
              <a:t> </a:t>
            </a:r>
            <a:r>
              <a:rPr lang="fa-IR" sz="3200" dirty="0"/>
              <a:t>خیلی زود کامپیوترهای دیگر جایگزین آن شدند.</a:t>
            </a:r>
            <a:endParaRPr lang="en-US" sz="3200" dirty="0"/>
          </a:p>
        </p:txBody>
      </p:sp>
      <p:pic>
        <p:nvPicPr>
          <p:cNvPr id="4" name="Katy Perry - Dark Horse (Dumme Jungs Remix)_-176862400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6727" y="585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10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5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نخستین کامپیوتر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dirty="0"/>
              <a:t>خستین ماشین محاسبه ماشین مکانیکی ساده ای بود که بلز پاسکال آن را ساخته بود و به وسیله چند اهرم و چرخ دنده، می توانست عملیات جمع و تفریق را انجام بدهد. پس از آن لایب نیتز با افزودن چند چرخ دنده به ماشین پاسکال ماشینی ساخت که میتوانست ضرب و تقسیم را هم انجام بدهد و آن را (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ماشین حساب</a:t>
            </a:r>
            <a:r>
              <a:rPr lang="fa-IR" sz="3200" dirty="0"/>
              <a:t>) نامید.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9434" t="8867" r="7373" b="9520"/>
          <a:stretch/>
        </p:blipFill>
        <p:spPr>
          <a:xfrm>
            <a:off x="914400" y="4108290"/>
            <a:ext cx="2448732" cy="240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7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24128" y="493295"/>
            <a:ext cx="9720263" cy="4022725"/>
          </a:xfrm>
        </p:spPr>
        <p:txBody>
          <a:bodyPr>
            <a:normAutofit/>
          </a:bodyPr>
          <a:lstStyle/>
          <a:p>
            <a:pPr algn="r"/>
            <a:r>
              <a:rPr lang="fa-IR" sz="3200" dirty="0"/>
              <a:t>کامپیوتر یکی از دو چیز برجسته‌ای است که بشر در سدهٔ بیستم اختراع کرد. دستگاهی که بلز پاسکال در سال </a:t>
            </a:r>
            <a:r>
              <a:rPr lang="fa-IR" sz="3600" dirty="0" smtClean="0">
                <a:solidFill>
                  <a:schemeClr val="accent1">
                    <a:lumMod val="75000"/>
                  </a:schemeClr>
                </a:solidFill>
              </a:rPr>
              <a:t>۱۶۴۲</a:t>
            </a:r>
            <a:r>
              <a:rPr lang="fa-IR" sz="3200" dirty="0" smtClean="0"/>
              <a:t> ساخت اولین تلاش در راه ساخت </a:t>
            </a:r>
            <a:r>
              <a:rPr lang="fa-IR" sz="3200" dirty="0"/>
              <a:t>دستگاه‌های محاسب خودکار بود. پاسکال آن دستگاه را که پس از چرتکه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دومین ابزار </a:t>
            </a:r>
            <a:r>
              <a:rPr lang="fa-IR" sz="3200" dirty="0"/>
              <a:t>ساخت بشر بود، برای یاری رساندن به پدرش ساخت. پدر وی حسابدار دولتی بود و با کمک این دستگاه می‌توانست همه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اعداد شش رقمی </a:t>
            </a:r>
            <a:r>
              <a:rPr lang="fa-IR" sz="3200" dirty="0"/>
              <a:t>را با هم جمع و تفریق کند.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4232910"/>
            <a:ext cx="38100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39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انواع کامپیوتر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83044"/>
            <a:ext cx="9720073" cy="4023360"/>
          </a:xfrm>
        </p:spPr>
        <p:txBody>
          <a:bodyPr>
            <a:normAutofit/>
          </a:bodyPr>
          <a:lstStyle/>
          <a:p>
            <a:pPr algn="r"/>
            <a:r>
              <a:rPr lang="fa-IR" sz="3200" dirty="0"/>
              <a:t>کامپیوتر ها به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چهار دسته</a:t>
            </a:r>
            <a:r>
              <a:rPr lang="fa-IR" sz="3200" dirty="0"/>
              <a:t> ابر کامپیوتر ها، کامپیوترهای بزرگ، کامپیوتر های کوچک، ریز کامپیوتر ها تقسیم می شوند. کامپیوتر ها از نظر نوع پردازش داه ها به سه نوع / کامپیوتر های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آنالوگ</a:t>
            </a:r>
            <a:r>
              <a:rPr lang="fa-IR" sz="3200" dirty="0"/>
              <a:t>،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کامپیوتر های دیجیتال</a:t>
            </a:r>
            <a:r>
              <a:rPr lang="fa-IR" sz="3200" dirty="0"/>
              <a:t> و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کامپیوتر های ترکیبی </a:t>
            </a:r>
            <a:r>
              <a:rPr lang="fa-IR" sz="3200" dirty="0"/>
              <a:t>تقسیم می شوند.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3765172"/>
            <a:ext cx="3423886" cy="256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79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نخستین کامپیوتر شخصی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dirty="0"/>
              <a:t>شرکت هولت پکارد، برای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نخستین بار</a:t>
            </a:r>
            <a:r>
              <a:rPr lang="fa-IR" sz="3200" dirty="0"/>
              <a:t>، واژه "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کامپیوتر شخصی</a:t>
            </a:r>
            <a:r>
              <a:rPr lang="fa-IR" sz="3200" dirty="0"/>
              <a:t>" را در </a:t>
            </a:r>
            <a:r>
              <a:rPr lang="fa-IR" sz="3200" dirty="0" smtClean="0"/>
              <a:t>تبلیغی </a:t>
            </a:r>
            <a:r>
              <a:rPr lang="fa-IR" sz="3200" dirty="0"/>
              <a:t>برای ماشین </a:t>
            </a:r>
            <a:r>
              <a:rPr lang="fa-IR" sz="3200" dirty="0" smtClean="0"/>
              <a:t>حساب در مجله ساینس معرفی کرد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3653028"/>
            <a:ext cx="4286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81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97247"/>
            <a:ext cx="9720072" cy="1499616"/>
          </a:xfrm>
        </p:spPr>
        <p:txBody>
          <a:bodyPr/>
          <a:lstStyle/>
          <a:p>
            <a:pPr algn="r"/>
            <a:r>
              <a:rPr lang="fa-IR" dirty="0"/>
              <a:t>تاریخچه کامپیوتر در ایران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7" y="2834640"/>
            <a:ext cx="9720073" cy="4023360"/>
          </a:xfrm>
        </p:spPr>
        <p:txBody>
          <a:bodyPr>
            <a:normAutofit/>
          </a:bodyPr>
          <a:lstStyle/>
          <a:p>
            <a:pPr algn="r"/>
            <a:r>
              <a:rPr lang="fa-IR" sz="2800" dirty="0"/>
              <a:t>تاریخچه کامپیوتر در ایران را می توان به چهار دوره تقسیم کرد :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7" y="3440624"/>
            <a:ext cx="4689277" cy="295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6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4444" y="1058779"/>
            <a:ext cx="9720073" cy="4023360"/>
          </a:xfrm>
        </p:spPr>
        <p:txBody>
          <a:bodyPr>
            <a:normAutofit/>
          </a:bodyPr>
          <a:lstStyle/>
          <a:p>
            <a:pPr algn="r"/>
            <a:r>
              <a:rPr lang="fa-IR" sz="3200" dirty="0"/>
              <a:t>1.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پیدایش کامپیوتر</a:t>
            </a:r>
            <a:r>
              <a:rPr lang="fa-IR" sz="3200" dirty="0"/>
              <a:t>: کامپیوتر در سال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۱۳۴۱ </a:t>
            </a:r>
            <a:r>
              <a:rPr lang="fa-IR" sz="3200" dirty="0"/>
              <a:t>وارد ایران شد. بدین ترتیب پیدایش کامپیوتر در ایران </a:t>
            </a:r>
            <a:r>
              <a:rPr lang="fa-IR" sz="3600" dirty="0">
                <a:solidFill>
                  <a:schemeClr val="accent1">
                    <a:lumMod val="75000"/>
                  </a:schemeClr>
                </a:solidFill>
              </a:rPr>
              <a:t>تقریبا ۱۰ سال </a:t>
            </a:r>
            <a:r>
              <a:rPr lang="fa-IR" sz="3200" dirty="0"/>
              <a:t>بعد از ظهور کامپیوتر در کشور های صنعتی بود.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67114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88</TotalTime>
  <Words>502</Words>
  <Application>Microsoft Office PowerPoint</Application>
  <PresentationFormat>Widescreen</PresentationFormat>
  <Paragraphs>20</Paragraphs>
  <Slides>13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Tw Cen MT</vt:lpstr>
      <vt:lpstr>Tw Cen MT Condensed</vt:lpstr>
      <vt:lpstr>Wingdings 3</vt:lpstr>
      <vt:lpstr>Integral</vt:lpstr>
      <vt:lpstr>PowerPoint Presentation</vt:lpstr>
      <vt:lpstr>تاریخچه کامپیوتر</vt:lpstr>
      <vt:lpstr>تاریخچه کامپیوتر</vt:lpstr>
      <vt:lpstr>نخستین کامپیوتر</vt:lpstr>
      <vt:lpstr>PowerPoint Presentation</vt:lpstr>
      <vt:lpstr>انواع کامپیوتر</vt:lpstr>
      <vt:lpstr>نخستین کامپیوتر شخصی</vt:lpstr>
      <vt:lpstr>تاریخچه کامپیوتر در ایران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11</cp:revision>
  <dcterms:created xsi:type="dcterms:W3CDTF">2019-10-21T16:42:22Z</dcterms:created>
  <dcterms:modified xsi:type="dcterms:W3CDTF">2019-10-21T19:45:28Z</dcterms:modified>
</cp:coreProperties>
</file>