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sldIdLst>
    <p:sldId id="258" r:id="rId3"/>
    <p:sldId id="271" r:id="rId4"/>
    <p:sldId id="270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269" r:id="rId13"/>
  </p:sldIdLst>
  <p:sldSz cx="12192000" cy="6858000"/>
  <p:notesSz cx="6858000" cy="9144000"/>
  <p:defaultTextStyle>
    <a:defPPr>
      <a:defRPr lang="fa-I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D578"/>
    <a:srgbClr val="D6E268"/>
    <a:srgbClr val="1BCB9D"/>
    <a:srgbClr val="A47700"/>
    <a:srgbClr val="35E388"/>
    <a:srgbClr val="00B4B7"/>
    <a:srgbClr val="00CC99"/>
    <a:srgbClr val="33CCCC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C66F2-724E-44BE-B8F9-4B273719EF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1CC3CD-38D7-4A1C-9ECA-81773446EC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768785-4FE6-447D-BFFE-63DE0B763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562A1-CEAE-457C-AB06-555E2235D731}" type="datetimeFigureOut">
              <a:rPr lang="fa-IR" smtClean="0"/>
              <a:t>08/10/1446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D1EB41-135C-4AF4-8DD5-02D8E27BB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1811A1-13AA-4E03-B3E9-FD0B3665E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C0F96-DEE5-458B-AC8C-28D799FE956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92486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16D2F-E76F-4E8B-85A9-EB93A30E6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0D73F0-5AB4-429C-9CEB-8B5F5670AB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51864F-4D9C-4F4D-93B5-E34FC4153D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F759A5-D2A1-4E82-92CD-740AB7437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562A1-CEAE-457C-AB06-555E2235D731}" type="datetimeFigureOut">
              <a:rPr lang="fa-IR" smtClean="0"/>
              <a:t>08/10/1446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385B1B-6B5C-441F-AA5E-98D7D71D2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858809-B9AF-44D6-8156-BCD35C492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C0F96-DEE5-458B-AC8C-28D799FE956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16140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D64A1-248C-414F-AE61-5C2A8525E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F40FE8-EC63-4A3F-A8CF-1EC3852BEF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8342A-DB18-4FAC-9FB3-D52802645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562A1-CEAE-457C-AB06-555E2235D731}" type="datetimeFigureOut">
              <a:rPr lang="fa-IR" smtClean="0"/>
              <a:t>08/10/1446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DAF435-8B16-47F5-879D-11A6A3057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38620-158E-40D8-A776-B9182D1DC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C0F96-DEE5-458B-AC8C-28D799FE956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57303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9A7FDB-8ABC-4D7B-8957-7ACAAC6A4B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DCB838-33FA-4846-AF74-EC0C75C68C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19F099-E5DF-487F-B265-C800D6D89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562A1-CEAE-457C-AB06-555E2235D731}" type="datetimeFigureOut">
              <a:rPr lang="fa-IR" smtClean="0"/>
              <a:t>08/10/1446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9B0793-E088-4614-8B76-A8E458F4E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380EBC-3BF5-491C-B944-6C12AD5C2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C0F96-DEE5-458B-AC8C-28D799FE956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23444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E5771-FEF3-4F27-8D64-B507D5F15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235AA2-1295-407B-94AB-A63B107CB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CDA839-701D-452B-A504-8D676D9A8F5B}" type="datetimeFigureOut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08/10/1446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1EF7AC-F671-4FAA-846D-F79E64614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561BCA-BDB8-4A6E-8BF6-8A5796914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7C0A7E-8232-4108-957E-2AF7452C9210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C5A2031-B22D-4A6C-B4BB-2AD8A52F11C2}"/>
              </a:ext>
            </a:extLst>
          </p:cNvPr>
          <p:cNvSpPr/>
          <p:nvPr userDrawn="1"/>
        </p:nvSpPr>
        <p:spPr>
          <a:xfrm>
            <a:off x="880533" y="2319865"/>
            <a:ext cx="10430934" cy="3894667"/>
          </a:xfrm>
          <a:prstGeom prst="roundRect">
            <a:avLst/>
          </a:prstGeom>
          <a:gradFill flip="none" rotWithShape="1">
            <a:gsLst>
              <a:gs pos="0">
                <a:srgbClr val="D6E268">
                  <a:tint val="66000"/>
                  <a:satMod val="160000"/>
                </a:srgbClr>
              </a:gs>
              <a:gs pos="50000">
                <a:srgbClr val="D6E268">
                  <a:tint val="44500"/>
                  <a:satMod val="160000"/>
                </a:srgbClr>
              </a:gs>
              <a:gs pos="100000">
                <a:srgbClr val="D6E268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7B6B949-58A9-48EA-948A-2C030A4B7F58}"/>
              </a:ext>
            </a:extLst>
          </p:cNvPr>
          <p:cNvSpPr/>
          <p:nvPr userDrawn="1"/>
        </p:nvSpPr>
        <p:spPr>
          <a:xfrm>
            <a:off x="1253065" y="2590801"/>
            <a:ext cx="2506133" cy="245533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82460AA-C9B7-4D0B-99C7-0EF985B398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35467" y="2617786"/>
            <a:ext cx="2517866" cy="2469094"/>
          </a:xfrm>
          <a:prstGeom prst="rect">
            <a:avLst/>
          </a:prstGeom>
        </p:spPr>
      </p:pic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A2E3E147-B14A-4F98-BEBB-F0BED7AA5D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422400" y="2827866"/>
            <a:ext cx="2133600" cy="2099734"/>
          </a:xfrm>
        </p:spPr>
        <p:txBody>
          <a:bodyPr/>
          <a:lstStyle/>
          <a:p>
            <a:endParaRPr lang="fa-IR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4E99E143-AD3E-47E5-AC7E-2BCD98BD549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94804" y="2794000"/>
            <a:ext cx="2049462" cy="2116666"/>
          </a:xfrm>
        </p:spPr>
        <p:txBody>
          <a:bodyPr/>
          <a:lstStyle/>
          <a:p>
            <a:endParaRPr lang="fa-IR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F487AEDE-A520-446A-BBB4-B1CCD84B771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40668" y="2600854"/>
            <a:ext cx="2517866" cy="246909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0E4CCBE-57F2-47C8-82E8-498FCC8B74F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24285" y="2353733"/>
            <a:ext cx="48112" cy="3843866"/>
          </a:xfrm>
          <a:prstGeom prst="rect">
            <a:avLst/>
          </a:prstGeom>
        </p:spPr>
      </p:pic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6DD4754A-B4E9-40CB-BE56-0B8B84FE11D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433330" y="2760663"/>
            <a:ext cx="2150004" cy="2098675"/>
          </a:xfrm>
        </p:spPr>
        <p:txBody>
          <a:bodyPr/>
          <a:lstStyle/>
          <a:p>
            <a:endParaRPr lang="fa-IR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9AD22B86-5403-473B-8F1B-4716D749D87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28928" y="2335279"/>
            <a:ext cx="42676" cy="3846909"/>
          </a:xfrm>
          <a:prstGeom prst="rect">
            <a:avLst/>
          </a:prstGeom>
        </p:spPr>
      </p:pic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ECA0EAA8-DCC8-4871-AFAD-5F900153597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85333" y="5316537"/>
            <a:ext cx="2777067" cy="745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00F04B34-241A-4C9F-9835-4968A5902E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470400" y="5300663"/>
            <a:ext cx="3048000" cy="795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8D8A7635-8F35-47F1-99E8-C6B70F118DB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43863" y="5249863"/>
            <a:ext cx="2928937" cy="828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48252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E5771-FEF3-4F27-8D64-B507D5F15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235AA2-1295-407B-94AB-A63B107CB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CDA839-701D-452B-A504-8D676D9A8F5B}" type="datetimeFigureOut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08/10/1446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1EF7AC-F671-4FAA-846D-F79E64614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561BCA-BDB8-4A6E-8BF6-8A5796914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7C0A7E-8232-4108-957E-2AF7452C9210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C5A2031-B22D-4A6C-B4BB-2AD8A52F11C2}"/>
              </a:ext>
            </a:extLst>
          </p:cNvPr>
          <p:cNvSpPr/>
          <p:nvPr userDrawn="1"/>
        </p:nvSpPr>
        <p:spPr>
          <a:xfrm>
            <a:off x="2624668" y="2319865"/>
            <a:ext cx="7349067" cy="3894667"/>
          </a:xfrm>
          <a:prstGeom prst="roundRect">
            <a:avLst/>
          </a:prstGeom>
          <a:gradFill flip="none" rotWithShape="1">
            <a:gsLst>
              <a:gs pos="0">
                <a:srgbClr val="D6E268">
                  <a:tint val="66000"/>
                  <a:satMod val="160000"/>
                </a:srgbClr>
              </a:gs>
              <a:gs pos="50000">
                <a:srgbClr val="D6E268">
                  <a:tint val="44500"/>
                  <a:satMod val="160000"/>
                </a:srgbClr>
              </a:gs>
              <a:gs pos="100000">
                <a:srgbClr val="D6E268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7B6B949-58A9-48EA-948A-2C030A4B7F58}"/>
              </a:ext>
            </a:extLst>
          </p:cNvPr>
          <p:cNvSpPr/>
          <p:nvPr userDrawn="1"/>
        </p:nvSpPr>
        <p:spPr>
          <a:xfrm>
            <a:off x="6908799" y="2794001"/>
            <a:ext cx="2506133" cy="245533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82460AA-C9B7-4D0B-99C7-0EF985B398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46932" y="2702455"/>
            <a:ext cx="2517866" cy="2580746"/>
          </a:xfrm>
          <a:prstGeom prst="rect">
            <a:avLst/>
          </a:prstGeom>
        </p:spPr>
      </p:pic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A2E3E147-B14A-4F98-BEBB-F0BED7AA5D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505200" y="2912532"/>
            <a:ext cx="2133600" cy="2099734"/>
          </a:xfrm>
        </p:spPr>
        <p:txBody>
          <a:bodyPr/>
          <a:lstStyle/>
          <a:p>
            <a:endParaRPr lang="fa-IR" dirty="0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6DD4754A-B4E9-40CB-BE56-0B8B84FE11D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095596" y="2929996"/>
            <a:ext cx="2150004" cy="2098675"/>
          </a:xfrm>
        </p:spPr>
        <p:txBody>
          <a:bodyPr/>
          <a:lstStyle/>
          <a:p>
            <a:endParaRPr lang="fa-IR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00F04B34-241A-4C9F-9835-4968A5902E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031067" y="5368396"/>
            <a:ext cx="3048000" cy="79533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a-IR" dirty="0"/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8D8A7635-8F35-47F1-99E8-C6B70F118DB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773863" y="5334529"/>
            <a:ext cx="2928937" cy="8286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391384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C8CCE-A821-46B6-BAD4-9F3FA3CCA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8471D0-2BA8-4D16-A536-E92FF569B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0EFE66-C93F-4BCD-ABD7-202959584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562A1-CEAE-457C-AB06-555E2235D731}" type="datetimeFigureOut">
              <a:rPr lang="fa-IR" smtClean="0"/>
              <a:t>08/10/1446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56F91A-40AD-4CF0-A576-73E6D9C8B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CA003A-54EC-4E17-8752-06CC0553F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C0F96-DEE5-458B-AC8C-28D799FE956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635064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24E1E-7158-48D2-B53E-24F727D62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0D6B43-77D4-46C8-B436-73D7B94334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331F04-3562-488D-8BDA-199741AED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562A1-CEAE-457C-AB06-555E2235D731}" type="datetimeFigureOut">
              <a:rPr lang="fa-IR" smtClean="0"/>
              <a:t>08/10/1446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D1CB9D-1EF7-4E46-BAFE-9E858870A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00E773-BEB3-4824-8484-5813E925E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C0F96-DEE5-458B-AC8C-28D799FE956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51628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F1ACC-D39B-4477-960F-2BCB205B3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63073A-530E-49C7-AAAC-74D37C9542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25F0E4-F291-4032-81BF-C87126FEEF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DD1079-E5A1-4863-A2ED-F8C8D7D2E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562A1-CEAE-457C-AB06-555E2235D731}" type="datetimeFigureOut">
              <a:rPr lang="fa-IR" smtClean="0"/>
              <a:t>08/10/1446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187350-5EC5-465C-B969-8B4A93A05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3CEEE6-D6AA-44E9-9B96-2F921AE1E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C0F96-DEE5-458B-AC8C-28D799FE956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476284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903AC-A02F-403B-B872-0AFDE1A7E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89AC31-5F47-4D68-83E0-5AB0B46183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9B2E49-0450-4FCC-B36C-E994C9031D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A50D45-7812-468C-9F8D-8D71857369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EF194A-5959-4019-A64B-4B8869F411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E442778-6A59-4757-9137-8FD242F74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562A1-CEAE-457C-AB06-555E2235D731}" type="datetimeFigureOut">
              <a:rPr lang="fa-IR" smtClean="0"/>
              <a:t>08/10/1446</a:t>
            </a:fld>
            <a:endParaRPr lang="fa-I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4BE2FB3-8373-4295-8E8B-774430769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7DC8D3-8768-48E2-ADF2-A22180D67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C0F96-DEE5-458B-AC8C-28D799FE956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85117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0047D-1066-4544-A593-AE5D88A98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47EC95-4F43-4469-8637-F0AD00310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562A1-CEAE-457C-AB06-555E2235D731}" type="datetimeFigureOut">
              <a:rPr lang="fa-IR" smtClean="0"/>
              <a:t>08/10/1446</a:t>
            </a:fld>
            <a:endParaRPr lang="fa-I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702FC4-21C9-4CF2-9E37-2C6C81DF0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17136F-F3A7-475C-9BFA-324A29F98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C0F96-DEE5-458B-AC8C-28D799FE956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65670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77EEE7-6C51-44F3-9F3A-CABCC72C9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562A1-CEAE-457C-AB06-555E2235D731}" type="datetimeFigureOut">
              <a:rPr lang="fa-IR" smtClean="0"/>
              <a:t>08/10/1446</a:t>
            </a:fld>
            <a:endParaRPr lang="fa-I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AADD49-30C3-4284-991D-C4C240899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47ECBA-3827-4750-B0FD-86A0A1C2A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C0F96-DEE5-458B-AC8C-28D799FE956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67639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F735-4EF3-442C-B9C7-7D4A3827E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5B89C3-F452-4666-8559-172C636AA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562A1-CEAE-457C-AB06-555E2235D731}" type="datetimeFigureOut">
              <a:rPr lang="fa-IR" smtClean="0"/>
              <a:t>08/10/1446</a:t>
            </a:fld>
            <a:endParaRPr lang="fa-I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283578-E1AF-480D-9291-082B15C93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A2736B-4D36-49D7-9387-C7D2D8DE4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C0F96-DEE5-458B-AC8C-28D799FE956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670926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8218C-6411-4007-A9B5-28277599D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8F901-BC00-4D0B-B3D3-3EEF472F22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B0ABD0-D024-438F-8859-089035A66E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019000-80E5-43D6-9F5A-E1886F3F0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562A1-CEAE-457C-AB06-555E2235D731}" type="datetimeFigureOut">
              <a:rPr lang="fa-IR" smtClean="0"/>
              <a:t>08/10/1446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B43206-1370-41B0-8AB2-A3CFA1DE5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DB8D5A-C321-4A10-AE34-198DA6B88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C0F96-DEE5-458B-AC8C-28D799FE956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04176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751D88-BA73-47A4-BBF7-5A3219A29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0EE0B7-89E8-49B9-9572-365C69C260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5058E5-C947-4FE8-BFEE-DC856562D4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2562A1-CEAE-457C-AB06-555E2235D731}" type="datetimeFigureOut">
              <a:rPr lang="fa-IR" smtClean="0"/>
              <a:t>08/10/1446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23BF30-BE99-46C5-AC0E-DF630A3E68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DC9E83-4708-481A-9F60-9D2306541D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8C0F96-DEE5-458B-AC8C-28D799FE956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36914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35F65A-0F4F-46BB-8F89-F8A30B21E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A281EE-E0A8-47DE-B1F4-FE5D888AC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DEBF14-D3EC-4125-B2F6-2FDE3F3F69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CDA839-701D-452B-A504-8D676D9A8F5B}" type="datetimeFigureOut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08/10/1446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29DC3C-14AF-43CB-B3A2-9FB97C9311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823691-7687-47AF-8CC0-1D4F8CA0B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7C0A7E-8232-4108-957E-2AF7452C9210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107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CB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unched Tape 1">
            <a:extLst>
              <a:ext uri="{FF2B5EF4-FFF2-40B4-BE49-F238E27FC236}">
                <a16:creationId xmlns:a16="http://schemas.microsoft.com/office/drawing/2014/main" id="{D8487EAD-0781-442B-A799-743B8D56B57E}"/>
              </a:ext>
            </a:extLst>
          </p:cNvPr>
          <p:cNvSpPr/>
          <p:nvPr/>
        </p:nvSpPr>
        <p:spPr>
          <a:xfrm rot="19699956">
            <a:off x="-646619" y="-967707"/>
            <a:ext cx="3316707" cy="2740088"/>
          </a:xfrm>
          <a:prstGeom prst="flowChartPunchedTape">
            <a:avLst/>
          </a:prstGeom>
          <a:gradFill flip="none" rotWithShape="1">
            <a:gsLst>
              <a:gs pos="0">
                <a:srgbClr val="D6E268">
                  <a:tint val="66000"/>
                  <a:satMod val="160000"/>
                </a:srgbClr>
              </a:gs>
              <a:gs pos="50000">
                <a:srgbClr val="D6E268">
                  <a:tint val="44500"/>
                  <a:satMod val="160000"/>
                </a:srgbClr>
              </a:gs>
              <a:gs pos="100000">
                <a:srgbClr val="D6E268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9D4372F-2ED7-4B38-BC2E-7E83A0E61D72}"/>
              </a:ext>
            </a:extLst>
          </p:cNvPr>
          <p:cNvSpPr/>
          <p:nvPr/>
        </p:nvSpPr>
        <p:spPr>
          <a:xfrm>
            <a:off x="8559800" y="-969628"/>
            <a:ext cx="6350000" cy="4347828"/>
          </a:xfrm>
          <a:custGeom>
            <a:avLst/>
            <a:gdLst>
              <a:gd name="connsiteX0" fmla="*/ 536456 w 4321056"/>
              <a:gd name="connsiteY0" fmla="*/ 156828 h 4347828"/>
              <a:gd name="connsiteX1" fmla="*/ 536456 w 4321056"/>
              <a:gd name="connsiteY1" fmla="*/ 156828 h 4347828"/>
              <a:gd name="connsiteX2" fmla="*/ 282456 w 4321056"/>
              <a:gd name="connsiteY2" fmla="*/ 207628 h 4347828"/>
              <a:gd name="connsiteX3" fmla="*/ 206256 w 4321056"/>
              <a:gd name="connsiteY3" fmla="*/ 233028 h 4347828"/>
              <a:gd name="connsiteX4" fmla="*/ 130056 w 4321056"/>
              <a:gd name="connsiteY4" fmla="*/ 309228 h 4347828"/>
              <a:gd name="connsiteX5" fmla="*/ 104656 w 4321056"/>
              <a:gd name="connsiteY5" fmla="*/ 436228 h 4347828"/>
              <a:gd name="connsiteX6" fmla="*/ 53856 w 4321056"/>
              <a:gd name="connsiteY6" fmla="*/ 588628 h 4347828"/>
              <a:gd name="connsiteX7" fmla="*/ 28456 w 4321056"/>
              <a:gd name="connsiteY7" fmla="*/ 715628 h 4347828"/>
              <a:gd name="connsiteX8" fmla="*/ 28456 w 4321056"/>
              <a:gd name="connsiteY8" fmla="*/ 1299828 h 4347828"/>
              <a:gd name="connsiteX9" fmla="*/ 130056 w 4321056"/>
              <a:gd name="connsiteY9" fmla="*/ 1503028 h 4347828"/>
              <a:gd name="connsiteX10" fmla="*/ 155456 w 4321056"/>
              <a:gd name="connsiteY10" fmla="*/ 1782428 h 4347828"/>
              <a:gd name="connsiteX11" fmla="*/ 307856 w 4321056"/>
              <a:gd name="connsiteY11" fmla="*/ 1934828 h 4347828"/>
              <a:gd name="connsiteX12" fmla="*/ 358656 w 4321056"/>
              <a:gd name="connsiteY12" fmla="*/ 2011028 h 4347828"/>
              <a:gd name="connsiteX13" fmla="*/ 384056 w 4321056"/>
              <a:gd name="connsiteY13" fmla="*/ 2112628 h 4347828"/>
              <a:gd name="connsiteX14" fmla="*/ 409456 w 4321056"/>
              <a:gd name="connsiteY14" fmla="*/ 2239628 h 4347828"/>
              <a:gd name="connsiteX15" fmla="*/ 536456 w 4321056"/>
              <a:gd name="connsiteY15" fmla="*/ 2265028 h 4347828"/>
              <a:gd name="connsiteX16" fmla="*/ 587256 w 4321056"/>
              <a:gd name="connsiteY16" fmla="*/ 2366628 h 4347828"/>
              <a:gd name="connsiteX17" fmla="*/ 663456 w 4321056"/>
              <a:gd name="connsiteY17" fmla="*/ 2392028 h 4347828"/>
              <a:gd name="connsiteX18" fmla="*/ 790456 w 4321056"/>
              <a:gd name="connsiteY18" fmla="*/ 2442828 h 4347828"/>
              <a:gd name="connsiteX19" fmla="*/ 1196856 w 4321056"/>
              <a:gd name="connsiteY19" fmla="*/ 2519028 h 4347828"/>
              <a:gd name="connsiteX20" fmla="*/ 1577856 w 4321056"/>
              <a:gd name="connsiteY20" fmla="*/ 2620628 h 4347828"/>
              <a:gd name="connsiteX21" fmla="*/ 1755656 w 4321056"/>
              <a:gd name="connsiteY21" fmla="*/ 2671428 h 4347828"/>
              <a:gd name="connsiteX22" fmla="*/ 1958856 w 4321056"/>
              <a:gd name="connsiteY22" fmla="*/ 2823828 h 4347828"/>
              <a:gd name="connsiteX23" fmla="*/ 2085856 w 4321056"/>
              <a:gd name="connsiteY23" fmla="*/ 2925428 h 4347828"/>
              <a:gd name="connsiteX24" fmla="*/ 2314456 w 4321056"/>
              <a:gd name="connsiteY24" fmla="*/ 3077828 h 4347828"/>
              <a:gd name="connsiteX25" fmla="*/ 2339856 w 4321056"/>
              <a:gd name="connsiteY25" fmla="*/ 3255628 h 4347828"/>
              <a:gd name="connsiteX26" fmla="*/ 2492256 w 4321056"/>
              <a:gd name="connsiteY26" fmla="*/ 3484228 h 4347828"/>
              <a:gd name="connsiteX27" fmla="*/ 2543056 w 4321056"/>
              <a:gd name="connsiteY27" fmla="*/ 3560428 h 4347828"/>
              <a:gd name="connsiteX28" fmla="*/ 2644656 w 4321056"/>
              <a:gd name="connsiteY28" fmla="*/ 3865228 h 4347828"/>
              <a:gd name="connsiteX29" fmla="*/ 2695456 w 4321056"/>
              <a:gd name="connsiteY29" fmla="*/ 3966828 h 4347828"/>
              <a:gd name="connsiteX30" fmla="*/ 2771656 w 4321056"/>
              <a:gd name="connsiteY30" fmla="*/ 4043028 h 4347828"/>
              <a:gd name="connsiteX31" fmla="*/ 2949456 w 4321056"/>
              <a:gd name="connsiteY31" fmla="*/ 4068428 h 4347828"/>
              <a:gd name="connsiteX32" fmla="*/ 3228856 w 4321056"/>
              <a:gd name="connsiteY32" fmla="*/ 4220828 h 4347828"/>
              <a:gd name="connsiteX33" fmla="*/ 3432056 w 4321056"/>
              <a:gd name="connsiteY33" fmla="*/ 4347828 h 4347828"/>
              <a:gd name="connsiteX34" fmla="*/ 3813056 w 4321056"/>
              <a:gd name="connsiteY34" fmla="*/ 4322428 h 4347828"/>
              <a:gd name="connsiteX35" fmla="*/ 3813056 w 4321056"/>
              <a:gd name="connsiteY35" fmla="*/ 4297028 h 4347828"/>
              <a:gd name="connsiteX36" fmla="*/ 3940056 w 4321056"/>
              <a:gd name="connsiteY36" fmla="*/ 3992228 h 4347828"/>
              <a:gd name="connsiteX37" fmla="*/ 4016256 w 4321056"/>
              <a:gd name="connsiteY37" fmla="*/ 3636628 h 4347828"/>
              <a:gd name="connsiteX38" fmla="*/ 4067056 w 4321056"/>
              <a:gd name="connsiteY38" fmla="*/ 3458828 h 4347828"/>
              <a:gd name="connsiteX39" fmla="*/ 4041656 w 4321056"/>
              <a:gd name="connsiteY39" fmla="*/ 3382628 h 4347828"/>
              <a:gd name="connsiteX40" fmla="*/ 4067056 w 4321056"/>
              <a:gd name="connsiteY40" fmla="*/ 3306428 h 4347828"/>
              <a:gd name="connsiteX41" fmla="*/ 4117856 w 4321056"/>
              <a:gd name="connsiteY41" fmla="*/ 3077828 h 4347828"/>
              <a:gd name="connsiteX42" fmla="*/ 4143256 w 4321056"/>
              <a:gd name="connsiteY42" fmla="*/ 2950828 h 4347828"/>
              <a:gd name="connsiteX43" fmla="*/ 4244856 w 4321056"/>
              <a:gd name="connsiteY43" fmla="*/ 2646028 h 4347828"/>
              <a:gd name="connsiteX44" fmla="*/ 4321056 w 4321056"/>
              <a:gd name="connsiteY44" fmla="*/ 2417428 h 4347828"/>
              <a:gd name="connsiteX45" fmla="*/ 4295656 w 4321056"/>
              <a:gd name="connsiteY45" fmla="*/ 1477628 h 4347828"/>
              <a:gd name="connsiteX46" fmla="*/ 4270256 w 4321056"/>
              <a:gd name="connsiteY46" fmla="*/ 1376028 h 4347828"/>
              <a:gd name="connsiteX47" fmla="*/ 4219456 w 4321056"/>
              <a:gd name="connsiteY47" fmla="*/ 1299828 h 4347828"/>
              <a:gd name="connsiteX48" fmla="*/ 3990856 w 4321056"/>
              <a:gd name="connsiteY48" fmla="*/ 1020428 h 4347828"/>
              <a:gd name="connsiteX49" fmla="*/ 3914656 w 4321056"/>
              <a:gd name="connsiteY49" fmla="*/ 995028 h 4347828"/>
              <a:gd name="connsiteX50" fmla="*/ 3863856 w 4321056"/>
              <a:gd name="connsiteY50" fmla="*/ 893428 h 4347828"/>
              <a:gd name="connsiteX51" fmla="*/ 3787656 w 4321056"/>
              <a:gd name="connsiteY51" fmla="*/ 842628 h 4347828"/>
              <a:gd name="connsiteX52" fmla="*/ 3559056 w 4321056"/>
              <a:gd name="connsiteY52" fmla="*/ 715628 h 4347828"/>
              <a:gd name="connsiteX53" fmla="*/ 3330456 w 4321056"/>
              <a:gd name="connsiteY53" fmla="*/ 614028 h 4347828"/>
              <a:gd name="connsiteX54" fmla="*/ 2974856 w 4321056"/>
              <a:gd name="connsiteY54" fmla="*/ 487028 h 4347828"/>
              <a:gd name="connsiteX55" fmla="*/ 2390656 w 4321056"/>
              <a:gd name="connsiteY55" fmla="*/ 360028 h 4347828"/>
              <a:gd name="connsiteX56" fmla="*/ 2289056 w 4321056"/>
              <a:gd name="connsiteY56" fmla="*/ 309228 h 4347828"/>
              <a:gd name="connsiteX57" fmla="*/ 2187456 w 4321056"/>
              <a:gd name="connsiteY57" fmla="*/ 283828 h 4347828"/>
              <a:gd name="connsiteX58" fmla="*/ 1908056 w 4321056"/>
              <a:gd name="connsiteY58" fmla="*/ 233028 h 4347828"/>
              <a:gd name="connsiteX59" fmla="*/ 1704856 w 4321056"/>
              <a:gd name="connsiteY59" fmla="*/ 131428 h 4347828"/>
              <a:gd name="connsiteX60" fmla="*/ 1527056 w 4321056"/>
              <a:gd name="connsiteY60" fmla="*/ 80628 h 4347828"/>
              <a:gd name="connsiteX61" fmla="*/ 1450856 w 4321056"/>
              <a:gd name="connsiteY61" fmla="*/ 55228 h 4347828"/>
              <a:gd name="connsiteX62" fmla="*/ 1349256 w 4321056"/>
              <a:gd name="connsiteY62" fmla="*/ 4428 h 4347828"/>
              <a:gd name="connsiteX63" fmla="*/ 1196856 w 4321056"/>
              <a:gd name="connsiteY63" fmla="*/ 4428 h 4347828"/>
              <a:gd name="connsiteX64" fmla="*/ 511056 w 4321056"/>
              <a:gd name="connsiteY64" fmla="*/ 106028 h 4347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4321056" h="4347828">
                <a:moveTo>
                  <a:pt x="536456" y="156828"/>
                </a:moveTo>
                <a:lnTo>
                  <a:pt x="536456" y="156828"/>
                </a:lnTo>
                <a:cubicBezTo>
                  <a:pt x="451789" y="173761"/>
                  <a:pt x="366588" y="188213"/>
                  <a:pt x="282456" y="207628"/>
                </a:cubicBezTo>
                <a:cubicBezTo>
                  <a:pt x="256368" y="213648"/>
                  <a:pt x="228533" y="218176"/>
                  <a:pt x="206256" y="233028"/>
                </a:cubicBezTo>
                <a:cubicBezTo>
                  <a:pt x="176368" y="252953"/>
                  <a:pt x="155456" y="283828"/>
                  <a:pt x="130056" y="309228"/>
                </a:cubicBezTo>
                <a:cubicBezTo>
                  <a:pt x="121589" y="351561"/>
                  <a:pt x="118308" y="395272"/>
                  <a:pt x="104656" y="436228"/>
                </a:cubicBezTo>
                <a:cubicBezTo>
                  <a:pt x="46283" y="611346"/>
                  <a:pt x="53856" y="473859"/>
                  <a:pt x="53856" y="588628"/>
                </a:cubicBezTo>
                <a:lnTo>
                  <a:pt x="28456" y="715628"/>
                </a:lnTo>
                <a:cubicBezTo>
                  <a:pt x="-111" y="972735"/>
                  <a:pt x="-17838" y="1006635"/>
                  <a:pt x="28456" y="1299828"/>
                </a:cubicBezTo>
                <a:cubicBezTo>
                  <a:pt x="41312" y="1381249"/>
                  <a:pt x="86960" y="1438385"/>
                  <a:pt x="130056" y="1503028"/>
                </a:cubicBezTo>
                <a:cubicBezTo>
                  <a:pt x="138523" y="1596161"/>
                  <a:pt x="119849" y="1695955"/>
                  <a:pt x="155456" y="1782428"/>
                </a:cubicBezTo>
                <a:cubicBezTo>
                  <a:pt x="182810" y="1848859"/>
                  <a:pt x="268005" y="1875052"/>
                  <a:pt x="307856" y="1934828"/>
                </a:cubicBezTo>
                <a:lnTo>
                  <a:pt x="358656" y="2011028"/>
                </a:lnTo>
                <a:cubicBezTo>
                  <a:pt x="367123" y="2044895"/>
                  <a:pt x="376483" y="2078550"/>
                  <a:pt x="384056" y="2112628"/>
                </a:cubicBezTo>
                <a:cubicBezTo>
                  <a:pt x="393421" y="2154772"/>
                  <a:pt x="378929" y="2209101"/>
                  <a:pt x="409456" y="2239628"/>
                </a:cubicBezTo>
                <a:cubicBezTo>
                  <a:pt x="439983" y="2270155"/>
                  <a:pt x="494123" y="2256561"/>
                  <a:pt x="536456" y="2265028"/>
                </a:cubicBezTo>
                <a:cubicBezTo>
                  <a:pt x="553389" y="2298895"/>
                  <a:pt x="560482" y="2339854"/>
                  <a:pt x="587256" y="2366628"/>
                </a:cubicBezTo>
                <a:cubicBezTo>
                  <a:pt x="606188" y="2385560"/>
                  <a:pt x="638387" y="2382627"/>
                  <a:pt x="663456" y="2392028"/>
                </a:cubicBezTo>
                <a:cubicBezTo>
                  <a:pt x="706147" y="2408037"/>
                  <a:pt x="746101" y="2432267"/>
                  <a:pt x="790456" y="2442828"/>
                </a:cubicBezTo>
                <a:cubicBezTo>
                  <a:pt x="924535" y="2474752"/>
                  <a:pt x="1064332" y="2481164"/>
                  <a:pt x="1196856" y="2519028"/>
                </a:cubicBezTo>
                <a:cubicBezTo>
                  <a:pt x="1644950" y="2647055"/>
                  <a:pt x="1084735" y="2489129"/>
                  <a:pt x="1577856" y="2620628"/>
                </a:cubicBezTo>
                <a:cubicBezTo>
                  <a:pt x="1637413" y="2636510"/>
                  <a:pt x="1696389" y="2654495"/>
                  <a:pt x="1755656" y="2671428"/>
                </a:cubicBezTo>
                <a:cubicBezTo>
                  <a:pt x="1905038" y="2820810"/>
                  <a:pt x="1748453" y="2676546"/>
                  <a:pt x="1958856" y="2823828"/>
                </a:cubicBezTo>
                <a:cubicBezTo>
                  <a:pt x="2003269" y="2854917"/>
                  <a:pt x="2040118" y="2896322"/>
                  <a:pt x="2085856" y="2925428"/>
                </a:cubicBezTo>
                <a:cubicBezTo>
                  <a:pt x="2339583" y="3086891"/>
                  <a:pt x="2154330" y="2917702"/>
                  <a:pt x="2314456" y="3077828"/>
                </a:cubicBezTo>
                <a:cubicBezTo>
                  <a:pt x="2322923" y="3137095"/>
                  <a:pt x="2311472" y="3202916"/>
                  <a:pt x="2339856" y="3255628"/>
                </a:cubicBezTo>
                <a:cubicBezTo>
                  <a:pt x="2510217" y="3572012"/>
                  <a:pt x="2492256" y="3284559"/>
                  <a:pt x="2492256" y="3484228"/>
                </a:cubicBezTo>
                <a:lnTo>
                  <a:pt x="2543056" y="3560428"/>
                </a:lnTo>
                <a:cubicBezTo>
                  <a:pt x="2622352" y="3917262"/>
                  <a:pt x="2542002" y="3685584"/>
                  <a:pt x="2644656" y="3865228"/>
                </a:cubicBezTo>
                <a:cubicBezTo>
                  <a:pt x="2663442" y="3898103"/>
                  <a:pt x="2673448" y="3936017"/>
                  <a:pt x="2695456" y="3966828"/>
                </a:cubicBezTo>
                <a:cubicBezTo>
                  <a:pt x="2716335" y="3996058"/>
                  <a:pt x="2738304" y="4029687"/>
                  <a:pt x="2771656" y="4043028"/>
                </a:cubicBezTo>
                <a:cubicBezTo>
                  <a:pt x="2827242" y="4065263"/>
                  <a:pt x="2890189" y="4059961"/>
                  <a:pt x="2949456" y="4068428"/>
                </a:cubicBezTo>
                <a:cubicBezTo>
                  <a:pt x="3085763" y="4122951"/>
                  <a:pt x="3101965" y="4119315"/>
                  <a:pt x="3228856" y="4220828"/>
                </a:cubicBezTo>
                <a:cubicBezTo>
                  <a:pt x="3401062" y="4358593"/>
                  <a:pt x="3250520" y="4302444"/>
                  <a:pt x="3432056" y="4347828"/>
                </a:cubicBezTo>
                <a:cubicBezTo>
                  <a:pt x="3745184" y="4319362"/>
                  <a:pt x="3617939" y="4322428"/>
                  <a:pt x="3813056" y="4322428"/>
                </a:cubicBezTo>
                <a:lnTo>
                  <a:pt x="3813056" y="4297028"/>
                </a:lnTo>
                <a:cubicBezTo>
                  <a:pt x="3855389" y="4195428"/>
                  <a:pt x="3912273" y="4098730"/>
                  <a:pt x="3940056" y="3992228"/>
                </a:cubicBezTo>
                <a:cubicBezTo>
                  <a:pt x="4054723" y="3552672"/>
                  <a:pt x="3885345" y="3832995"/>
                  <a:pt x="4016256" y="3636628"/>
                </a:cubicBezTo>
                <a:cubicBezTo>
                  <a:pt x="4033189" y="3577361"/>
                  <a:pt x="4060923" y="3520160"/>
                  <a:pt x="4067056" y="3458828"/>
                </a:cubicBezTo>
                <a:cubicBezTo>
                  <a:pt x="4069720" y="3432187"/>
                  <a:pt x="4041656" y="3409402"/>
                  <a:pt x="4041656" y="3382628"/>
                </a:cubicBezTo>
                <a:cubicBezTo>
                  <a:pt x="4041656" y="3355854"/>
                  <a:pt x="4060562" y="3332403"/>
                  <a:pt x="4067056" y="3306428"/>
                </a:cubicBezTo>
                <a:cubicBezTo>
                  <a:pt x="4085988" y="3230700"/>
                  <a:pt x="4101500" y="3154154"/>
                  <a:pt x="4117856" y="3077828"/>
                </a:cubicBezTo>
                <a:cubicBezTo>
                  <a:pt x="4126902" y="3035615"/>
                  <a:pt x="4131074" y="2992245"/>
                  <a:pt x="4143256" y="2950828"/>
                </a:cubicBezTo>
                <a:cubicBezTo>
                  <a:pt x="4173475" y="2848084"/>
                  <a:pt x="4218881" y="2749926"/>
                  <a:pt x="4244856" y="2646028"/>
                </a:cubicBezTo>
                <a:cubicBezTo>
                  <a:pt x="4281314" y="2500195"/>
                  <a:pt x="4257291" y="2576840"/>
                  <a:pt x="4321056" y="2417428"/>
                </a:cubicBezTo>
                <a:cubicBezTo>
                  <a:pt x="4312589" y="2104161"/>
                  <a:pt x="4310925" y="1790637"/>
                  <a:pt x="4295656" y="1477628"/>
                </a:cubicBezTo>
                <a:cubicBezTo>
                  <a:pt x="4293955" y="1442760"/>
                  <a:pt x="4284007" y="1408114"/>
                  <a:pt x="4270256" y="1376028"/>
                </a:cubicBezTo>
                <a:cubicBezTo>
                  <a:pt x="4258231" y="1347969"/>
                  <a:pt x="4235635" y="1325715"/>
                  <a:pt x="4219456" y="1299828"/>
                </a:cubicBezTo>
                <a:cubicBezTo>
                  <a:pt x="4168083" y="1217631"/>
                  <a:pt x="4088248" y="1052892"/>
                  <a:pt x="3990856" y="1020428"/>
                </a:cubicBezTo>
                <a:lnTo>
                  <a:pt x="3914656" y="995028"/>
                </a:lnTo>
                <a:cubicBezTo>
                  <a:pt x="3897723" y="961161"/>
                  <a:pt x="3888096" y="922516"/>
                  <a:pt x="3863856" y="893428"/>
                </a:cubicBezTo>
                <a:cubicBezTo>
                  <a:pt x="3844313" y="869977"/>
                  <a:pt x="3812497" y="860371"/>
                  <a:pt x="3787656" y="842628"/>
                </a:cubicBezTo>
                <a:cubicBezTo>
                  <a:pt x="3467191" y="613724"/>
                  <a:pt x="3921801" y="917153"/>
                  <a:pt x="3559056" y="715628"/>
                </a:cubicBezTo>
                <a:cubicBezTo>
                  <a:pt x="3348469" y="598635"/>
                  <a:pt x="3574892" y="662915"/>
                  <a:pt x="3330456" y="614028"/>
                </a:cubicBezTo>
                <a:cubicBezTo>
                  <a:pt x="3087015" y="419275"/>
                  <a:pt x="3337343" y="582419"/>
                  <a:pt x="2974856" y="487028"/>
                </a:cubicBezTo>
                <a:cubicBezTo>
                  <a:pt x="2356413" y="324280"/>
                  <a:pt x="3128886" y="416815"/>
                  <a:pt x="2390656" y="360028"/>
                </a:cubicBezTo>
                <a:cubicBezTo>
                  <a:pt x="2356789" y="343095"/>
                  <a:pt x="2324509" y="322523"/>
                  <a:pt x="2289056" y="309228"/>
                </a:cubicBezTo>
                <a:cubicBezTo>
                  <a:pt x="2256370" y="296971"/>
                  <a:pt x="2221687" y="290674"/>
                  <a:pt x="2187456" y="283828"/>
                </a:cubicBezTo>
                <a:cubicBezTo>
                  <a:pt x="2094634" y="265264"/>
                  <a:pt x="2001189" y="249961"/>
                  <a:pt x="1908056" y="233028"/>
                </a:cubicBezTo>
                <a:cubicBezTo>
                  <a:pt x="1840323" y="199161"/>
                  <a:pt x="1775168" y="159553"/>
                  <a:pt x="1704856" y="131428"/>
                </a:cubicBezTo>
                <a:cubicBezTo>
                  <a:pt x="1647626" y="108536"/>
                  <a:pt x="1586095" y="98340"/>
                  <a:pt x="1527056" y="80628"/>
                </a:cubicBezTo>
                <a:cubicBezTo>
                  <a:pt x="1501411" y="72935"/>
                  <a:pt x="1475465" y="65775"/>
                  <a:pt x="1450856" y="55228"/>
                </a:cubicBezTo>
                <a:cubicBezTo>
                  <a:pt x="1416053" y="40313"/>
                  <a:pt x="1386385" y="11854"/>
                  <a:pt x="1349256" y="4428"/>
                </a:cubicBezTo>
                <a:cubicBezTo>
                  <a:pt x="1299443" y="-5535"/>
                  <a:pt x="1247656" y="4428"/>
                  <a:pt x="1196856" y="4428"/>
                </a:cubicBezTo>
                <a:lnTo>
                  <a:pt x="511056" y="106028"/>
                </a:lnTo>
              </a:path>
            </a:pathLst>
          </a:custGeom>
          <a:gradFill flip="none" rotWithShape="1">
            <a:gsLst>
              <a:gs pos="0">
                <a:srgbClr val="D6E268">
                  <a:tint val="66000"/>
                  <a:satMod val="160000"/>
                </a:srgbClr>
              </a:gs>
              <a:gs pos="50000">
                <a:srgbClr val="D6E268">
                  <a:tint val="44500"/>
                  <a:satMod val="160000"/>
                </a:srgbClr>
              </a:gs>
              <a:gs pos="100000">
                <a:srgbClr val="D6E268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433948E-F2C8-4082-BF67-119F10D1565E}"/>
              </a:ext>
            </a:extLst>
          </p:cNvPr>
          <p:cNvSpPr/>
          <p:nvPr/>
        </p:nvSpPr>
        <p:spPr>
          <a:xfrm>
            <a:off x="1930400" y="0"/>
            <a:ext cx="7950200" cy="1422400"/>
          </a:xfrm>
          <a:custGeom>
            <a:avLst/>
            <a:gdLst>
              <a:gd name="connsiteX0" fmla="*/ 50800 w 8559800"/>
              <a:gd name="connsiteY0" fmla="*/ 559013 h 2102925"/>
              <a:gd name="connsiteX1" fmla="*/ 50800 w 8559800"/>
              <a:gd name="connsiteY1" fmla="*/ 559013 h 2102925"/>
              <a:gd name="connsiteX2" fmla="*/ 101600 w 8559800"/>
              <a:gd name="connsiteY2" fmla="*/ 1295613 h 2102925"/>
              <a:gd name="connsiteX3" fmla="*/ 279400 w 8559800"/>
              <a:gd name="connsiteY3" fmla="*/ 1371813 h 2102925"/>
              <a:gd name="connsiteX4" fmla="*/ 355600 w 8559800"/>
              <a:gd name="connsiteY4" fmla="*/ 1524213 h 2102925"/>
              <a:gd name="connsiteX5" fmla="*/ 711200 w 8559800"/>
              <a:gd name="connsiteY5" fmla="*/ 1625813 h 2102925"/>
              <a:gd name="connsiteX6" fmla="*/ 1905000 w 8559800"/>
              <a:gd name="connsiteY6" fmla="*/ 1600413 h 2102925"/>
              <a:gd name="connsiteX7" fmla="*/ 2362200 w 8559800"/>
              <a:gd name="connsiteY7" fmla="*/ 1498813 h 2102925"/>
              <a:gd name="connsiteX8" fmla="*/ 2489200 w 8559800"/>
              <a:gd name="connsiteY8" fmla="*/ 1473413 h 2102925"/>
              <a:gd name="connsiteX9" fmla="*/ 2794000 w 8559800"/>
              <a:gd name="connsiteY9" fmla="*/ 1422613 h 2102925"/>
              <a:gd name="connsiteX10" fmla="*/ 3175000 w 8559800"/>
              <a:gd name="connsiteY10" fmla="*/ 1448013 h 2102925"/>
              <a:gd name="connsiteX11" fmla="*/ 3302000 w 8559800"/>
              <a:gd name="connsiteY11" fmla="*/ 1524213 h 2102925"/>
              <a:gd name="connsiteX12" fmla="*/ 3530600 w 8559800"/>
              <a:gd name="connsiteY12" fmla="*/ 1702013 h 2102925"/>
              <a:gd name="connsiteX13" fmla="*/ 3683000 w 8559800"/>
              <a:gd name="connsiteY13" fmla="*/ 1803613 h 2102925"/>
              <a:gd name="connsiteX14" fmla="*/ 3911600 w 8559800"/>
              <a:gd name="connsiteY14" fmla="*/ 1981413 h 2102925"/>
              <a:gd name="connsiteX15" fmla="*/ 4114800 w 8559800"/>
              <a:gd name="connsiteY15" fmla="*/ 1905213 h 2102925"/>
              <a:gd name="connsiteX16" fmla="*/ 4140200 w 8559800"/>
              <a:gd name="connsiteY16" fmla="*/ 1829013 h 2102925"/>
              <a:gd name="connsiteX17" fmla="*/ 4216400 w 8559800"/>
              <a:gd name="connsiteY17" fmla="*/ 1702013 h 2102925"/>
              <a:gd name="connsiteX18" fmla="*/ 4267200 w 8559800"/>
              <a:gd name="connsiteY18" fmla="*/ 1575013 h 2102925"/>
              <a:gd name="connsiteX19" fmla="*/ 4343400 w 8559800"/>
              <a:gd name="connsiteY19" fmla="*/ 1448013 h 2102925"/>
              <a:gd name="connsiteX20" fmla="*/ 4394200 w 8559800"/>
              <a:gd name="connsiteY20" fmla="*/ 1346413 h 2102925"/>
              <a:gd name="connsiteX21" fmla="*/ 4495800 w 8559800"/>
              <a:gd name="connsiteY21" fmla="*/ 1168613 h 2102925"/>
              <a:gd name="connsiteX22" fmla="*/ 4648200 w 8559800"/>
              <a:gd name="connsiteY22" fmla="*/ 1194013 h 2102925"/>
              <a:gd name="connsiteX23" fmla="*/ 4699000 w 8559800"/>
              <a:gd name="connsiteY23" fmla="*/ 1346413 h 2102925"/>
              <a:gd name="connsiteX24" fmla="*/ 4851400 w 8559800"/>
              <a:gd name="connsiteY24" fmla="*/ 1498813 h 2102925"/>
              <a:gd name="connsiteX25" fmla="*/ 5232400 w 8559800"/>
              <a:gd name="connsiteY25" fmla="*/ 1752813 h 2102925"/>
              <a:gd name="connsiteX26" fmla="*/ 5638800 w 8559800"/>
              <a:gd name="connsiteY26" fmla="*/ 1829013 h 2102925"/>
              <a:gd name="connsiteX27" fmla="*/ 6121400 w 8559800"/>
              <a:gd name="connsiteY27" fmla="*/ 1727413 h 2102925"/>
              <a:gd name="connsiteX28" fmla="*/ 6248400 w 8559800"/>
              <a:gd name="connsiteY28" fmla="*/ 1676613 h 2102925"/>
              <a:gd name="connsiteX29" fmla="*/ 6375400 w 8559800"/>
              <a:gd name="connsiteY29" fmla="*/ 1651213 h 2102925"/>
              <a:gd name="connsiteX30" fmla="*/ 6680200 w 8559800"/>
              <a:gd name="connsiteY30" fmla="*/ 1575013 h 2102925"/>
              <a:gd name="connsiteX31" fmla="*/ 6807200 w 8559800"/>
              <a:gd name="connsiteY31" fmla="*/ 1651213 h 2102925"/>
              <a:gd name="connsiteX32" fmla="*/ 6858000 w 8559800"/>
              <a:gd name="connsiteY32" fmla="*/ 1752813 h 2102925"/>
              <a:gd name="connsiteX33" fmla="*/ 6985000 w 8559800"/>
              <a:gd name="connsiteY33" fmla="*/ 1905213 h 2102925"/>
              <a:gd name="connsiteX34" fmla="*/ 7086600 w 8559800"/>
              <a:gd name="connsiteY34" fmla="*/ 1956013 h 2102925"/>
              <a:gd name="connsiteX35" fmla="*/ 7721600 w 8559800"/>
              <a:gd name="connsiteY35" fmla="*/ 2032213 h 2102925"/>
              <a:gd name="connsiteX36" fmla="*/ 8178800 w 8559800"/>
              <a:gd name="connsiteY36" fmla="*/ 2057613 h 2102925"/>
              <a:gd name="connsiteX37" fmla="*/ 8432800 w 8559800"/>
              <a:gd name="connsiteY37" fmla="*/ 2032213 h 2102925"/>
              <a:gd name="connsiteX38" fmla="*/ 8509000 w 8559800"/>
              <a:gd name="connsiteY38" fmla="*/ 1981413 h 2102925"/>
              <a:gd name="connsiteX39" fmla="*/ 8559800 w 8559800"/>
              <a:gd name="connsiteY39" fmla="*/ 1879813 h 2102925"/>
              <a:gd name="connsiteX40" fmla="*/ 6858000 w 8559800"/>
              <a:gd name="connsiteY40" fmla="*/ 152613 h 2102925"/>
              <a:gd name="connsiteX41" fmla="*/ 5130800 w 8559800"/>
              <a:gd name="connsiteY41" fmla="*/ 101813 h 2102925"/>
              <a:gd name="connsiteX42" fmla="*/ 4546600 w 8559800"/>
              <a:gd name="connsiteY42" fmla="*/ 127213 h 2102925"/>
              <a:gd name="connsiteX43" fmla="*/ 2514600 w 8559800"/>
              <a:gd name="connsiteY43" fmla="*/ 203413 h 2102925"/>
              <a:gd name="connsiteX44" fmla="*/ 2768600 w 8559800"/>
              <a:gd name="connsiteY44" fmla="*/ 254213 h 2102925"/>
              <a:gd name="connsiteX45" fmla="*/ 3048000 w 8559800"/>
              <a:gd name="connsiteY45" fmla="*/ 330413 h 2102925"/>
              <a:gd name="connsiteX46" fmla="*/ 3200400 w 8559800"/>
              <a:gd name="connsiteY46" fmla="*/ 381213 h 2102925"/>
              <a:gd name="connsiteX47" fmla="*/ 3429000 w 8559800"/>
              <a:gd name="connsiteY47" fmla="*/ 406613 h 2102925"/>
              <a:gd name="connsiteX48" fmla="*/ 4089400 w 8559800"/>
              <a:gd name="connsiteY48" fmla="*/ 584413 h 2102925"/>
              <a:gd name="connsiteX49" fmla="*/ 4292600 w 8559800"/>
              <a:gd name="connsiteY49" fmla="*/ 635213 h 2102925"/>
              <a:gd name="connsiteX50" fmla="*/ 6731000 w 8559800"/>
              <a:gd name="connsiteY50" fmla="*/ 711413 h 2102925"/>
              <a:gd name="connsiteX51" fmla="*/ 6807200 w 8559800"/>
              <a:gd name="connsiteY51" fmla="*/ 787613 h 2102925"/>
              <a:gd name="connsiteX52" fmla="*/ 6832600 w 8559800"/>
              <a:gd name="connsiteY52" fmla="*/ 863813 h 2102925"/>
              <a:gd name="connsiteX53" fmla="*/ 6578600 w 8559800"/>
              <a:gd name="connsiteY53" fmla="*/ 889213 h 2102925"/>
              <a:gd name="connsiteX54" fmla="*/ 5130800 w 8559800"/>
              <a:gd name="connsiteY54" fmla="*/ 863813 h 2102925"/>
              <a:gd name="connsiteX55" fmla="*/ 4902200 w 8559800"/>
              <a:gd name="connsiteY55" fmla="*/ 838413 h 2102925"/>
              <a:gd name="connsiteX56" fmla="*/ 4699000 w 8559800"/>
              <a:gd name="connsiteY56" fmla="*/ 787613 h 2102925"/>
              <a:gd name="connsiteX57" fmla="*/ 4343400 w 8559800"/>
              <a:gd name="connsiteY57" fmla="*/ 711413 h 2102925"/>
              <a:gd name="connsiteX58" fmla="*/ 3860800 w 8559800"/>
              <a:gd name="connsiteY58" fmla="*/ 609813 h 2102925"/>
              <a:gd name="connsiteX59" fmla="*/ 3556000 w 8559800"/>
              <a:gd name="connsiteY59" fmla="*/ 482813 h 2102925"/>
              <a:gd name="connsiteX60" fmla="*/ 2971800 w 8559800"/>
              <a:gd name="connsiteY60" fmla="*/ 457413 h 2102925"/>
              <a:gd name="connsiteX61" fmla="*/ 2692400 w 8559800"/>
              <a:gd name="connsiteY61" fmla="*/ 355813 h 2102925"/>
              <a:gd name="connsiteX62" fmla="*/ 2438400 w 8559800"/>
              <a:gd name="connsiteY62" fmla="*/ 254213 h 2102925"/>
              <a:gd name="connsiteX63" fmla="*/ 1727200 w 8559800"/>
              <a:gd name="connsiteY63" fmla="*/ 178013 h 2102925"/>
              <a:gd name="connsiteX64" fmla="*/ 1625600 w 8559800"/>
              <a:gd name="connsiteY64" fmla="*/ 127213 h 2102925"/>
              <a:gd name="connsiteX65" fmla="*/ 1549400 w 8559800"/>
              <a:gd name="connsiteY65" fmla="*/ 76413 h 2102925"/>
              <a:gd name="connsiteX66" fmla="*/ 1066800 w 8559800"/>
              <a:gd name="connsiteY66" fmla="*/ 25613 h 2102925"/>
              <a:gd name="connsiteX67" fmla="*/ 939800 w 8559800"/>
              <a:gd name="connsiteY67" fmla="*/ 127213 h 2102925"/>
              <a:gd name="connsiteX68" fmla="*/ 863600 w 8559800"/>
              <a:gd name="connsiteY68" fmla="*/ 178013 h 2102925"/>
              <a:gd name="connsiteX69" fmla="*/ 812800 w 8559800"/>
              <a:gd name="connsiteY69" fmla="*/ 254213 h 2102925"/>
              <a:gd name="connsiteX70" fmla="*/ 457200 w 8559800"/>
              <a:gd name="connsiteY70" fmla="*/ 355813 h 2102925"/>
              <a:gd name="connsiteX71" fmla="*/ 355600 w 8559800"/>
              <a:gd name="connsiteY71" fmla="*/ 406613 h 2102925"/>
              <a:gd name="connsiteX72" fmla="*/ 127000 w 8559800"/>
              <a:gd name="connsiteY72" fmla="*/ 559013 h 2102925"/>
              <a:gd name="connsiteX73" fmla="*/ 50800 w 8559800"/>
              <a:gd name="connsiteY73" fmla="*/ 609813 h 2102925"/>
              <a:gd name="connsiteX74" fmla="*/ 0 w 8559800"/>
              <a:gd name="connsiteY74" fmla="*/ 635213 h 2102925"/>
              <a:gd name="connsiteX75" fmla="*/ 2946400 w 8559800"/>
              <a:gd name="connsiteY75" fmla="*/ 990813 h 2102925"/>
              <a:gd name="connsiteX76" fmla="*/ 889000 w 8559800"/>
              <a:gd name="connsiteY76" fmla="*/ 76413 h 2102925"/>
              <a:gd name="connsiteX77" fmla="*/ 431800 w 8559800"/>
              <a:gd name="connsiteY77" fmla="*/ 127213 h 2102925"/>
              <a:gd name="connsiteX78" fmla="*/ 279400 w 8559800"/>
              <a:gd name="connsiteY78" fmla="*/ 279613 h 2102925"/>
              <a:gd name="connsiteX79" fmla="*/ 304800 w 8559800"/>
              <a:gd name="connsiteY79" fmla="*/ 762213 h 2102925"/>
              <a:gd name="connsiteX80" fmla="*/ 889000 w 8559800"/>
              <a:gd name="connsiteY80" fmla="*/ 940013 h 2102925"/>
              <a:gd name="connsiteX81" fmla="*/ 1092200 w 8559800"/>
              <a:gd name="connsiteY81" fmla="*/ 889213 h 2102925"/>
              <a:gd name="connsiteX82" fmla="*/ 762000 w 8559800"/>
              <a:gd name="connsiteY82" fmla="*/ 584413 h 2102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8559800" h="2102925">
                <a:moveTo>
                  <a:pt x="50800" y="559013"/>
                </a:moveTo>
                <a:lnTo>
                  <a:pt x="50800" y="559013"/>
                </a:lnTo>
                <a:cubicBezTo>
                  <a:pt x="67733" y="804546"/>
                  <a:pt x="34965" y="1058689"/>
                  <a:pt x="101600" y="1295613"/>
                </a:cubicBezTo>
                <a:cubicBezTo>
                  <a:pt x="119058" y="1357685"/>
                  <a:pt x="231472" y="1328678"/>
                  <a:pt x="279400" y="1371813"/>
                </a:cubicBezTo>
                <a:cubicBezTo>
                  <a:pt x="321616" y="1409808"/>
                  <a:pt x="313150" y="1486480"/>
                  <a:pt x="355600" y="1524213"/>
                </a:cubicBezTo>
                <a:cubicBezTo>
                  <a:pt x="384118" y="1549562"/>
                  <a:pt x="703934" y="1623996"/>
                  <a:pt x="711200" y="1625813"/>
                </a:cubicBezTo>
                <a:cubicBezTo>
                  <a:pt x="1109133" y="1617346"/>
                  <a:pt x="1507457" y="1619964"/>
                  <a:pt x="1905000" y="1600413"/>
                </a:cubicBezTo>
                <a:cubicBezTo>
                  <a:pt x="2555584" y="1568417"/>
                  <a:pt x="2072075" y="1595521"/>
                  <a:pt x="2362200" y="1498813"/>
                </a:cubicBezTo>
                <a:cubicBezTo>
                  <a:pt x="2403156" y="1485161"/>
                  <a:pt x="2446685" y="1480916"/>
                  <a:pt x="2489200" y="1473413"/>
                </a:cubicBezTo>
                <a:lnTo>
                  <a:pt x="2794000" y="1422613"/>
                </a:lnTo>
                <a:cubicBezTo>
                  <a:pt x="2921000" y="1431080"/>
                  <a:pt x="3050190" y="1423051"/>
                  <a:pt x="3175000" y="1448013"/>
                </a:cubicBezTo>
                <a:cubicBezTo>
                  <a:pt x="3223410" y="1457695"/>
                  <a:pt x="3261827" y="1495518"/>
                  <a:pt x="3302000" y="1524213"/>
                </a:cubicBezTo>
                <a:cubicBezTo>
                  <a:pt x="3380554" y="1580323"/>
                  <a:pt x="3450278" y="1648465"/>
                  <a:pt x="3530600" y="1702013"/>
                </a:cubicBezTo>
                <a:cubicBezTo>
                  <a:pt x="3581400" y="1735880"/>
                  <a:pt x="3635325" y="1765473"/>
                  <a:pt x="3683000" y="1803613"/>
                </a:cubicBezTo>
                <a:cubicBezTo>
                  <a:pt x="3956018" y="2022027"/>
                  <a:pt x="3602820" y="1796145"/>
                  <a:pt x="3911600" y="1981413"/>
                </a:cubicBezTo>
                <a:cubicBezTo>
                  <a:pt x="3953770" y="1967356"/>
                  <a:pt x="4094552" y="1922086"/>
                  <a:pt x="4114800" y="1905213"/>
                </a:cubicBezTo>
                <a:cubicBezTo>
                  <a:pt x="4135368" y="1888073"/>
                  <a:pt x="4128226" y="1852960"/>
                  <a:pt x="4140200" y="1829013"/>
                </a:cubicBezTo>
                <a:cubicBezTo>
                  <a:pt x="4162278" y="1784856"/>
                  <a:pt x="4194322" y="1746170"/>
                  <a:pt x="4216400" y="1702013"/>
                </a:cubicBezTo>
                <a:cubicBezTo>
                  <a:pt x="4236790" y="1661232"/>
                  <a:pt x="4246810" y="1615794"/>
                  <a:pt x="4267200" y="1575013"/>
                </a:cubicBezTo>
                <a:cubicBezTo>
                  <a:pt x="4289278" y="1530856"/>
                  <a:pt x="4319424" y="1491169"/>
                  <a:pt x="4343400" y="1448013"/>
                </a:cubicBezTo>
                <a:cubicBezTo>
                  <a:pt x="4361788" y="1414914"/>
                  <a:pt x="4375414" y="1379288"/>
                  <a:pt x="4394200" y="1346413"/>
                </a:cubicBezTo>
                <a:cubicBezTo>
                  <a:pt x="4537806" y="1095102"/>
                  <a:pt x="4342287" y="1475639"/>
                  <a:pt x="4495800" y="1168613"/>
                </a:cubicBezTo>
                <a:cubicBezTo>
                  <a:pt x="4546600" y="1177080"/>
                  <a:pt x="4609442" y="1160100"/>
                  <a:pt x="4648200" y="1194013"/>
                </a:cubicBezTo>
                <a:cubicBezTo>
                  <a:pt x="4688499" y="1229275"/>
                  <a:pt x="4669297" y="1301858"/>
                  <a:pt x="4699000" y="1346413"/>
                </a:cubicBezTo>
                <a:cubicBezTo>
                  <a:pt x="4738851" y="1406189"/>
                  <a:pt x="4794255" y="1455274"/>
                  <a:pt x="4851400" y="1498813"/>
                </a:cubicBezTo>
                <a:cubicBezTo>
                  <a:pt x="4972811" y="1591316"/>
                  <a:pt x="5232400" y="1752813"/>
                  <a:pt x="5232400" y="1752813"/>
                </a:cubicBezTo>
                <a:cubicBezTo>
                  <a:pt x="5287320" y="1972494"/>
                  <a:pt x="5227891" y="1876426"/>
                  <a:pt x="5638800" y="1829013"/>
                </a:cubicBezTo>
                <a:cubicBezTo>
                  <a:pt x="5746638" y="1816570"/>
                  <a:pt x="6003568" y="1763669"/>
                  <a:pt x="6121400" y="1727413"/>
                </a:cubicBezTo>
                <a:cubicBezTo>
                  <a:pt x="6164978" y="1714004"/>
                  <a:pt x="6204728" y="1689714"/>
                  <a:pt x="6248400" y="1676613"/>
                </a:cubicBezTo>
                <a:cubicBezTo>
                  <a:pt x="6289751" y="1664208"/>
                  <a:pt x="6333376" y="1661101"/>
                  <a:pt x="6375400" y="1651213"/>
                </a:cubicBezTo>
                <a:cubicBezTo>
                  <a:pt x="6477343" y="1627226"/>
                  <a:pt x="6680200" y="1575013"/>
                  <a:pt x="6680200" y="1575013"/>
                </a:cubicBezTo>
                <a:cubicBezTo>
                  <a:pt x="6722533" y="1600413"/>
                  <a:pt x="6772291" y="1616304"/>
                  <a:pt x="6807200" y="1651213"/>
                </a:cubicBezTo>
                <a:cubicBezTo>
                  <a:pt x="6833974" y="1677987"/>
                  <a:pt x="6836286" y="1721794"/>
                  <a:pt x="6858000" y="1752813"/>
                </a:cubicBezTo>
                <a:cubicBezTo>
                  <a:pt x="6895921" y="1806986"/>
                  <a:pt x="6935576" y="1861281"/>
                  <a:pt x="6985000" y="1905213"/>
                </a:cubicBezTo>
                <a:cubicBezTo>
                  <a:pt x="7013300" y="1930369"/>
                  <a:pt x="7049742" y="1947341"/>
                  <a:pt x="7086600" y="1956013"/>
                </a:cubicBezTo>
                <a:cubicBezTo>
                  <a:pt x="7286577" y="2003066"/>
                  <a:pt x="7517295" y="2015188"/>
                  <a:pt x="7721600" y="2032213"/>
                </a:cubicBezTo>
                <a:cubicBezTo>
                  <a:pt x="7901943" y="2152441"/>
                  <a:pt x="7774688" y="2089942"/>
                  <a:pt x="8178800" y="2057613"/>
                </a:cubicBezTo>
                <a:cubicBezTo>
                  <a:pt x="8263618" y="2050828"/>
                  <a:pt x="8348133" y="2040680"/>
                  <a:pt x="8432800" y="2032213"/>
                </a:cubicBezTo>
                <a:cubicBezTo>
                  <a:pt x="8458200" y="2015280"/>
                  <a:pt x="8489457" y="2004864"/>
                  <a:pt x="8509000" y="1981413"/>
                </a:cubicBezTo>
                <a:cubicBezTo>
                  <a:pt x="8533240" y="1952325"/>
                  <a:pt x="8559800" y="1879813"/>
                  <a:pt x="8559800" y="1879813"/>
                </a:cubicBezTo>
                <a:lnTo>
                  <a:pt x="6858000" y="152613"/>
                </a:lnTo>
                <a:cubicBezTo>
                  <a:pt x="6183310" y="-100396"/>
                  <a:pt x="6697411" y="64063"/>
                  <a:pt x="5130800" y="101813"/>
                </a:cubicBezTo>
                <a:cubicBezTo>
                  <a:pt x="4935939" y="106508"/>
                  <a:pt x="4741333" y="118746"/>
                  <a:pt x="4546600" y="127213"/>
                </a:cubicBezTo>
                <a:cubicBezTo>
                  <a:pt x="3861187" y="469919"/>
                  <a:pt x="4622711" y="107590"/>
                  <a:pt x="2514600" y="203413"/>
                </a:cubicBezTo>
                <a:cubicBezTo>
                  <a:pt x="2428346" y="207334"/>
                  <a:pt x="2684605" y="234214"/>
                  <a:pt x="2768600" y="254213"/>
                </a:cubicBezTo>
                <a:cubicBezTo>
                  <a:pt x="2862510" y="276572"/>
                  <a:pt x="2955388" y="303174"/>
                  <a:pt x="3048000" y="330413"/>
                </a:cubicBezTo>
                <a:cubicBezTo>
                  <a:pt x="3099372" y="345522"/>
                  <a:pt x="3147892" y="370711"/>
                  <a:pt x="3200400" y="381213"/>
                </a:cubicBezTo>
                <a:cubicBezTo>
                  <a:pt x="3275580" y="396249"/>
                  <a:pt x="3352800" y="398146"/>
                  <a:pt x="3429000" y="406613"/>
                </a:cubicBezTo>
                <a:cubicBezTo>
                  <a:pt x="3737135" y="494652"/>
                  <a:pt x="3627096" y="464556"/>
                  <a:pt x="4089400" y="584413"/>
                </a:cubicBezTo>
                <a:cubicBezTo>
                  <a:pt x="4156984" y="601935"/>
                  <a:pt x="4222903" y="631113"/>
                  <a:pt x="4292600" y="635213"/>
                </a:cubicBezTo>
                <a:cubicBezTo>
                  <a:pt x="5392326" y="699903"/>
                  <a:pt x="4580264" y="656964"/>
                  <a:pt x="6731000" y="711413"/>
                </a:cubicBezTo>
                <a:cubicBezTo>
                  <a:pt x="6756400" y="736813"/>
                  <a:pt x="6787275" y="757725"/>
                  <a:pt x="6807200" y="787613"/>
                </a:cubicBezTo>
                <a:cubicBezTo>
                  <a:pt x="6822052" y="809890"/>
                  <a:pt x="6857066" y="852939"/>
                  <a:pt x="6832600" y="863813"/>
                </a:cubicBezTo>
                <a:cubicBezTo>
                  <a:pt x="6754845" y="898371"/>
                  <a:pt x="6663267" y="880746"/>
                  <a:pt x="6578600" y="889213"/>
                </a:cubicBezTo>
                <a:lnTo>
                  <a:pt x="5130800" y="863813"/>
                </a:lnTo>
                <a:cubicBezTo>
                  <a:pt x="5054166" y="861491"/>
                  <a:pt x="4977702" y="851737"/>
                  <a:pt x="4902200" y="838413"/>
                </a:cubicBezTo>
                <a:cubicBezTo>
                  <a:pt x="4833444" y="826280"/>
                  <a:pt x="4767082" y="803086"/>
                  <a:pt x="4699000" y="787613"/>
                </a:cubicBezTo>
                <a:cubicBezTo>
                  <a:pt x="4580790" y="760747"/>
                  <a:pt x="4462270" y="735187"/>
                  <a:pt x="4343400" y="711413"/>
                </a:cubicBezTo>
                <a:cubicBezTo>
                  <a:pt x="4219790" y="686691"/>
                  <a:pt x="3990265" y="655126"/>
                  <a:pt x="3860800" y="609813"/>
                </a:cubicBezTo>
                <a:cubicBezTo>
                  <a:pt x="3756913" y="573452"/>
                  <a:pt x="3664484" y="501410"/>
                  <a:pt x="3556000" y="482813"/>
                </a:cubicBezTo>
                <a:cubicBezTo>
                  <a:pt x="3363885" y="449879"/>
                  <a:pt x="3166533" y="465880"/>
                  <a:pt x="2971800" y="457413"/>
                </a:cubicBezTo>
                <a:cubicBezTo>
                  <a:pt x="2739877" y="341451"/>
                  <a:pt x="3029011" y="478217"/>
                  <a:pt x="2692400" y="355813"/>
                </a:cubicBezTo>
                <a:cubicBezTo>
                  <a:pt x="2563310" y="308871"/>
                  <a:pt x="2597864" y="277664"/>
                  <a:pt x="2438400" y="254213"/>
                </a:cubicBezTo>
                <a:cubicBezTo>
                  <a:pt x="2202514" y="219524"/>
                  <a:pt x="1727200" y="178013"/>
                  <a:pt x="1727200" y="178013"/>
                </a:cubicBezTo>
                <a:cubicBezTo>
                  <a:pt x="1693333" y="161080"/>
                  <a:pt x="1658475" y="145999"/>
                  <a:pt x="1625600" y="127213"/>
                </a:cubicBezTo>
                <a:cubicBezTo>
                  <a:pt x="1599095" y="112067"/>
                  <a:pt x="1579435" y="81874"/>
                  <a:pt x="1549400" y="76413"/>
                </a:cubicBezTo>
                <a:cubicBezTo>
                  <a:pt x="1390254" y="47477"/>
                  <a:pt x="1227667" y="42546"/>
                  <a:pt x="1066800" y="25613"/>
                </a:cubicBezTo>
                <a:cubicBezTo>
                  <a:pt x="924709" y="-21751"/>
                  <a:pt x="1039092" y="-11796"/>
                  <a:pt x="939800" y="127213"/>
                </a:cubicBezTo>
                <a:cubicBezTo>
                  <a:pt x="922057" y="152054"/>
                  <a:pt x="889000" y="161080"/>
                  <a:pt x="863600" y="178013"/>
                </a:cubicBezTo>
                <a:cubicBezTo>
                  <a:pt x="846667" y="203413"/>
                  <a:pt x="826452" y="226909"/>
                  <a:pt x="812800" y="254213"/>
                </a:cubicBezTo>
                <a:cubicBezTo>
                  <a:pt x="721130" y="437552"/>
                  <a:pt x="943398" y="318413"/>
                  <a:pt x="457200" y="355813"/>
                </a:cubicBezTo>
                <a:cubicBezTo>
                  <a:pt x="423333" y="372746"/>
                  <a:pt x="387847" y="386769"/>
                  <a:pt x="355600" y="406613"/>
                </a:cubicBezTo>
                <a:cubicBezTo>
                  <a:pt x="277604" y="454610"/>
                  <a:pt x="203200" y="508213"/>
                  <a:pt x="127000" y="559013"/>
                </a:cubicBezTo>
                <a:cubicBezTo>
                  <a:pt x="101600" y="575946"/>
                  <a:pt x="78104" y="596161"/>
                  <a:pt x="50800" y="609813"/>
                </a:cubicBezTo>
                <a:lnTo>
                  <a:pt x="0" y="635213"/>
                </a:lnTo>
                <a:lnTo>
                  <a:pt x="2946400" y="990813"/>
                </a:lnTo>
                <a:lnTo>
                  <a:pt x="889000" y="76413"/>
                </a:lnTo>
                <a:cubicBezTo>
                  <a:pt x="736600" y="93346"/>
                  <a:pt x="577269" y="78723"/>
                  <a:pt x="431800" y="127213"/>
                </a:cubicBezTo>
                <a:cubicBezTo>
                  <a:pt x="363645" y="149931"/>
                  <a:pt x="279400" y="279613"/>
                  <a:pt x="279400" y="279613"/>
                </a:cubicBezTo>
                <a:lnTo>
                  <a:pt x="304800" y="762213"/>
                </a:lnTo>
                <a:lnTo>
                  <a:pt x="889000" y="940013"/>
                </a:lnTo>
                <a:lnTo>
                  <a:pt x="1092200" y="889213"/>
                </a:lnTo>
                <a:lnTo>
                  <a:pt x="762000" y="584413"/>
                </a:lnTo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CEBB9EE-16AF-4992-8935-C6F0812C0E3F}"/>
              </a:ext>
            </a:extLst>
          </p:cNvPr>
          <p:cNvSpPr/>
          <p:nvPr/>
        </p:nvSpPr>
        <p:spPr>
          <a:xfrm>
            <a:off x="2032000" y="-863600"/>
            <a:ext cx="7442200" cy="17272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E7E7BC9-2094-431E-AA1D-8490A6504962}"/>
              </a:ext>
            </a:extLst>
          </p:cNvPr>
          <p:cNvSpPr/>
          <p:nvPr/>
        </p:nvSpPr>
        <p:spPr>
          <a:xfrm>
            <a:off x="2387600" y="346456"/>
            <a:ext cx="7416800" cy="1676400"/>
          </a:xfrm>
          <a:prstGeom prst="roundRect">
            <a:avLst>
              <a:gd name="adj" fmla="val 43940"/>
            </a:avLst>
          </a:prstGeom>
          <a:gradFill flip="none" rotWithShape="1">
            <a:gsLst>
              <a:gs pos="0">
                <a:srgbClr val="D6E268">
                  <a:tint val="66000"/>
                  <a:satMod val="160000"/>
                </a:srgbClr>
              </a:gs>
              <a:gs pos="50000">
                <a:srgbClr val="D6E268">
                  <a:tint val="44500"/>
                  <a:satMod val="160000"/>
                </a:srgbClr>
              </a:gs>
              <a:gs pos="100000">
                <a:srgbClr val="D6E268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863B1F-5D08-4D9C-9382-4D6D9B9B98CC}"/>
              </a:ext>
            </a:extLst>
          </p:cNvPr>
          <p:cNvSpPr txBox="1"/>
          <p:nvPr/>
        </p:nvSpPr>
        <p:spPr>
          <a:xfrm>
            <a:off x="2565400" y="730798"/>
            <a:ext cx="70104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4800" dirty="0">
                <a:solidFill>
                  <a:srgbClr val="A47700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پژوهشی کشاورزی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9B77234-6352-48B5-A876-ED61B59E8962}"/>
              </a:ext>
            </a:extLst>
          </p:cNvPr>
          <p:cNvSpPr/>
          <p:nvPr/>
        </p:nvSpPr>
        <p:spPr>
          <a:xfrm>
            <a:off x="-2336800" y="2717800"/>
            <a:ext cx="9829800" cy="5359400"/>
          </a:xfrm>
          <a:custGeom>
            <a:avLst/>
            <a:gdLst>
              <a:gd name="connsiteX0" fmla="*/ 1651000 w 9829800"/>
              <a:gd name="connsiteY0" fmla="*/ 25400 h 5359400"/>
              <a:gd name="connsiteX1" fmla="*/ 1651000 w 9829800"/>
              <a:gd name="connsiteY1" fmla="*/ 25400 h 5359400"/>
              <a:gd name="connsiteX2" fmla="*/ 1828800 w 9829800"/>
              <a:gd name="connsiteY2" fmla="*/ 177800 h 5359400"/>
              <a:gd name="connsiteX3" fmla="*/ 1854200 w 9829800"/>
              <a:gd name="connsiteY3" fmla="*/ 304800 h 5359400"/>
              <a:gd name="connsiteX4" fmla="*/ 2006600 w 9829800"/>
              <a:gd name="connsiteY4" fmla="*/ 508000 h 5359400"/>
              <a:gd name="connsiteX5" fmla="*/ 2209800 w 9829800"/>
              <a:gd name="connsiteY5" fmla="*/ 609600 h 5359400"/>
              <a:gd name="connsiteX6" fmla="*/ 2540000 w 9829800"/>
              <a:gd name="connsiteY6" fmla="*/ 838200 h 5359400"/>
              <a:gd name="connsiteX7" fmla="*/ 4165600 w 9829800"/>
              <a:gd name="connsiteY7" fmla="*/ 787400 h 5359400"/>
              <a:gd name="connsiteX8" fmla="*/ 4521200 w 9829800"/>
              <a:gd name="connsiteY8" fmla="*/ 685800 h 5359400"/>
              <a:gd name="connsiteX9" fmla="*/ 4927600 w 9829800"/>
              <a:gd name="connsiteY9" fmla="*/ 609600 h 5359400"/>
              <a:gd name="connsiteX10" fmla="*/ 5054600 w 9829800"/>
              <a:gd name="connsiteY10" fmla="*/ 558800 h 5359400"/>
              <a:gd name="connsiteX11" fmla="*/ 6553200 w 9829800"/>
              <a:gd name="connsiteY11" fmla="*/ 533400 h 5359400"/>
              <a:gd name="connsiteX12" fmla="*/ 6654800 w 9829800"/>
              <a:gd name="connsiteY12" fmla="*/ 558800 h 5359400"/>
              <a:gd name="connsiteX13" fmla="*/ 6832600 w 9829800"/>
              <a:gd name="connsiteY13" fmla="*/ 660400 h 5359400"/>
              <a:gd name="connsiteX14" fmla="*/ 6985000 w 9829800"/>
              <a:gd name="connsiteY14" fmla="*/ 812800 h 5359400"/>
              <a:gd name="connsiteX15" fmla="*/ 7061200 w 9829800"/>
              <a:gd name="connsiteY15" fmla="*/ 863600 h 5359400"/>
              <a:gd name="connsiteX16" fmla="*/ 7213600 w 9829800"/>
              <a:gd name="connsiteY16" fmla="*/ 1066800 h 5359400"/>
              <a:gd name="connsiteX17" fmla="*/ 7264400 w 9829800"/>
              <a:gd name="connsiteY17" fmla="*/ 1193800 h 5359400"/>
              <a:gd name="connsiteX18" fmla="*/ 7340600 w 9829800"/>
              <a:gd name="connsiteY18" fmla="*/ 1320800 h 5359400"/>
              <a:gd name="connsiteX19" fmla="*/ 7391400 w 9829800"/>
              <a:gd name="connsiteY19" fmla="*/ 1447800 h 5359400"/>
              <a:gd name="connsiteX20" fmla="*/ 7416800 w 9829800"/>
              <a:gd name="connsiteY20" fmla="*/ 1549400 h 5359400"/>
              <a:gd name="connsiteX21" fmla="*/ 7493000 w 9829800"/>
              <a:gd name="connsiteY21" fmla="*/ 1600200 h 5359400"/>
              <a:gd name="connsiteX22" fmla="*/ 7543800 w 9829800"/>
              <a:gd name="connsiteY22" fmla="*/ 1701800 h 5359400"/>
              <a:gd name="connsiteX23" fmla="*/ 7823200 w 9829800"/>
              <a:gd name="connsiteY23" fmla="*/ 1879600 h 5359400"/>
              <a:gd name="connsiteX24" fmla="*/ 8026400 w 9829800"/>
              <a:gd name="connsiteY24" fmla="*/ 1981200 h 5359400"/>
              <a:gd name="connsiteX25" fmla="*/ 8102600 w 9829800"/>
              <a:gd name="connsiteY25" fmla="*/ 2032000 h 5359400"/>
              <a:gd name="connsiteX26" fmla="*/ 8255000 w 9829800"/>
              <a:gd name="connsiteY26" fmla="*/ 2082800 h 5359400"/>
              <a:gd name="connsiteX27" fmla="*/ 8483600 w 9829800"/>
              <a:gd name="connsiteY27" fmla="*/ 2159000 h 5359400"/>
              <a:gd name="connsiteX28" fmla="*/ 8559800 w 9829800"/>
              <a:gd name="connsiteY28" fmla="*/ 2336800 h 5359400"/>
              <a:gd name="connsiteX29" fmla="*/ 8712200 w 9829800"/>
              <a:gd name="connsiteY29" fmla="*/ 2514600 h 5359400"/>
              <a:gd name="connsiteX30" fmla="*/ 8788400 w 9829800"/>
              <a:gd name="connsiteY30" fmla="*/ 2819400 h 5359400"/>
              <a:gd name="connsiteX31" fmla="*/ 8813800 w 9829800"/>
              <a:gd name="connsiteY31" fmla="*/ 2946400 h 5359400"/>
              <a:gd name="connsiteX32" fmla="*/ 8864600 w 9829800"/>
              <a:gd name="connsiteY32" fmla="*/ 3073400 h 5359400"/>
              <a:gd name="connsiteX33" fmla="*/ 8890000 w 9829800"/>
              <a:gd name="connsiteY33" fmla="*/ 3175000 h 5359400"/>
              <a:gd name="connsiteX34" fmla="*/ 9042400 w 9829800"/>
              <a:gd name="connsiteY34" fmla="*/ 3327400 h 5359400"/>
              <a:gd name="connsiteX35" fmla="*/ 9144000 w 9829800"/>
              <a:gd name="connsiteY35" fmla="*/ 3530600 h 5359400"/>
              <a:gd name="connsiteX36" fmla="*/ 9194800 w 9829800"/>
              <a:gd name="connsiteY36" fmla="*/ 3606800 h 5359400"/>
              <a:gd name="connsiteX37" fmla="*/ 9296400 w 9829800"/>
              <a:gd name="connsiteY37" fmla="*/ 3632200 h 5359400"/>
              <a:gd name="connsiteX38" fmla="*/ 9423400 w 9829800"/>
              <a:gd name="connsiteY38" fmla="*/ 3835400 h 5359400"/>
              <a:gd name="connsiteX39" fmla="*/ 9575800 w 9829800"/>
              <a:gd name="connsiteY39" fmla="*/ 3987800 h 5359400"/>
              <a:gd name="connsiteX40" fmla="*/ 9728200 w 9829800"/>
              <a:gd name="connsiteY40" fmla="*/ 4140200 h 5359400"/>
              <a:gd name="connsiteX41" fmla="*/ 9779000 w 9829800"/>
              <a:gd name="connsiteY41" fmla="*/ 4216400 h 5359400"/>
              <a:gd name="connsiteX42" fmla="*/ 9804400 w 9829800"/>
              <a:gd name="connsiteY42" fmla="*/ 4343400 h 5359400"/>
              <a:gd name="connsiteX43" fmla="*/ 9829800 w 9829800"/>
              <a:gd name="connsiteY43" fmla="*/ 4445000 h 5359400"/>
              <a:gd name="connsiteX44" fmla="*/ 9779000 w 9829800"/>
              <a:gd name="connsiteY44" fmla="*/ 4876800 h 5359400"/>
              <a:gd name="connsiteX45" fmla="*/ 9525000 w 9829800"/>
              <a:gd name="connsiteY45" fmla="*/ 5003800 h 5359400"/>
              <a:gd name="connsiteX46" fmla="*/ 9245600 w 9829800"/>
              <a:gd name="connsiteY46" fmla="*/ 5029200 h 5359400"/>
              <a:gd name="connsiteX47" fmla="*/ 9144000 w 9829800"/>
              <a:gd name="connsiteY47" fmla="*/ 5080000 h 5359400"/>
              <a:gd name="connsiteX48" fmla="*/ 9017000 w 9829800"/>
              <a:gd name="connsiteY48" fmla="*/ 5105400 h 5359400"/>
              <a:gd name="connsiteX49" fmla="*/ 8610600 w 9829800"/>
              <a:gd name="connsiteY49" fmla="*/ 5156200 h 5359400"/>
              <a:gd name="connsiteX50" fmla="*/ 8407400 w 9829800"/>
              <a:gd name="connsiteY50" fmla="*/ 5207000 h 5359400"/>
              <a:gd name="connsiteX51" fmla="*/ 8280400 w 9829800"/>
              <a:gd name="connsiteY51" fmla="*/ 5232400 h 5359400"/>
              <a:gd name="connsiteX52" fmla="*/ 8077200 w 9829800"/>
              <a:gd name="connsiteY52" fmla="*/ 5283200 h 5359400"/>
              <a:gd name="connsiteX53" fmla="*/ 7924800 w 9829800"/>
              <a:gd name="connsiteY53" fmla="*/ 5308600 h 5359400"/>
              <a:gd name="connsiteX54" fmla="*/ 7823200 w 9829800"/>
              <a:gd name="connsiteY54" fmla="*/ 5334000 h 5359400"/>
              <a:gd name="connsiteX55" fmla="*/ 7620000 w 9829800"/>
              <a:gd name="connsiteY55" fmla="*/ 5359400 h 5359400"/>
              <a:gd name="connsiteX56" fmla="*/ 5765800 w 9829800"/>
              <a:gd name="connsiteY56" fmla="*/ 5359400 h 5359400"/>
              <a:gd name="connsiteX57" fmla="*/ 2159000 w 9829800"/>
              <a:gd name="connsiteY57" fmla="*/ 5334000 h 5359400"/>
              <a:gd name="connsiteX58" fmla="*/ 1905000 w 9829800"/>
              <a:gd name="connsiteY58" fmla="*/ 5283200 h 5359400"/>
              <a:gd name="connsiteX59" fmla="*/ 1803400 w 9829800"/>
              <a:gd name="connsiteY59" fmla="*/ 5257800 h 5359400"/>
              <a:gd name="connsiteX60" fmla="*/ 1727200 w 9829800"/>
              <a:gd name="connsiteY60" fmla="*/ 5207000 h 5359400"/>
              <a:gd name="connsiteX61" fmla="*/ 1447800 w 9829800"/>
              <a:gd name="connsiteY61" fmla="*/ 5156200 h 5359400"/>
              <a:gd name="connsiteX62" fmla="*/ 1066800 w 9829800"/>
              <a:gd name="connsiteY62" fmla="*/ 5029200 h 5359400"/>
              <a:gd name="connsiteX63" fmla="*/ 939800 w 9829800"/>
              <a:gd name="connsiteY63" fmla="*/ 4927600 h 5359400"/>
              <a:gd name="connsiteX64" fmla="*/ 863600 w 9829800"/>
              <a:gd name="connsiteY64" fmla="*/ 4902200 h 5359400"/>
              <a:gd name="connsiteX65" fmla="*/ 812800 w 9829800"/>
              <a:gd name="connsiteY65" fmla="*/ 4775200 h 5359400"/>
              <a:gd name="connsiteX66" fmla="*/ 685800 w 9829800"/>
              <a:gd name="connsiteY66" fmla="*/ 4572000 h 5359400"/>
              <a:gd name="connsiteX67" fmla="*/ 558800 w 9829800"/>
              <a:gd name="connsiteY67" fmla="*/ 4343400 h 5359400"/>
              <a:gd name="connsiteX68" fmla="*/ 457200 w 9829800"/>
              <a:gd name="connsiteY68" fmla="*/ 4191000 h 5359400"/>
              <a:gd name="connsiteX69" fmla="*/ 355600 w 9829800"/>
              <a:gd name="connsiteY69" fmla="*/ 4089400 h 5359400"/>
              <a:gd name="connsiteX70" fmla="*/ 127000 w 9829800"/>
              <a:gd name="connsiteY70" fmla="*/ 3810000 h 5359400"/>
              <a:gd name="connsiteX71" fmla="*/ 76200 w 9829800"/>
              <a:gd name="connsiteY71" fmla="*/ 3454400 h 5359400"/>
              <a:gd name="connsiteX72" fmla="*/ 25400 w 9829800"/>
              <a:gd name="connsiteY72" fmla="*/ 3352800 h 5359400"/>
              <a:gd name="connsiteX73" fmla="*/ 0 w 9829800"/>
              <a:gd name="connsiteY73" fmla="*/ 3175000 h 5359400"/>
              <a:gd name="connsiteX74" fmla="*/ 127000 w 9829800"/>
              <a:gd name="connsiteY74" fmla="*/ 2336800 h 5359400"/>
              <a:gd name="connsiteX75" fmla="*/ 254000 w 9829800"/>
              <a:gd name="connsiteY75" fmla="*/ 2159000 h 5359400"/>
              <a:gd name="connsiteX76" fmla="*/ 330200 w 9829800"/>
              <a:gd name="connsiteY76" fmla="*/ 2032000 h 5359400"/>
              <a:gd name="connsiteX77" fmla="*/ 533400 w 9829800"/>
              <a:gd name="connsiteY77" fmla="*/ 1905000 h 5359400"/>
              <a:gd name="connsiteX78" fmla="*/ 584200 w 9829800"/>
              <a:gd name="connsiteY78" fmla="*/ 1803400 h 5359400"/>
              <a:gd name="connsiteX79" fmla="*/ 787400 w 9829800"/>
              <a:gd name="connsiteY79" fmla="*/ 1651000 h 5359400"/>
              <a:gd name="connsiteX80" fmla="*/ 863600 w 9829800"/>
              <a:gd name="connsiteY80" fmla="*/ 1524000 h 5359400"/>
              <a:gd name="connsiteX81" fmla="*/ 889000 w 9829800"/>
              <a:gd name="connsiteY81" fmla="*/ 1422400 h 5359400"/>
              <a:gd name="connsiteX82" fmla="*/ 838200 w 9829800"/>
              <a:gd name="connsiteY82" fmla="*/ 457200 h 5359400"/>
              <a:gd name="connsiteX83" fmla="*/ 889000 w 9829800"/>
              <a:gd name="connsiteY83" fmla="*/ 101600 h 5359400"/>
              <a:gd name="connsiteX84" fmla="*/ 1270000 w 9829800"/>
              <a:gd name="connsiteY84" fmla="*/ 76200 h 5359400"/>
              <a:gd name="connsiteX85" fmla="*/ 1346200 w 9829800"/>
              <a:gd name="connsiteY85" fmla="*/ 25400 h 5359400"/>
              <a:gd name="connsiteX86" fmla="*/ 1473200 w 9829800"/>
              <a:gd name="connsiteY86" fmla="*/ 0 h 5359400"/>
              <a:gd name="connsiteX87" fmla="*/ 1549400 w 9829800"/>
              <a:gd name="connsiteY87" fmla="*/ 76200 h 5359400"/>
              <a:gd name="connsiteX88" fmla="*/ 1600200 w 9829800"/>
              <a:gd name="connsiteY88" fmla="*/ 152400 h 5359400"/>
              <a:gd name="connsiteX89" fmla="*/ 1498600 w 9829800"/>
              <a:gd name="connsiteY89" fmla="*/ 0 h 5359400"/>
              <a:gd name="connsiteX90" fmla="*/ 1955800 w 9829800"/>
              <a:gd name="connsiteY90" fmla="*/ 50800 h 5359400"/>
              <a:gd name="connsiteX91" fmla="*/ 2032000 w 9829800"/>
              <a:gd name="connsiteY91" fmla="*/ 254000 h 5359400"/>
              <a:gd name="connsiteX92" fmla="*/ 2032000 w 9829800"/>
              <a:gd name="connsiteY92" fmla="*/ 863600 h 5359400"/>
              <a:gd name="connsiteX93" fmla="*/ 1930400 w 9829800"/>
              <a:gd name="connsiteY93" fmla="*/ 635000 h 5359400"/>
              <a:gd name="connsiteX94" fmla="*/ 1930400 w 9829800"/>
              <a:gd name="connsiteY94" fmla="*/ 635000 h 535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829800" h="5359400">
                <a:moveTo>
                  <a:pt x="1651000" y="25400"/>
                </a:moveTo>
                <a:lnTo>
                  <a:pt x="1651000" y="25400"/>
                </a:lnTo>
                <a:cubicBezTo>
                  <a:pt x="1710267" y="76200"/>
                  <a:pt x="1782888" y="114671"/>
                  <a:pt x="1828800" y="177800"/>
                </a:cubicBezTo>
                <a:cubicBezTo>
                  <a:pt x="1854192" y="212715"/>
                  <a:pt x="1838166" y="264716"/>
                  <a:pt x="1854200" y="304800"/>
                </a:cubicBezTo>
                <a:cubicBezTo>
                  <a:pt x="1886270" y="384975"/>
                  <a:pt x="1941047" y="453373"/>
                  <a:pt x="2006600" y="508000"/>
                </a:cubicBezTo>
                <a:cubicBezTo>
                  <a:pt x="2116182" y="599318"/>
                  <a:pt x="2061259" y="524720"/>
                  <a:pt x="2209800" y="609600"/>
                </a:cubicBezTo>
                <a:cubicBezTo>
                  <a:pt x="2332918" y="679953"/>
                  <a:pt x="2430176" y="755832"/>
                  <a:pt x="2540000" y="838200"/>
                </a:cubicBezTo>
                <a:cubicBezTo>
                  <a:pt x="3081867" y="821267"/>
                  <a:pt x="3624259" y="816662"/>
                  <a:pt x="4165600" y="787400"/>
                </a:cubicBezTo>
                <a:cubicBezTo>
                  <a:pt x="4760172" y="755261"/>
                  <a:pt x="4209303" y="763774"/>
                  <a:pt x="4521200" y="685800"/>
                </a:cubicBezTo>
                <a:cubicBezTo>
                  <a:pt x="4654912" y="652372"/>
                  <a:pt x="4927600" y="609600"/>
                  <a:pt x="4927600" y="609600"/>
                </a:cubicBezTo>
                <a:cubicBezTo>
                  <a:pt x="4969933" y="592667"/>
                  <a:pt x="5011751" y="574382"/>
                  <a:pt x="5054600" y="558800"/>
                </a:cubicBezTo>
                <a:cubicBezTo>
                  <a:pt x="5586976" y="365209"/>
                  <a:pt x="5537378" y="514234"/>
                  <a:pt x="6553200" y="533400"/>
                </a:cubicBezTo>
                <a:cubicBezTo>
                  <a:pt x="6587067" y="541867"/>
                  <a:pt x="6622114" y="546543"/>
                  <a:pt x="6654800" y="558800"/>
                </a:cubicBezTo>
                <a:cubicBezTo>
                  <a:pt x="6694580" y="573717"/>
                  <a:pt x="6796750" y="628533"/>
                  <a:pt x="6832600" y="660400"/>
                </a:cubicBezTo>
                <a:cubicBezTo>
                  <a:pt x="6886295" y="708129"/>
                  <a:pt x="6925224" y="772949"/>
                  <a:pt x="6985000" y="812800"/>
                </a:cubicBezTo>
                <a:cubicBezTo>
                  <a:pt x="7010400" y="829733"/>
                  <a:pt x="7037749" y="844057"/>
                  <a:pt x="7061200" y="863600"/>
                </a:cubicBezTo>
                <a:cubicBezTo>
                  <a:pt x="7136753" y="926561"/>
                  <a:pt x="7167786" y="975171"/>
                  <a:pt x="7213600" y="1066800"/>
                </a:cubicBezTo>
                <a:cubicBezTo>
                  <a:pt x="7233990" y="1107581"/>
                  <a:pt x="7244010" y="1153019"/>
                  <a:pt x="7264400" y="1193800"/>
                </a:cubicBezTo>
                <a:cubicBezTo>
                  <a:pt x="7286478" y="1237957"/>
                  <a:pt x="7318522" y="1276643"/>
                  <a:pt x="7340600" y="1320800"/>
                </a:cubicBezTo>
                <a:cubicBezTo>
                  <a:pt x="7360990" y="1361581"/>
                  <a:pt x="7376982" y="1404545"/>
                  <a:pt x="7391400" y="1447800"/>
                </a:cubicBezTo>
                <a:cubicBezTo>
                  <a:pt x="7402439" y="1480918"/>
                  <a:pt x="7397436" y="1520354"/>
                  <a:pt x="7416800" y="1549400"/>
                </a:cubicBezTo>
                <a:cubicBezTo>
                  <a:pt x="7433733" y="1574800"/>
                  <a:pt x="7467600" y="1583267"/>
                  <a:pt x="7493000" y="1600200"/>
                </a:cubicBezTo>
                <a:cubicBezTo>
                  <a:pt x="7509933" y="1634067"/>
                  <a:pt x="7517026" y="1675026"/>
                  <a:pt x="7543800" y="1701800"/>
                </a:cubicBezTo>
                <a:cubicBezTo>
                  <a:pt x="7588161" y="1746161"/>
                  <a:pt x="7764423" y="1840415"/>
                  <a:pt x="7823200" y="1879600"/>
                </a:cubicBezTo>
                <a:cubicBezTo>
                  <a:pt x="7999742" y="1997294"/>
                  <a:pt x="7777850" y="1856925"/>
                  <a:pt x="8026400" y="1981200"/>
                </a:cubicBezTo>
                <a:cubicBezTo>
                  <a:pt x="8053704" y="1994852"/>
                  <a:pt x="8074704" y="2019602"/>
                  <a:pt x="8102600" y="2032000"/>
                </a:cubicBezTo>
                <a:cubicBezTo>
                  <a:pt x="8151533" y="2053748"/>
                  <a:pt x="8204676" y="2064500"/>
                  <a:pt x="8255000" y="2082800"/>
                </a:cubicBezTo>
                <a:cubicBezTo>
                  <a:pt x="8465424" y="2159318"/>
                  <a:pt x="8298710" y="2112778"/>
                  <a:pt x="8483600" y="2159000"/>
                </a:cubicBezTo>
                <a:cubicBezTo>
                  <a:pt x="8508291" y="2233074"/>
                  <a:pt x="8514962" y="2265059"/>
                  <a:pt x="8559800" y="2336800"/>
                </a:cubicBezTo>
                <a:cubicBezTo>
                  <a:pt x="8614107" y="2423691"/>
                  <a:pt x="8642931" y="2445331"/>
                  <a:pt x="8712200" y="2514600"/>
                </a:cubicBezTo>
                <a:cubicBezTo>
                  <a:pt x="8771632" y="2811760"/>
                  <a:pt x="8694410" y="2443439"/>
                  <a:pt x="8788400" y="2819400"/>
                </a:cubicBezTo>
                <a:cubicBezTo>
                  <a:pt x="8798871" y="2861283"/>
                  <a:pt x="8801395" y="2905049"/>
                  <a:pt x="8813800" y="2946400"/>
                </a:cubicBezTo>
                <a:cubicBezTo>
                  <a:pt x="8826901" y="2990072"/>
                  <a:pt x="8850182" y="3030145"/>
                  <a:pt x="8864600" y="3073400"/>
                </a:cubicBezTo>
                <a:cubicBezTo>
                  <a:pt x="8875639" y="3106518"/>
                  <a:pt x="8869981" y="3146401"/>
                  <a:pt x="8890000" y="3175000"/>
                </a:cubicBezTo>
                <a:cubicBezTo>
                  <a:pt x="8931199" y="3233855"/>
                  <a:pt x="9042400" y="3327400"/>
                  <a:pt x="9042400" y="3327400"/>
                </a:cubicBezTo>
                <a:cubicBezTo>
                  <a:pt x="9081596" y="3523379"/>
                  <a:pt x="9031656" y="3395787"/>
                  <a:pt x="9144000" y="3530600"/>
                </a:cubicBezTo>
                <a:cubicBezTo>
                  <a:pt x="9163543" y="3554051"/>
                  <a:pt x="9169400" y="3589867"/>
                  <a:pt x="9194800" y="3606800"/>
                </a:cubicBezTo>
                <a:cubicBezTo>
                  <a:pt x="9223846" y="3626164"/>
                  <a:pt x="9262533" y="3623733"/>
                  <a:pt x="9296400" y="3632200"/>
                </a:cubicBezTo>
                <a:cubicBezTo>
                  <a:pt x="9344013" y="3727426"/>
                  <a:pt x="9349211" y="3752968"/>
                  <a:pt x="9423400" y="3835400"/>
                </a:cubicBezTo>
                <a:cubicBezTo>
                  <a:pt x="9471460" y="3888800"/>
                  <a:pt x="9532695" y="3930326"/>
                  <a:pt x="9575800" y="3987800"/>
                </a:cubicBezTo>
                <a:cubicBezTo>
                  <a:pt x="9670316" y="4113822"/>
                  <a:pt x="9616777" y="4065918"/>
                  <a:pt x="9728200" y="4140200"/>
                </a:cubicBezTo>
                <a:cubicBezTo>
                  <a:pt x="9745133" y="4165600"/>
                  <a:pt x="9768281" y="4187817"/>
                  <a:pt x="9779000" y="4216400"/>
                </a:cubicBezTo>
                <a:cubicBezTo>
                  <a:pt x="9794159" y="4256823"/>
                  <a:pt x="9795035" y="4301256"/>
                  <a:pt x="9804400" y="4343400"/>
                </a:cubicBezTo>
                <a:cubicBezTo>
                  <a:pt x="9811973" y="4377478"/>
                  <a:pt x="9821333" y="4411133"/>
                  <a:pt x="9829800" y="4445000"/>
                </a:cubicBezTo>
                <a:cubicBezTo>
                  <a:pt x="9812867" y="4588933"/>
                  <a:pt x="9830593" y="4741368"/>
                  <a:pt x="9779000" y="4876800"/>
                </a:cubicBezTo>
                <a:cubicBezTo>
                  <a:pt x="9753333" y="4944177"/>
                  <a:pt x="9596761" y="4994232"/>
                  <a:pt x="9525000" y="5003800"/>
                </a:cubicBezTo>
                <a:cubicBezTo>
                  <a:pt x="9432303" y="5016160"/>
                  <a:pt x="9338733" y="5020733"/>
                  <a:pt x="9245600" y="5029200"/>
                </a:cubicBezTo>
                <a:cubicBezTo>
                  <a:pt x="9211733" y="5046133"/>
                  <a:pt x="9179921" y="5068026"/>
                  <a:pt x="9144000" y="5080000"/>
                </a:cubicBezTo>
                <a:cubicBezTo>
                  <a:pt x="9103044" y="5093652"/>
                  <a:pt x="9059144" y="5096035"/>
                  <a:pt x="9017000" y="5105400"/>
                </a:cubicBezTo>
                <a:cubicBezTo>
                  <a:pt x="8776390" y="5158869"/>
                  <a:pt x="9067306" y="5118141"/>
                  <a:pt x="8610600" y="5156200"/>
                </a:cubicBezTo>
                <a:lnTo>
                  <a:pt x="8407400" y="5207000"/>
                </a:lnTo>
                <a:cubicBezTo>
                  <a:pt x="8365334" y="5216708"/>
                  <a:pt x="8322466" y="5222692"/>
                  <a:pt x="8280400" y="5232400"/>
                </a:cubicBezTo>
                <a:cubicBezTo>
                  <a:pt x="8212370" y="5248099"/>
                  <a:pt x="8145468" y="5268571"/>
                  <a:pt x="8077200" y="5283200"/>
                </a:cubicBezTo>
                <a:cubicBezTo>
                  <a:pt x="8026842" y="5293991"/>
                  <a:pt x="7975301" y="5298500"/>
                  <a:pt x="7924800" y="5308600"/>
                </a:cubicBezTo>
                <a:cubicBezTo>
                  <a:pt x="7890569" y="5315446"/>
                  <a:pt x="7857634" y="5328261"/>
                  <a:pt x="7823200" y="5334000"/>
                </a:cubicBezTo>
                <a:cubicBezTo>
                  <a:pt x="7755868" y="5345222"/>
                  <a:pt x="7687733" y="5350933"/>
                  <a:pt x="7620000" y="5359400"/>
                </a:cubicBezTo>
                <a:cubicBezTo>
                  <a:pt x="5338998" y="5294229"/>
                  <a:pt x="8189307" y="5359400"/>
                  <a:pt x="5765800" y="5359400"/>
                </a:cubicBezTo>
                <a:lnTo>
                  <a:pt x="2159000" y="5334000"/>
                </a:lnTo>
                <a:lnTo>
                  <a:pt x="1905000" y="5283200"/>
                </a:lnTo>
                <a:cubicBezTo>
                  <a:pt x="1870866" y="5275886"/>
                  <a:pt x="1835486" y="5271551"/>
                  <a:pt x="1803400" y="5257800"/>
                </a:cubicBezTo>
                <a:cubicBezTo>
                  <a:pt x="1775341" y="5245775"/>
                  <a:pt x="1756552" y="5215386"/>
                  <a:pt x="1727200" y="5207000"/>
                </a:cubicBezTo>
                <a:cubicBezTo>
                  <a:pt x="1636182" y="5180995"/>
                  <a:pt x="1540933" y="5173133"/>
                  <a:pt x="1447800" y="5156200"/>
                </a:cubicBezTo>
                <a:cubicBezTo>
                  <a:pt x="1048498" y="4889999"/>
                  <a:pt x="1586022" y="5214636"/>
                  <a:pt x="1066800" y="5029200"/>
                </a:cubicBezTo>
                <a:cubicBezTo>
                  <a:pt x="1015745" y="5010966"/>
                  <a:pt x="985773" y="4956333"/>
                  <a:pt x="939800" y="4927600"/>
                </a:cubicBezTo>
                <a:cubicBezTo>
                  <a:pt x="917096" y="4913410"/>
                  <a:pt x="889000" y="4910667"/>
                  <a:pt x="863600" y="4902200"/>
                </a:cubicBezTo>
                <a:cubicBezTo>
                  <a:pt x="846667" y="4859867"/>
                  <a:pt x="833190" y="4815981"/>
                  <a:pt x="812800" y="4775200"/>
                </a:cubicBezTo>
                <a:cubicBezTo>
                  <a:pt x="782165" y="4713929"/>
                  <a:pt x="726098" y="4632447"/>
                  <a:pt x="685800" y="4572000"/>
                </a:cubicBezTo>
                <a:cubicBezTo>
                  <a:pt x="643467" y="4402669"/>
                  <a:pt x="688084" y="4521166"/>
                  <a:pt x="558800" y="4343400"/>
                </a:cubicBezTo>
                <a:cubicBezTo>
                  <a:pt x="522890" y="4294023"/>
                  <a:pt x="495340" y="4238675"/>
                  <a:pt x="457200" y="4191000"/>
                </a:cubicBezTo>
                <a:cubicBezTo>
                  <a:pt x="427280" y="4153601"/>
                  <a:pt x="383066" y="4128637"/>
                  <a:pt x="355600" y="4089400"/>
                </a:cubicBezTo>
                <a:cubicBezTo>
                  <a:pt x="148285" y="3793236"/>
                  <a:pt x="441256" y="4071880"/>
                  <a:pt x="127000" y="3810000"/>
                </a:cubicBezTo>
                <a:cubicBezTo>
                  <a:pt x="110067" y="3691467"/>
                  <a:pt x="102175" y="3571285"/>
                  <a:pt x="76200" y="3454400"/>
                </a:cubicBezTo>
                <a:cubicBezTo>
                  <a:pt x="67986" y="3417438"/>
                  <a:pt x="35363" y="3389330"/>
                  <a:pt x="25400" y="3352800"/>
                </a:cubicBezTo>
                <a:cubicBezTo>
                  <a:pt x="9648" y="3295041"/>
                  <a:pt x="8467" y="3234267"/>
                  <a:pt x="0" y="3175000"/>
                </a:cubicBezTo>
                <a:cubicBezTo>
                  <a:pt x="80860" y="2042964"/>
                  <a:pt x="-76994" y="2744788"/>
                  <a:pt x="127000" y="2336800"/>
                </a:cubicBezTo>
                <a:cubicBezTo>
                  <a:pt x="212439" y="2165922"/>
                  <a:pt x="124262" y="2245492"/>
                  <a:pt x="254000" y="2159000"/>
                </a:cubicBezTo>
                <a:cubicBezTo>
                  <a:pt x="279400" y="2116667"/>
                  <a:pt x="297401" y="2068899"/>
                  <a:pt x="330200" y="2032000"/>
                </a:cubicBezTo>
                <a:cubicBezTo>
                  <a:pt x="417387" y="1933914"/>
                  <a:pt x="435756" y="1937548"/>
                  <a:pt x="533400" y="1905000"/>
                </a:cubicBezTo>
                <a:cubicBezTo>
                  <a:pt x="550333" y="1871133"/>
                  <a:pt x="562192" y="1834211"/>
                  <a:pt x="584200" y="1803400"/>
                </a:cubicBezTo>
                <a:cubicBezTo>
                  <a:pt x="639754" y="1725624"/>
                  <a:pt x="705950" y="1699870"/>
                  <a:pt x="787400" y="1651000"/>
                </a:cubicBezTo>
                <a:cubicBezTo>
                  <a:pt x="812800" y="1608667"/>
                  <a:pt x="843549" y="1569114"/>
                  <a:pt x="863600" y="1524000"/>
                </a:cubicBezTo>
                <a:cubicBezTo>
                  <a:pt x="877778" y="1492100"/>
                  <a:pt x="889831" y="1457299"/>
                  <a:pt x="889000" y="1422400"/>
                </a:cubicBezTo>
                <a:cubicBezTo>
                  <a:pt x="881331" y="1100313"/>
                  <a:pt x="855133" y="778933"/>
                  <a:pt x="838200" y="457200"/>
                </a:cubicBezTo>
                <a:cubicBezTo>
                  <a:pt x="855133" y="338667"/>
                  <a:pt x="799217" y="180820"/>
                  <a:pt x="889000" y="101600"/>
                </a:cubicBezTo>
                <a:cubicBezTo>
                  <a:pt x="984441" y="17388"/>
                  <a:pt x="1144450" y="97125"/>
                  <a:pt x="1270000" y="76200"/>
                </a:cubicBezTo>
                <a:cubicBezTo>
                  <a:pt x="1300112" y="71181"/>
                  <a:pt x="1317617" y="36119"/>
                  <a:pt x="1346200" y="25400"/>
                </a:cubicBezTo>
                <a:cubicBezTo>
                  <a:pt x="1386623" y="10241"/>
                  <a:pt x="1430867" y="8467"/>
                  <a:pt x="1473200" y="0"/>
                </a:cubicBezTo>
                <a:cubicBezTo>
                  <a:pt x="1498600" y="25400"/>
                  <a:pt x="1526404" y="48605"/>
                  <a:pt x="1549400" y="76200"/>
                </a:cubicBezTo>
                <a:cubicBezTo>
                  <a:pt x="1568943" y="99651"/>
                  <a:pt x="1600200" y="152400"/>
                  <a:pt x="1600200" y="152400"/>
                </a:cubicBezTo>
                <a:lnTo>
                  <a:pt x="1498600" y="0"/>
                </a:lnTo>
                <a:cubicBezTo>
                  <a:pt x="1651000" y="16933"/>
                  <a:pt x="1807040" y="13610"/>
                  <a:pt x="1955800" y="50800"/>
                </a:cubicBezTo>
                <a:cubicBezTo>
                  <a:pt x="2008770" y="64043"/>
                  <a:pt x="2031410" y="236901"/>
                  <a:pt x="2032000" y="254000"/>
                </a:cubicBezTo>
                <a:cubicBezTo>
                  <a:pt x="2039003" y="457079"/>
                  <a:pt x="2032000" y="660400"/>
                  <a:pt x="2032000" y="863600"/>
                </a:cubicBezTo>
                <a:lnTo>
                  <a:pt x="1930400" y="635000"/>
                </a:lnTo>
                <a:lnTo>
                  <a:pt x="1930400" y="635000"/>
                </a:lnTo>
              </a:path>
            </a:pathLst>
          </a:custGeom>
          <a:gradFill flip="none" rotWithShape="1">
            <a:gsLst>
              <a:gs pos="0">
                <a:srgbClr val="D6E268">
                  <a:tint val="66000"/>
                  <a:satMod val="160000"/>
                </a:srgbClr>
              </a:gs>
              <a:gs pos="50000">
                <a:srgbClr val="D6E268">
                  <a:tint val="44500"/>
                  <a:satMod val="160000"/>
                </a:srgbClr>
              </a:gs>
              <a:gs pos="100000">
                <a:srgbClr val="D6E268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0B39CF6-8FC0-4E85-9C43-1F559A479C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4974" y="3955808"/>
            <a:ext cx="4459426" cy="2902192"/>
          </a:xfrm>
          <a:prstGeom prst="rect">
            <a:avLst/>
          </a:prstGeom>
          <a:effectLst>
            <a:softEdge rad="165100"/>
          </a:effectLst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682F605-36DE-4F93-8C53-FF7AE41E946A}"/>
              </a:ext>
            </a:extLst>
          </p:cNvPr>
          <p:cNvSpPr/>
          <p:nvPr/>
        </p:nvSpPr>
        <p:spPr>
          <a:xfrm>
            <a:off x="0" y="3683000"/>
            <a:ext cx="4978400" cy="34798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rgbClr val="D6E2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EF32FF6-CC27-4EB9-86B5-D1C70B87D8E3}"/>
              </a:ext>
            </a:extLst>
          </p:cNvPr>
          <p:cNvSpPr txBox="1"/>
          <p:nvPr/>
        </p:nvSpPr>
        <p:spPr>
          <a:xfrm>
            <a:off x="4997704" y="2937256"/>
            <a:ext cx="6502400" cy="34778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sz="4400" dirty="0">
                <a:solidFill>
                  <a:srgbClr val="A47700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پایه:</a:t>
            </a:r>
          </a:p>
          <a:p>
            <a:pPr algn="ctr" rtl="1"/>
            <a:endParaRPr lang="fa-IR" sz="4400" dirty="0">
              <a:solidFill>
                <a:srgbClr val="A47700"/>
              </a:solidFill>
              <a:latin typeface="Lalezar" panose="00000500000000000000" pitchFamily="2" charset="-78"/>
              <a:cs typeface="Lalezar" panose="00000500000000000000" pitchFamily="2" charset="-78"/>
            </a:endParaRPr>
          </a:p>
          <a:p>
            <a:pPr algn="r" rtl="1"/>
            <a:r>
              <a:rPr lang="fa-IR" sz="4400" dirty="0">
                <a:solidFill>
                  <a:srgbClr val="A47700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عنوان پروژه:</a:t>
            </a:r>
          </a:p>
          <a:p>
            <a:pPr algn="ctr" rtl="1"/>
            <a:endParaRPr lang="fa-IR" sz="4400" dirty="0">
              <a:solidFill>
                <a:srgbClr val="A47700"/>
              </a:solidFill>
              <a:latin typeface="Lalezar" panose="00000500000000000000" pitchFamily="2" charset="-78"/>
              <a:cs typeface="Lalezar" panose="00000500000000000000" pitchFamily="2" charset="-78"/>
            </a:endParaRPr>
          </a:p>
          <a:p>
            <a:pPr algn="r" rtl="1"/>
            <a:r>
              <a:rPr lang="fa-IR" sz="4400" dirty="0">
                <a:solidFill>
                  <a:srgbClr val="A47700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کاری از: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B4C58F-E0C1-42E8-9D60-E37E6AA58C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43" y="414431"/>
            <a:ext cx="1977573" cy="66091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155C8DF-C6FB-4A77-AACA-4C43319C4F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0884" y="205737"/>
            <a:ext cx="1796799" cy="1479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066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6" grpId="0" animBg="1"/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CB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unched Tape 1">
            <a:extLst>
              <a:ext uri="{FF2B5EF4-FFF2-40B4-BE49-F238E27FC236}">
                <a16:creationId xmlns:a16="http://schemas.microsoft.com/office/drawing/2014/main" id="{D8487EAD-0781-442B-A799-743B8D56B57E}"/>
              </a:ext>
            </a:extLst>
          </p:cNvPr>
          <p:cNvSpPr/>
          <p:nvPr/>
        </p:nvSpPr>
        <p:spPr>
          <a:xfrm rot="19699956">
            <a:off x="-961694" y="-1215330"/>
            <a:ext cx="4547928" cy="2740088"/>
          </a:xfrm>
          <a:prstGeom prst="flowChartPunchedTape">
            <a:avLst/>
          </a:prstGeom>
          <a:gradFill flip="none" rotWithShape="1">
            <a:gsLst>
              <a:gs pos="0">
                <a:srgbClr val="D6E268">
                  <a:tint val="66000"/>
                  <a:satMod val="160000"/>
                </a:srgbClr>
              </a:gs>
              <a:gs pos="50000">
                <a:srgbClr val="D6E268">
                  <a:tint val="44500"/>
                  <a:satMod val="160000"/>
                </a:srgbClr>
              </a:gs>
              <a:gs pos="100000">
                <a:srgbClr val="D6E268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9D4372F-2ED7-4B38-BC2E-7E83A0E61D72}"/>
              </a:ext>
            </a:extLst>
          </p:cNvPr>
          <p:cNvSpPr/>
          <p:nvPr/>
        </p:nvSpPr>
        <p:spPr>
          <a:xfrm rot="10195261">
            <a:off x="6083301" y="-2554914"/>
            <a:ext cx="6350000" cy="4347828"/>
          </a:xfrm>
          <a:custGeom>
            <a:avLst/>
            <a:gdLst>
              <a:gd name="connsiteX0" fmla="*/ 536456 w 4321056"/>
              <a:gd name="connsiteY0" fmla="*/ 156828 h 4347828"/>
              <a:gd name="connsiteX1" fmla="*/ 536456 w 4321056"/>
              <a:gd name="connsiteY1" fmla="*/ 156828 h 4347828"/>
              <a:gd name="connsiteX2" fmla="*/ 282456 w 4321056"/>
              <a:gd name="connsiteY2" fmla="*/ 207628 h 4347828"/>
              <a:gd name="connsiteX3" fmla="*/ 206256 w 4321056"/>
              <a:gd name="connsiteY3" fmla="*/ 233028 h 4347828"/>
              <a:gd name="connsiteX4" fmla="*/ 130056 w 4321056"/>
              <a:gd name="connsiteY4" fmla="*/ 309228 h 4347828"/>
              <a:gd name="connsiteX5" fmla="*/ 104656 w 4321056"/>
              <a:gd name="connsiteY5" fmla="*/ 436228 h 4347828"/>
              <a:gd name="connsiteX6" fmla="*/ 53856 w 4321056"/>
              <a:gd name="connsiteY6" fmla="*/ 588628 h 4347828"/>
              <a:gd name="connsiteX7" fmla="*/ 28456 w 4321056"/>
              <a:gd name="connsiteY7" fmla="*/ 715628 h 4347828"/>
              <a:gd name="connsiteX8" fmla="*/ 28456 w 4321056"/>
              <a:gd name="connsiteY8" fmla="*/ 1299828 h 4347828"/>
              <a:gd name="connsiteX9" fmla="*/ 130056 w 4321056"/>
              <a:gd name="connsiteY9" fmla="*/ 1503028 h 4347828"/>
              <a:gd name="connsiteX10" fmla="*/ 155456 w 4321056"/>
              <a:gd name="connsiteY10" fmla="*/ 1782428 h 4347828"/>
              <a:gd name="connsiteX11" fmla="*/ 307856 w 4321056"/>
              <a:gd name="connsiteY11" fmla="*/ 1934828 h 4347828"/>
              <a:gd name="connsiteX12" fmla="*/ 358656 w 4321056"/>
              <a:gd name="connsiteY12" fmla="*/ 2011028 h 4347828"/>
              <a:gd name="connsiteX13" fmla="*/ 384056 w 4321056"/>
              <a:gd name="connsiteY13" fmla="*/ 2112628 h 4347828"/>
              <a:gd name="connsiteX14" fmla="*/ 409456 w 4321056"/>
              <a:gd name="connsiteY14" fmla="*/ 2239628 h 4347828"/>
              <a:gd name="connsiteX15" fmla="*/ 536456 w 4321056"/>
              <a:gd name="connsiteY15" fmla="*/ 2265028 h 4347828"/>
              <a:gd name="connsiteX16" fmla="*/ 587256 w 4321056"/>
              <a:gd name="connsiteY16" fmla="*/ 2366628 h 4347828"/>
              <a:gd name="connsiteX17" fmla="*/ 663456 w 4321056"/>
              <a:gd name="connsiteY17" fmla="*/ 2392028 h 4347828"/>
              <a:gd name="connsiteX18" fmla="*/ 790456 w 4321056"/>
              <a:gd name="connsiteY18" fmla="*/ 2442828 h 4347828"/>
              <a:gd name="connsiteX19" fmla="*/ 1196856 w 4321056"/>
              <a:gd name="connsiteY19" fmla="*/ 2519028 h 4347828"/>
              <a:gd name="connsiteX20" fmla="*/ 1577856 w 4321056"/>
              <a:gd name="connsiteY20" fmla="*/ 2620628 h 4347828"/>
              <a:gd name="connsiteX21" fmla="*/ 1755656 w 4321056"/>
              <a:gd name="connsiteY21" fmla="*/ 2671428 h 4347828"/>
              <a:gd name="connsiteX22" fmla="*/ 1958856 w 4321056"/>
              <a:gd name="connsiteY22" fmla="*/ 2823828 h 4347828"/>
              <a:gd name="connsiteX23" fmla="*/ 2085856 w 4321056"/>
              <a:gd name="connsiteY23" fmla="*/ 2925428 h 4347828"/>
              <a:gd name="connsiteX24" fmla="*/ 2314456 w 4321056"/>
              <a:gd name="connsiteY24" fmla="*/ 3077828 h 4347828"/>
              <a:gd name="connsiteX25" fmla="*/ 2339856 w 4321056"/>
              <a:gd name="connsiteY25" fmla="*/ 3255628 h 4347828"/>
              <a:gd name="connsiteX26" fmla="*/ 2492256 w 4321056"/>
              <a:gd name="connsiteY26" fmla="*/ 3484228 h 4347828"/>
              <a:gd name="connsiteX27" fmla="*/ 2543056 w 4321056"/>
              <a:gd name="connsiteY27" fmla="*/ 3560428 h 4347828"/>
              <a:gd name="connsiteX28" fmla="*/ 2644656 w 4321056"/>
              <a:gd name="connsiteY28" fmla="*/ 3865228 h 4347828"/>
              <a:gd name="connsiteX29" fmla="*/ 2695456 w 4321056"/>
              <a:gd name="connsiteY29" fmla="*/ 3966828 h 4347828"/>
              <a:gd name="connsiteX30" fmla="*/ 2771656 w 4321056"/>
              <a:gd name="connsiteY30" fmla="*/ 4043028 h 4347828"/>
              <a:gd name="connsiteX31" fmla="*/ 2949456 w 4321056"/>
              <a:gd name="connsiteY31" fmla="*/ 4068428 h 4347828"/>
              <a:gd name="connsiteX32" fmla="*/ 3228856 w 4321056"/>
              <a:gd name="connsiteY32" fmla="*/ 4220828 h 4347828"/>
              <a:gd name="connsiteX33" fmla="*/ 3432056 w 4321056"/>
              <a:gd name="connsiteY33" fmla="*/ 4347828 h 4347828"/>
              <a:gd name="connsiteX34" fmla="*/ 3813056 w 4321056"/>
              <a:gd name="connsiteY34" fmla="*/ 4322428 h 4347828"/>
              <a:gd name="connsiteX35" fmla="*/ 3813056 w 4321056"/>
              <a:gd name="connsiteY35" fmla="*/ 4297028 h 4347828"/>
              <a:gd name="connsiteX36" fmla="*/ 3940056 w 4321056"/>
              <a:gd name="connsiteY36" fmla="*/ 3992228 h 4347828"/>
              <a:gd name="connsiteX37" fmla="*/ 4016256 w 4321056"/>
              <a:gd name="connsiteY37" fmla="*/ 3636628 h 4347828"/>
              <a:gd name="connsiteX38" fmla="*/ 4067056 w 4321056"/>
              <a:gd name="connsiteY38" fmla="*/ 3458828 h 4347828"/>
              <a:gd name="connsiteX39" fmla="*/ 4041656 w 4321056"/>
              <a:gd name="connsiteY39" fmla="*/ 3382628 h 4347828"/>
              <a:gd name="connsiteX40" fmla="*/ 4067056 w 4321056"/>
              <a:gd name="connsiteY40" fmla="*/ 3306428 h 4347828"/>
              <a:gd name="connsiteX41" fmla="*/ 4117856 w 4321056"/>
              <a:gd name="connsiteY41" fmla="*/ 3077828 h 4347828"/>
              <a:gd name="connsiteX42" fmla="*/ 4143256 w 4321056"/>
              <a:gd name="connsiteY42" fmla="*/ 2950828 h 4347828"/>
              <a:gd name="connsiteX43" fmla="*/ 4244856 w 4321056"/>
              <a:gd name="connsiteY43" fmla="*/ 2646028 h 4347828"/>
              <a:gd name="connsiteX44" fmla="*/ 4321056 w 4321056"/>
              <a:gd name="connsiteY44" fmla="*/ 2417428 h 4347828"/>
              <a:gd name="connsiteX45" fmla="*/ 4295656 w 4321056"/>
              <a:gd name="connsiteY45" fmla="*/ 1477628 h 4347828"/>
              <a:gd name="connsiteX46" fmla="*/ 4270256 w 4321056"/>
              <a:gd name="connsiteY46" fmla="*/ 1376028 h 4347828"/>
              <a:gd name="connsiteX47" fmla="*/ 4219456 w 4321056"/>
              <a:gd name="connsiteY47" fmla="*/ 1299828 h 4347828"/>
              <a:gd name="connsiteX48" fmla="*/ 3990856 w 4321056"/>
              <a:gd name="connsiteY48" fmla="*/ 1020428 h 4347828"/>
              <a:gd name="connsiteX49" fmla="*/ 3914656 w 4321056"/>
              <a:gd name="connsiteY49" fmla="*/ 995028 h 4347828"/>
              <a:gd name="connsiteX50" fmla="*/ 3863856 w 4321056"/>
              <a:gd name="connsiteY50" fmla="*/ 893428 h 4347828"/>
              <a:gd name="connsiteX51" fmla="*/ 3787656 w 4321056"/>
              <a:gd name="connsiteY51" fmla="*/ 842628 h 4347828"/>
              <a:gd name="connsiteX52" fmla="*/ 3559056 w 4321056"/>
              <a:gd name="connsiteY52" fmla="*/ 715628 h 4347828"/>
              <a:gd name="connsiteX53" fmla="*/ 3330456 w 4321056"/>
              <a:gd name="connsiteY53" fmla="*/ 614028 h 4347828"/>
              <a:gd name="connsiteX54" fmla="*/ 2974856 w 4321056"/>
              <a:gd name="connsiteY54" fmla="*/ 487028 h 4347828"/>
              <a:gd name="connsiteX55" fmla="*/ 2390656 w 4321056"/>
              <a:gd name="connsiteY55" fmla="*/ 360028 h 4347828"/>
              <a:gd name="connsiteX56" fmla="*/ 2289056 w 4321056"/>
              <a:gd name="connsiteY56" fmla="*/ 309228 h 4347828"/>
              <a:gd name="connsiteX57" fmla="*/ 2187456 w 4321056"/>
              <a:gd name="connsiteY57" fmla="*/ 283828 h 4347828"/>
              <a:gd name="connsiteX58" fmla="*/ 1908056 w 4321056"/>
              <a:gd name="connsiteY58" fmla="*/ 233028 h 4347828"/>
              <a:gd name="connsiteX59" fmla="*/ 1704856 w 4321056"/>
              <a:gd name="connsiteY59" fmla="*/ 131428 h 4347828"/>
              <a:gd name="connsiteX60" fmla="*/ 1527056 w 4321056"/>
              <a:gd name="connsiteY60" fmla="*/ 80628 h 4347828"/>
              <a:gd name="connsiteX61" fmla="*/ 1450856 w 4321056"/>
              <a:gd name="connsiteY61" fmla="*/ 55228 h 4347828"/>
              <a:gd name="connsiteX62" fmla="*/ 1349256 w 4321056"/>
              <a:gd name="connsiteY62" fmla="*/ 4428 h 4347828"/>
              <a:gd name="connsiteX63" fmla="*/ 1196856 w 4321056"/>
              <a:gd name="connsiteY63" fmla="*/ 4428 h 4347828"/>
              <a:gd name="connsiteX64" fmla="*/ 511056 w 4321056"/>
              <a:gd name="connsiteY64" fmla="*/ 106028 h 4347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4321056" h="4347828">
                <a:moveTo>
                  <a:pt x="536456" y="156828"/>
                </a:moveTo>
                <a:lnTo>
                  <a:pt x="536456" y="156828"/>
                </a:lnTo>
                <a:cubicBezTo>
                  <a:pt x="451789" y="173761"/>
                  <a:pt x="366588" y="188213"/>
                  <a:pt x="282456" y="207628"/>
                </a:cubicBezTo>
                <a:cubicBezTo>
                  <a:pt x="256368" y="213648"/>
                  <a:pt x="228533" y="218176"/>
                  <a:pt x="206256" y="233028"/>
                </a:cubicBezTo>
                <a:cubicBezTo>
                  <a:pt x="176368" y="252953"/>
                  <a:pt x="155456" y="283828"/>
                  <a:pt x="130056" y="309228"/>
                </a:cubicBezTo>
                <a:cubicBezTo>
                  <a:pt x="121589" y="351561"/>
                  <a:pt x="118308" y="395272"/>
                  <a:pt x="104656" y="436228"/>
                </a:cubicBezTo>
                <a:cubicBezTo>
                  <a:pt x="46283" y="611346"/>
                  <a:pt x="53856" y="473859"/>
                  <a:pt x="53856" y="588628"/>
                </a:cubicBezTo>
                <a:lnTo>
                  <a:pt x="28456" y="715628"/>
                </a:lnTo>
                <a:cubicBezTo>
                  <a:pt x="-111" y="972735"/>
                  <a:pt x="-17838" y="1006635"/>
                  <a:pt x="28456" y="1299828"/>
                </a:cubicBezTo>
                <a:cubicBezTo>
                  <a:pt x="41312" y="1381249"/>
                  <a:pt x="86960" y="1438385"/>
                  <a:pt x="130056" y="1503028"/>
                </a:cubicBezTo>
                <a:cubicBezTo>
                  <a:pt x="138523" y="1596161"/>
                  <a:pt x="119849" y="1695955"/>
                  <a:pt x="155456" y="1782428"/>
                </a:cubicBezTo>
                <a:cubicBezTo>
                  <a:pt x="182810" y="1848859"/>
                  <a:pt x="268005" y="1875052"/>
                  <a:pt x="307856" y="1934828"/>
                </a:cubicBezTo>
                <a:lnTo>
                  <a:pt x="358656" y="2011028"/>
                </a:lnTo>
                <a:cubicBezTo>
                  <a:pt x="367123" y="2044895"/>
                  <a:pt x="376483" y="2078550"/>
                  <a:pt x="384056" y="2112628"/>
                </a:cubicBezTo>
                <a:cubicBezTo>
                  <a:pt x="393421" y="2154772"/>
                  <a:pt x="378929" y="2209101"/>
                  <a:pt x="409456" y="2239628"/>
                </a:cubicBezTo>
                <a:cubicBezTo>
                  <a:pt x="439983" y="2270155"/>
                  <a:pt x="494123" y="2256561"/>
                  <a:pt x="536456" y="2265028"/>
                </a:cubicBezTo>
                <a:cubicBezTo>
                  <a:pt x="553389" y="2298895"/>
                  <a:pt x="560482" y="2339854"/>
                  <a:pt x="587256" y="2366628"/>
                </a:cubicBezTo>
                <a:cubicBezTo>
                  <a:pt x="606188" y="2385560"/>
                  <a:pt x="638387" y="2382627"/>
                  <a:pt x="663456" y="2392028"/>
                </a:cubicBezTo>
                <a:cubicBezTo>
                  <a:pt x="706147" y="2408037"/>
                  <a:pt x="746101" y="2432267"/>
                  <a:pt x="790456" y="2442828"/>
                </a:cubicBezTo>
                <a:cubicBezTo>
                  <a:pt x="924535" y="2474752"/>
                  <a:pt x="1064332" y="2481164"/>
                  <a:pt x="1196856" y="2519028"/>
                </a:cubicBezTo>
                <a:cubicBezTo>
                  <a:pt x="1644950" y="2647055"/>
                  <a:pt x="1084735" y="2489129"/>
                  <a:pt x="1577856" y="2620628"/>
                </a:cubicBezTo>
                <a:cubicBezTo>
                  <a:pt x="1637413" y="2636510"/>
                  <a:pt x="1696389" y="2654495"/>
                  <a:pt x="1755656" y="2671428"/>
                </a:cubicBezTo>
                <a:cubicBezTo>
                  <a:pt x="1905038" y="2820810"/>
                  <a:pt x="1748453" y="2676546"/>
                  <a:pt x="1958856" y="2823828"/>
                </a:cubicBezTo>
                <a:cubicBezTo>
                  <a:pt x="2003269" y="2854917"/>
                  <a:pt x="2040118" y="2896322"/>
                  <a:pt x="2085856" y="2925428"/>
                </a:cubicBezTo>
                <a:cubicBezTo>
                  <a:pt x="2339583" y="3086891"/>
                  <a:pt x="2154330" y="2917702"/>
                  <a:pt x="2314456" y="3077828"/>
                </a:cubicBezTo>
                <a:cubicBezTo>
                  <a:pt x="2322923" y="3137095"/>
                  <a:pt x="2311472" y="3202916"/>
                  <a:pt x="2339856" y="3255628"/>
                </a:cubicBezTo>
                <a:cubicBezTo>
                  <a:pt x="2510217" y="3572012"/>
                  <a:pt x="2492256" y="3284559"/>
                  <a:pt x="2492256" y="3484228"/>
                </a:cubicBezTo>
                <a:lnTo>
                  <a:pt x="2543056" y="3560428"/>
                </a:lnTo>
                <a:cubicBezTo>
                  <a:pt x="2622352" y="3917262"/>
                  <a:pt x="2542002" y="3685584"/>
                  <a:pt x="2644656" y="3865228"/>
                </a:cubicBezTo>
                <a:cubicBezTo>
                  <a:pt x="2663442" y="3898103"/>
                  <a:pt x="2673448" y="3936017"/>
                  <a:pt x="2695456" y="3966828"/>
                </a:cubicBezTo>
                <a:cubicBezTo>
                  <a:pt x="2716335" y="3996058"/>
                  <a:pt x="2738304" y="4029687"/>
                  <a:pt x="2771656" y="4043028"/>
                </a:cubicBezTo>
                <a:cubicBezTo>
                  <a:pt x="2827242" y="4065263"/>
                  <a:pt x="2890189" y="4059961"/>
                  <a:pt x="2949456" y="4068428"/>
                </a:cubicBezTo>
                <a:cubicBezTo>
                  <a:pt x="3085763" y="4122951"/>
                  <a:pt x="3101965" y="4119315"/>
                  <a:pt x="3228856" y="4220828"/>
                </a:cubicBezTo>
                <a:cubicBezTo>
                  <a:pt x="3401062" y="4358593"/>
                  <a:pt x="3250520" y="4302444"/>
                  <a:pt x="3432056" y="4347828"/>
                </a:cubicBezTo>
                <a:cubicBezTo>
                  <a:pt x="3745184" y="4319362"/>
                  <a:pt x="3617939" y="4322428"/>
                  <a:pt x="3813056" y="4322428"/>
                </a:cubicBezTo>
                <a:lnTo>
                  <a:pt x="3813056" y="4297028"/>
                </a:lnTo>
                <a:cubicBezTo>
                  <a:pt x="3855389" y="4195428"/>
                  <a:pt x="3912273" y="4098730"/>
                  <a:pt x="3940056" y="3992228"/>
                </a:cubicBezTo>
                <a:cubicBezTo>
                  <a:pt x="4054723" y="3552672"/>
                  <a:pt x="3885345" y="3832995"/>
                  <a:pt x="4016256" y="3636628"/>
                </a:cubicBezTo>
                <a:cubicBezTo>
                  <a:pt x="4033189" y="3577361"/>
                  <a:pt x="4060923" y="3520160"/>
                  <a:pt x="4067056" y="3458828"/>
                </a:cubicBezTo>
                <a:cubicBezTo>
                  <a:pt x="4069720" y="3432187"/>
                  <a:pt x="4041656" y="3409402"/>
                  <a:pt x="4041656" y="3382628"/>
                </a:cubicBezTo>
                <a:cubicBezTo>
                  <a:pt x="4041656" y="3355854"/>
                  <a:pt x="4060562" y="3332403"/>
                  <a:pt x="4067056" y="3306428"/>
                </a:cubicBezTo>
                <a:cubicBezTo>
                  <a:pt x="4085988" y="3230700"/>
                  <a:pt x="4101500" y="3154154"/>
                  <a:pt x="4117856" y="3077828"/>
                </a:cubicBezTo>
                <a:cubicBezTo>
                  <a:pt x="4126902" y="3035615"/>
                  <a:pt x="4131074" y="2992245"/>
                  <a:pt x="4143256" y="2950828"/>
                </a:cubicBezTo>
                <a:cubicBezTo>
                  <a:pt x="4173475" y="2848084"/>
                  <a:pt x="4218881" y="2749926"/>
                  <a:pt x="4244856" y="2646028"/>
                </a:cubicBezTo>
                <a:cubicBezTo>
                  <a:pt x="4281314" y="2500195"/>
                  <a:pt x="4257291" y="2576840"/>
                  <a:pt x="4321056" y="2417428"/>
                </a:cubicBezTo>
                <a:cubicBezTo>
                  <a:pt x="4312589" y="2104161"/>
                  <a:pt x="4310925" y="1790637"/>
                  <a:pt x="4295656" y="1477628"/>
                </a:cubicBezTo>
                <a:cubicBezTo>
                  <a:pt x="4293955" y="1442760"/>
                  <a:pt x="4284007" y="1408114"/>
                  <a:pt x="4270256" y="1376028"/>
                </a:cubicBezTo>
                <a:cubicBezTo>
                  <a:pt x="4258231" y="1347969"/>
                  <a:pt x="4235635" y="1325715"/>
                  <a:pt x="4219456" y="1299828"/>
                </a:cubicBezTo>
                <a:cubicBezTo>
                  <a:pt x="4168083" y="1217631"/>
                  <a:pt x="4088248" y="1052892"/>
                  <a:pt x="3990856" y="1020428"/>
                </a:cubicBezTo>
                <a:lnTo>
                  <a:pt x="3914656" y="995028"/>
                </a:lnTo>
                <a:cubicBezTo>
                  <a:pt x="3897723" y="961161"/>
                  <a:pt x="3888096" y="922516"/>
                  <a:pt x="3863856" y="893428"/>
                </a:cubicBezTo>
                <a:cubicBezTo>
                  <a:pt x="3844313" y="869977"/>
                  <a:pt x="3812497" y="860371"/>
                  <a:pt x="3787656" y="842628"/>
                </a:cubicBezTo>
                <a:cubicBezTo>
                  <a:pt x="3467191" y="613724"/>
                  <a:pt x="3921801" y="917153"/>
                  <a:pt x="3559056" y="715628"/>
                </a:cubicBezTo>
                <a:cubicBezTo>
                  <a:pt x="3348469" y="598635"/>
                  <a:pt x="3574892" y="662915"/>
                  <a:pt x="3330456" y="614028"/>
                </a:cubicBezTo>
                <a:cubicBezTo>
                  <a:pt x="3087015" y="419275"/>
                  <a:pt x="3337343" y="582419"/>
                  <a:pt x="2974856" y="487028"/>
                </a:cubicBezTo>
                <a:cubicBezTo>
                  <a:pt x="2356413" y="324280"/>
                  <a:pt x="3128886" y="416815"/>
                  <a:pt x="2390656" y="360028"/>
                </a:cubicBezTo>
                <a:cubicBezTo>
                  <a:pt x="2356789" y="343095"/>
                  <a:pt x="2324509" y="322523"/>
                  <a:pt x="2289056" y="309228"/>
                </a:cubicBezTo>
                <a:cubicBezTo>
                  <a:pt x="2256370" y="296971"/>
                  <a:pt x="2221687" y="290674"/>
                  <a:pt x="2187456" y="283828"/>
                </a:cubicBezTo>
                <a:cubicBezTo>
                  <a:pt x="2094634" y="265264"/>
                  <a:pt x="2001189" y="249961"/>
                  <a:pt x="1908056" y="233028"/>
                </a:cubicBezTo>
                <a:cubicBezTo>
                  <a:pt x="1840323" y="199161"/>
                  <a:pt x="1775168" y="159553"/>
                  <a:pt x="1704856" y="131428"/>
                </a:cubicBezTo>
                <a:cubicBezTo>
                  <a:pt x="1647626" y="108536"/>
                  <a:pt x="1586095" y="98340"/>
                  <a:pt x="1527056" y="80628"/>
                </a:cubicBezTo>
                <a:cubicBezTo>
                  <a:pt x="1501411" y="72935"/>
                  <a:pt x="1475465" y="65775"/>
                  <a:pt x="1450856" y="55228"/>
                </a:cubicBezTo>
                <a:cubicBezTo>
                  <a:pt x="1416053" y="40313"/>
                  <a:pt x="1386385" y="11854"/>
                  <a:pt x="1349256" y="4428"/>
                </a:cubicBezTo>
                <a:cubicBezTo>
                  <a:pt x="1299443" y="-5535"/>
                  <a:pt x="1247656" y="4428"/>
                  <a:pt x="1196856" y="4428"/>
                </a:cubicBezTo>
                <a:lnTo>
                  <a:pt x="511056" y="106028"/>
                </a:lnTo>
              </a:path>
            </a:pathLst>
          </a:custGeom>
          <a:gradFill flip="none" rotWithShape="1">
            <a:gsLst>
              <a:gs pos="0">
                <a:srgbClr val="D6E268">
                  <a:tint val="66000"/>
                  <a:satMod val="160000"/>
                </a:srgbClr>
              </a:gs>
              <a:gs pos="50000">
                <a:srgbClr val="D6E268">
                  <a:tint val="44500"/>
                  <a:satMod val="160000"/>
                </a:srgbClr>
              </a:gs>
              <a:gs pos="100000">
                <a:srgbClr val="D6E268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CEBB9EE-16AF-4992-8935-C6F0812C0E3F}"/>
              </a:ext>
            </a:extLst>
          </p:cNvPr>
          <p:cNvSpPr/>
          <p:nvPr/>
        </p:nvSpPr>
        <p:spPr>
          <a:xfrm>
            <a:off x="1727200" y="-596900"/>
            <a:ext cx="7442200" cy="17272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863B1F-5D08-4D9C-9382-4D6D9B9B98CC}"/>
              </a:ext>
            </a:extLst>
          </p:cNvPr>
          <p:cNvSpPr txBox="1"/>
          <p:nvPr/>
        </p:nvSpPr>
        <p:spPr>
          <a:xfrm>
            <a:off x="2222500" y="0"/>
            <a:ext cx="70104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4800" dirty="0">
                <a:solidFill>
                  <a:srgbClr val="A47700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مراحل انجام کار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9B77234-6352-48B5-A876-ED61B59E8962}"/>
              </a:ext>
            </a:extLst>
          </p:cNvPr>
          <p:cNvSpPr/>
          <p:nvPr/>
        </p:nvSpPr>
        <p:spPr>
          <a:xfrm rot="20511871">
            <a:off x="-2027044" y="1420399"/>
            <a:ext cx="13666951" cy="8421501"/>
          </a:xfrm>
          <a:custGeom>
            <a:avLst/>
            <a:gdLst>
              <a:gd name="connsiteX0" fmla="*/ 1651000 w 9829800"/>
              <a:gd name="connsiteY0" fmla="*/ 25400 h 5359400"/>
              <a:gd name="connsiteX1" fmla="*/ 1651000 w 9829800"/>
              <a:gd name="connsiteY1" fmla="*/ 25400 h 5359400"/>
              <a:gd name="connsiteX2" fmla="*/ 1828800 w 9829800"/>
              <a:gd name="connsiteY2" fmla="*/ 177800 h 5359400"/>
              <a:gd name="connsiteX3" fmla="*/ 1854200 w 9829800"/>
              <a:gd name="connsiteY3" fmla="*/ 304800 h 5359400"/>
              <a:gd name="connsiteX4" fmla="*/ 2006600 w 9829800"/>
              <a:gd name="connsiteY4" fmla="*/ 508000 h 5359400"/>
              <a:gd name="connsiteX5" fmla="*/ 2209800 w 9829800"/>
              <a:gd name="connsiteY5" fmla="*/ 609600 h 5359400"/>
              <a:gd name="connsiteX6" fmla="*/ 2540000 w 9829800"/>
              <a:gd name="connsiteY6" fmla="*/ 838200 h 5359400"/>
              <a:gd name="connsiteX7" fmla="*/ 4165600 w 9829800"/>
              <a:gd name="connsiteY7" fmla="*/ 787400 h 5359400"/>
              <a:gd name="connsiteX8" fmla="*/ 4521200 w 9829800"/>
              <a:gd name="connsiteY8" fmla="*/ 685800 h 5359400"/>
              <a:gd name="connsiteX9" fmla="*/ 4927600 w 9829800"/>
              <a:gd name="connsiteY9" fmla="*/ 609600 h 5359400"/>
              <a:gd name="connsiteX10" fmla="*/ 5054600 w 9829800"/>
              <a:gd name="connsiteY10" fmla="*/ 558800 h 5359400"/>
              <a:gd name="connsiteX11" fmla="*/ 6553200 w 9829800"/>
              <a:gd name="connsiteY11" fmla="*/ 533400 h 5359400"/>
              <a:gd name="connsiteX12" fmla="*/ 6654800 w 9829800"/>
              <a:gd name="connsiteY12" fmla="*/ 558800 h 5359400"/>
              <a:gd name="connsiteX13" fmla="*/ 6832600 w 9829800"/>
              <a:gd name="connsiteY13" fmla="*/ 660400 h 5359400"/>
              <a:gd name="connsiteX14" fmla="*/ 6985000 w 9829800"/>
              <a:gd name="connsiteY14" fmla="*/ 812800 h 5359400"/>
              <a:gd name="connsiteX15" fmla="*/ 7061200 w 9829800"/>
              <a:gd name="connsiteY15" fmla="*/ 863600 h 5359400"/>
              <a:gd name="connsiteX16" fmla="*/ 7213600 w 9829800"/>
              <a:gd name="connsiteY16" fmla="*/ 1066800 h 5359400"/>
              <a:gd name="connsiteX17" fmla="*/ 7264400 w 9829800"/>
              <a:gd name="connsiteY17" fmla="*/ 1193800 h 5359400"/>
              <a:gd name="connsiteX18" fmla="*/ 7340600 w 9829800"/>
              <a:gd name="connsiteY18" fmla="*/ 1320800 h 5359400"/>
              <a:gd name="connsiteX19" fmla="*/ 7391400 w 9829800"/>
              <a:gd name="connsiteY19" fmla="*/ 1447800 h 5359400"/>
              <a:gd name="connsiteX20" fmla="*/ 7416800 w 9829800"/>
              <a:gd name="connsiteY20" fmla="*/ 1549400 h 5359400"/>
              <a:gd name="connsiteX21" fmla="*/ 7493000 w 9829800"/>
              <a:gd name="connsiteY21" fmla="*/ 1600200 h 5359400"/>
              <a:gd name="connsiteX22" fmla="*/ 7543800 w 9829800"/>
              <a:gd name="connsiteY22" fmla="*/ 1701800 h 5359400"/>
              <a:gd name="connsiteX23" fmla="*/ 7823200 w 9829800"/>
              <a:gd name="connsiteY23" fmla="*/ 1879600 h 5359400"/>
              <a:gd name="connsiteX24" fmla="*/ 8026400 w 9829800"/>
              <a:gd name="connsiteY24" fmla="*/ 1981200 h 5359400"/>
              <a:gd name="connsiteX25" fmla="*/ 8102600 w 9829800"/>
              <a:gd name="connsiteY25" fmla="*/ 2032000 h 5359400"/>
              <a:gd name="connsiteX26" fmla="*/ 8255000 w 9829800"/>
              <a:gd name="connsiteY26" fmla="*/ 2082800 h 5359400"/>
              <a:gd name="connsiteX27" fmla="*/ 8483600 w 9829800"/>
              <a:gd name="connsiteY27" fmla="*/ 2159000 h 5359400"/>
              <a:gd name="connsiteX28" fmla="*/ 8559800 w 9829800"/>
              <a:gd name="connsiteY28" fmla="*/ 2336800 h 5359400"/>
              <a:gd name="connsiteX29" fmla="*/ 8712200 w 9829800"/>
              <a:gd name="connsiteY29" fmla="*/ 2514600 h 5359400"/>
              <a:gd name="connsiteX30" fmla="*/ 8788400 w 9829800"/>
              <a:gd name="connsiteY30" fmla="*/ 2819400 h 5359400"/>
              <a:gd name="connsiteX31" fmla="*/ 8813800 w 9829800"/>
              <a:gd name="connsiteY31" fmla="*/ 2946400 h 5359400"/>
              <a:gd name="connsiteX32" fmla="*/ 8864600 w 9829800"/>
              <a:gd name="connsiteY32" fmla="*/ 3073400 h 5359400"/>
              <a:gd name="connsiteX33" fmla="*/ 8890000 w 9829800"/>
              <a:gd name="connsiteY33" fmla="*/ 3175000 h 5359400"/>
              <a:gd name="connsiteX34" fmla="*/ 9042400 w 9829800"/>
              <a:gd name="connsiteY34" fmla="*/ 3327400 h 5359400"/>
              <a:gd name="connsiteX35" fmla="*/ 9144000 w 9829800"/>
              <a:gd name="connsiteY35" fmla="*/ 3530600 h 5359400"/>
              <a:gd name="connsiteX36" fmla="*/ 9194800 w 9829800"/>
              <a:gd name="connsiteY36" fmla="*/ 3606800 h 5359400"/>
              <a:gd name="connsiteX37" fmla="*/ 9296400 w 9829800"/>
              <a:gd name="connsiteY37" fmla="*/ 3632200 h 5359400"/>
              <a:gd name="connsiteX38" fmla="*/ 9423400 w 9829800"/>
              <a:gd name="connsiteY38" fmla="*/ 3835400 h 5359400"/>
              <a:gd name="connsiteX39" fmla="*/ 9575800 w 9829800"/>
              <a:gd name="connsiteY39" fmla="*/ 3987800 h 5359400"/>
              <a:gd name="connsiteX40" fmla="*/ 9728200 w 9829800"/>
              <a:gd name="connsiteY40" fmla="*/ 4140200 h 5359400"/>
              <a:gd name="connsiteX41" fmla="*/ 9779000 w 9829800"/>
              <a:gd name="connsiteY41" fmla="*/ 4216400 h 5359400"/>
              <a:gd name="connsiteX42" fmla="*/ 9804400 w 9829800"/>
              <a:gd name="connsiteY42" fmla="*/ 4343400 h 5359400"/>
              <a:gd name="connsiteX43" fmla="*/ 9829800 w 9829800"/>
              <a:gd name="connsiteY43" fmla="*/ 4445000 h 5359400"/>
              <a:gd name="connsiteX44" fmla="*/ 9779000 w 9829800"/>
              <a:gd name="connsiteY44" fmla="*/ 4876800 h 5359400"/>
              <a:gd name="connsiteX45" fmla="*/ 9525000 w 9829800"/>
              <a:gd name="connsiteY45" fmla="*/ 5003800 h 5359400"/>
              <a:gd name="connsiteX46" fmla="*/ 9245600 w 9829800"/>
              <a:gd name="connsiteY46" fmla="*/ 5029200 h 5359400"/>
              <a:gd name="connsiteX47" fmla="*/ 9144000 w 9829800"/>
              <a:gd name="connsiteY47" fmla="*/ 5080000 h 5359400"/>
              <a:gd name="connsiteX48" fmla="*/ 9017000 w 9829800"/>
              <a:gd name="connsiteY48" fmla="*/ 5105400 h 5359400"/>
              <a:gd name="connsiteX49" fmla="*/ 8610600 w 9829800"/>
              <a:gd name="connsiteY49" fmla="*/ 5156200 h 5359400"/>
              <a:gd name="connsiteX50" fmla="*/ 8407400 w 9829800"/>
              <a:gd name="connsiteY50" fmla="*/ 5207000 h 5359400"/>
              <a:gd name="connsiteX51" fmla="*/ 8280400 w 9829800"/>
              <a:gd name="connsiteY51" fmla="*/ 5232400 h 5359400"/>
              <a:gd name="connsiteX52" fmla="*/ 8077200 w 9829800"/>
              <a:gd name="connsiteY52" fmla="*/ 5283200 h 5359400"/>
              <a:gd name="connsiteX53" fmla="*/ 7924800 w 9829800"/>
              <a:gd name="connsiteY53" fmla="*/ 5308600 h 5359400"/>
              <a:gd name="connsiteX54" fmla="*/ 7823200 w 9829800"/>
              <a:gd name="connsiteY54" fmla="*/ 5334000 h 5359400"/>
              <a:gd name="connsiteX55" fmla="*/ 7620000 w 9829800"/>
              <a:gd name="connsiteY55" fmla="*/ 5359400 h 5359400"/>
              <a:gd name="connsiteX56" fmla="*/ 5765800 w 9829800"/>
              <a:gd name="connsiteY56" fmla="*/ 5359400 h 5359400"/>
              <a:gd name="connsiteX57" fmla="*/ 2159000 w 9829800"/>
              <a:gd name="connsiteY57" fmla="*/ 5334000 h 5359400"/>
              <a:gd name="connsiteX58" fmla="*/ 1905000 w 9829800"/>
              <a:gd name="connsiteY58" fmla="*/ 5283200 h 5359400"/>
              <a:gd name="connsiteX59" fmla="*/ 1803400 w 9829800"/>
              <a:gd name="connsiteY59" fmla="*/ 5257800 h 5359400"/>
              <a:gd name="connsiteX60" fmla="*/ 1727200 w 9829800"/>
              <a:gd name="connsiteY60" fmla="*/ 5207000 h 5359400"/>
              <a:gd name="connsiteX61" fmla="*/ 1447800 w 9829800"/>
              <a:gd name="connsiteY61" fmla="*/ 5156200 h 5359400"/>
              <a:gd name="connsiteX62" fmla="*/ 1066800 w 9829800"/>
              <a:gd name="connsiteY62" fmla="*/ 5029200 h 5359400"/>
              <a:gd name="connsiteX63" fmla="*/ 939800 w 9829800"/>
              <a:gd name="connsiteY63" fmla="*/ 4927600 h 5359400"/>
              <a:gd name="connsiteX64" fmla="*/ 863600 w 9829800"/>
              <a:gd name="connsiteY64" fmla="*/ 4902200 h 5359400"/>
              <a:gd name="connsiteX65" fmla="*/ 812800 w 9829800"/>
              <a:gd name="connsiteY65" fmla="*/ 4775200 h 5359400"/>
              <a:gd name="connsiteX66" fmla="*/ 685800 w 9829800"/>
              <a:gd name="connsiteY66" fmla="*/ 4572000 h 5359400"/>
              <a:gd name="connsiteX67" fmla="*/ 558800 w 9829800"/>
              <a:gd name="connsiteY67" fmla="*/ 4343400 h 5359400"/>
              <a:gd name="connsiteX68" fmla="*/ 457200 w 9829800"/>
              <a:gd name="connsiteY68" fmla="*/ 4191000 h 5359400"/>
              <a:gd name="connsiteX69" fmla="*/ 355600 w 9829800"/>
              <a:gd name="connsiteY69" fmla="*/ 4089400 h 5359400"/>
              <a:gd name="connsiteX70" fmla="*/ 127000 w 9829800"/>
              <a:gd name="connsiteY70" fmla="*/ 3810000 h 5359400"/>
              <a:gd name="connsiteX71" fmla="*/ 76200 w 9829800"/>
              <a:gd name="connsiteY71" fmla="*/ 3454400 h 5359400"/>
              <a:gd name="connsiteX72" fmla="*/ 25400 w 9829800"/>
              <a:gd name="connsiteY72" fmla="*/ 3352800 h 5359400"/>
              <a:gd name="connsiteX73" fmla="*/ 0 w 9829800"/>
              <a:gd name="connsiteY73" fmla="*/ 3175000 h 5359400"/>
              <a:gd name="connsiteX74" fmla="*/ 127000 w 9829800"/>
              <a:gd name="connsiteY74" fmla="*/ 2336800 h 5359400"/>
              <a:gd name="connsiteX75" fmla="*/ 254000 w 9829800"/>
              <a:gd name="connsiteY75" fmla="*/ 2159000 h 5359400"/>
              <a:gd name="connsiteX76" fmla="*/ 330200 w 9829800"/>
              <a:gd name="connsiteY76" fmla="*/ 2032000 h 5359400"/>
              <a:gd name="connsiteX77" fmla="*/ 533400 w 9829800"/>
              <a:gd name="connsiteY77" fmla="*/ 1905000 h 5359400"/>
              <a:gd name="connsiteX78" fmla="*/ 584200 w 9829800"/>
              <a:gd name="connsiteY78" fmla="*/ 1803400 h 5359400"/>
              <a:gd name="connsiteX79" fmla="*/ 787400 w 9829800"/>
              <a:gd name="connsiteY79" fmla="*/ 1651000 h 5359400"/>
              <a:gd name="connsiteX80" fmla="*/ 863600 w 9829800"/>
              <a:gd name="connsiteY80" fmla="*/ 1524000 h 5359400"/>
              <a:gd name="connsiteX81" fmla="*/ 889000 w 9829800"/>
              <a:gd name="connsiteY81" fmla="*/ 1422400 h 5359400"/>
              <a:gd name="connsiteX82" fmla="*/ 838200 w 9829800"/>
              <a:gd name="connsiteY82" fmla="*/ 457200 h 5359400"/>
              <a:gd name="connsiteX83" fmla="*/ 889000 w 9829800"/>
              <a:gd name="connsiteY83" fmla="*/ 101600 h 5359400"/>
              <a:gd name="connsiteX84" fmla="*/ 1270000 w 9829800"/>
              <a:gd name="connsiteY84" fmla="*/ 76200 h 5359400"/>
              <a:gd name="connsiteX85" fmla="*/ 1346200 w 9829800"/>
              <a:gd name="connsiteY85" fmla="*/ 25400 h 5359400"/>
              <a:gd name="connsiteX86" fmla="*/ 1473200 w 9829800"/>
              <a:gd name="connsiteY86" fmla="*/ 0 h 5359400"/>
              <a:gd name="connsiteX87" fmla="*/ 1549400 w 9829800"/>
              <a:gd name="connsiteY87" fmla="*/ 76200 h 5359400"/>
              <a:gd name="connsiteX88" fmla="*/ 1600200 w 9829800"/>
              <a:gd name="connsiteY88" fmla="*/ 152400 h 5359400"/>
              <a:gd name="connsiteX89" fmla="*/ 1498600 w 9829800"/>
              <a:gd name="connsiteY89" fmla="*/ 0 h 5359400"/>
              <a:gd name="connsiteX90" fmla="*/ 1955800 w 9829800"/>
              <a:gd name="connsiteY90" fmla="*/ 50800 h 5359400"/>
              <a:gd name="connsiteX91" fmla="*/ 2032000 w 9829800"/>
              <a:gd name="connsiteY91" fmla="*/ 254000 h 5359400"/>
              <a:gd name="connsiteX92" fmla="*/ 2032000 w 9829800"/>
              <a:gd name="connsiteY92" fmla="*/ 863600 h 5359400"/>
              <a:gd name="connsiteX93" fmla="*/ 1930400 w 9829800"/>
              <a:gd name="connsiteY93" fmla="*/ 635000 h 5359400"/>
              <a:gd name="connsiteX94" fmla="*/ 1930400 w 9829800"/>
              <a:gd name="connsiteY94" fmla="*/ 635000 h 535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829800" h="5359400">
                <a:moveTo>
                  <a:pt x="1651000" y="25400"/>
                </a:moveTo>
                <a:lnTo>
                  <a:pt x="1651000" y="25400"/>
                </a:lnTo>
                <a:cubicBezTo>
                  <a:pt x="1710267" y="76200"/>
                  <a:pt x="1782888" y="114671"/>
                  <a:pt x="1828800" y="177800"/>
                </a:cubicBezTo>
                <a:cubicBezTo>
                  <a:pt x="1854192" y="212715"/>
                  <a:pt x="1838166" y="264716"/>
                  <a:pt x="1854200" y="304800"/>
                </a:cubicBezTo>
                <a:cubicBezTo>
                  <a:pt x="1886270" y="384975"/>
                  <a:pt x="1941047" y="453373"/>
                  <a:pt x="2006600" y="508000"/>
                </a:cubicBezTo>
                <a:cubicBezTo>
                  <a:pt x="2116182" y="599318"/>
                  <a:pt x="2061259" y="524720"/>
                  <a:pt x="2209800" y="609600"/>
                </a:cubicBezTo>
                <a:cubicBezTo>
                  <a:pt x="2332918" y="679953"/>
                  <a:pt x="2430176" y="755832"/>
                  <a:pt x="2540000" y="838200"/>
                </a:cubicBezTo>
                <a:cubicBezTo>
                  <a:pt x="3081867" y="821267"/>
                  <a:pt x="3624259" y="816662"/>
                  <a:pt x="4165600" y="787400"/>
                </a:cubicBezTo>
                <a:cubicBezTo>
                  <a:pt x="4760172" y="755261"/>
                  <a:pt x="4209303" y="763774"/>
                  <a:pt x="4521200" y="685800"/>
                </a:cubicBezTo>
                <a:cubicBezTo>
                  <a:pt x="4654912" y="652372"/>
                  <a:pt x="4927600" y="609600"/>
                  <a:pt x="4927600" y="609600"/>
                </a:cubicBezTo>
                <a:cubicBezTo>
                  <a:pt x="4969933" y="592667"/>
                  <a:pt x="5011751" y="574382"/>
                  <a:pt x="5054600" y="558800"/>
                </a:cubicBezTo>
                <a:cubicBezTo>
                  <a:pt x="5586976" y="365209"/>
                  <a:pt x="5537378" y="514234"/>
                  <a:pt x="6553200" y="533400"/>
                </a:cubicBezTo>
                <a:cubicBezTo>
                  <a:pt x="6587067" y="541867"/>
                  <a:pt x="6622114" y="546543"/>
                  <a:pt x="6654800" y="558800"/>
                </a:cubicBezTo>
                <a:cubicBezTo>
                  <a:pt x="6694580" y="573717"/>
                  <a:pt x="6796750" y="628533"/>
                  <a:pt x="6832600" y="660400"/>
                </a:cubicBezTo>
                <a:cubicBezTo>
                  <a:pt x="6886295" y="708129"/>
                  <a:pt x="6925224" y="772949"/>
                  <a:pt x="6985000" y="812800"/>
                </a:cubicBezTo>
                <a:cubicBezTo>
                  <a:pt x="7010400" y="829733"/>
                  <a:pt x="7037749" y="844057"/>
                  <a:pt x="7061200" y="863600"/>
                </a:cubicBezTo>
                <a:cubicBezTo>
                  <a:pt x="7136753" y="926561"/>
                  <a:pt x="7167786" y="975171"/>
                  <a:pt x="7213600" y="1066800"/>
                </a:cubicBezTo>
                <a:cubicBezTo>
                  <a:pt x="7233990" y="1107581"/>
                  <a:pt x="7244010" y="1153019"/>
                  <a:pt x="7264400" y="1193800"/>
                </a:cubicBezTo>
                <a:cubicBezTo>
                  <a:pt x="7286478" y="1237957"/>
                  <a:pt x="7318522" y="1276643"/>
                  <a:pt x="7340600" y="1320800"/>
                </a:cubicBezTo>
                <a:cubicBezTo>
                  <a:pt x="7360990" y="1361581"/>
                  <a:pt x="7376982" y="1404545"/>
                  <a:pt x="7391400" y="1447800"/>
                </a:cubicBezTo>
                <a:cubicBezTo>
                  <a:pt x="7402439" y="1480918"/>
                  <a:pt x="7397436" y="1520354"/>
                  <a:pt x="7416800" y="1549400"/>
                </a:cubicBezTo>
                <a:cubicBezTo>
                  <a:pt x="7433733" y="1574800"/>
                  <a:pt x="7467600" y="1583267"/>
                  <a:pt x="7493000" y="1600200"/>
                </a:cubicBezTo>
                <a:cubicBezTo>
                  <a:pt x="7509933" y="1634067"/>
                  <a:pt x="7517026" y="1675026"/>
                  <a:pt x="7543800" y="1701800"/>
                </a:cubicBezTo>
                <a:cubicBezTo>
                  <a:pt x="7588161" y="1746161"/>
                  <a:pt x="7764423" y="1840415"/>
                  <a:pt x="7823200" y="1879600"/>
                </a:cubicBezTo>
                <a:cubicBezTo>
                  <a:pt x="7999742" y="1997294"/>
                  <a:pt x="7777850" y="1856925"/>
                  <a:pt x="8026400" y="1981200"/>
                </a:cubicBezTo>
                <a:cubicBezTo>
                  <a:pt x="8053704" y="1994852"/>
                  <a:pt x="8074704" y="2019602"/>
                  <a:pt x="8102600" y="2032000"/>
                </a:cubicBezTo>
                <a:cubicBezTo>
                  <a:pt x="8151533" y="2053748"/>
                  <a:pt x="8204676" y="2064500"/>
                  <a:pt x="8255000" y="2082800"/>
                </a:cubicBezTo>
                <a:cubicBezTo>
                  <a:pt x="8465424" y="2159318"/>
                  <a:pt x="8298710" y="2112778"/>
                  <a:pt x="8483600" y="2159000"/>
                </a:cubicBezTo>
                <a:cubicBezTo>
                  <a:pt x="8508291" y="2233074"/>
                  <a:pt x="8514962" y="2265059"/>
                  <a:pt x="8559800" y="2336800"/>
                </a:cubicBezTo>
                <a:cubicBezTo>
                  <a:pt x="8614107" y="2423691"/>
                  <a:pt x="8642931" y="2445331"/>
                  <a:pt x="8712200" y="2514600"/>
                </a:cubicBezTo>
                <a:cubicBezTo>
                  <a:pt x="8771632" y="2811760"/>
                  <a:pt x="8694410" y="2443439"/>
                  <a:pt x="8788400" y="2819400"/>
                </a:cubicBezTo>
                <a:cubicBezTo>
                  <a:pt x="8798871" y="2861283"/>
                  <a:pt x="8801395" y="2905049"/>
                  <a:pt x="8813800" y="2946400"/>
                </a:cubicBezTo>
                <a:cubicBezTo>
                  <a:pt x="8826901" y="2990072"/>
                  <a:pt x="8850182" y="3030145"/>
                  <a:pt x="8864600" y="3073400"/>
                </a:cubicBezTo>
                <a:cubicBezTo>
                  <a:pt x="8875639" y="3106518"/>
                  <a:pt x="8869981" y="3146401"/>
                  <a:pt x="8890000" y="3175000"/>
                </a:cubicBezTo>
                <a:cubicBezTo>
                  <a:pt x="8931199" y="3233855"/>
                  <a:pt x="9042400" y="3327400"/>
                  <a:pt x="9042400" y="3327400"/>
                </a:cubicBezTo>
                <a:cubicBezTo>
                  <a:pt x="9081596" y="3523379"/>
                  <a:pt x="9031656" y="3395787"/>
                  <a:pt x="9144000" y="3530600"/>
                </a:cubicBezTo>
                <a:cubicBezTo>
                  <a:pt x="9163543" y="3554051"/>
                  <a:pt x="9169400" y="3589867"/>
                  <a:pt x="9194800" y="3606800"/>
                </a:cubicBezTo>
                <a:cubicBezTo>
                  <a:pt x="9223846" y="3626164"/>
                  <a:pt x="9262533" y="3623733"/>
                  <a:pt x="9296400" y="3632200"/>
                </a:cubicBezTo>
                <a:cubicBezTo>
                  <a:pt x="9344013" y="3727426"/>
                  <a:pt x="9349211" y="3752968"/>
                  <a:pt x="9423400" y="3835400"/>
                </a:cubicBezTo>
                <a:cubicBezTo>
                  <a:pt x="9471460" y="3888800"/>
                  <a:pt x="9532695" y="3930326"/>
                  <a:pt x="9575800" y="3987800"/>
                </a:cubicBezTo>
                <a:cubicBezTo>
                  <a:pt x="9670316" y="4113822"/>
                  <a:pt x="9616777" y="4065918"/>
                  <a:pt x="9728200" y="4140200"/>
                </a:cubicBezTo>
                <a:cubicBezTo>
                  <a:pt x="9745133" y="4165600"/>
                  <a:pt x="9768281" y="4187817"/>
                  <a:pt x="9779000" y="4216400"/>
                </a:cubicBezTo>
                <a:cubicBezTo>
                  <a:pt x="9794159" y="4256823"/>
                  <a:pt x="9795035" y="4301256"/>
                  <a:pt x="9804400" y="4343400"/>
                </a:cubicBezTo>
                <a:cubicBezTo>
                  <a:pt x="9811973" y="4377478"/>
                  <a:pt x="9821333" y="4411133"/>
                  <a:pt x="9829800" y="4445000"/>
                </a:cubicBezTo>
                <a:cubicBezTo>
                  <a:pt x="9812867" y="4588933"/>
                  <a:pt x="9830593" y="4741368"/>
                  <a:pt x="9779000" y="4876800"/>
                </a:cubicBezTo>
                <a:cubicBezTo>
                  <a:pt x="9753333" y="4944177"/>
                  <a:pt x="9596761" y="4994232"/>
                  <a:pt x="9525000" y="5003800"/>
                </a:cubicBezTo>
                <a:cubicBezTo>
                  <a:pt x="9432303" y="5016160"/>
                  <a:pt x="9338733" y="5020733"/>
                  <a:pt x="9245600" y="5029200"/>
                </a:cubicBezTo>
                <a:cubicBezTo>
                  <a:pt x="9211733" y="5046133"/>
                  <a:pt x="9179921" y="5068026"/>
                  <a:pt x="9144000" y="5080000"/>
                </a:cubicBezTo>
                <a:cubicBezTo>
                  <a:pt x="9103044" y="5093652"/>
                  <a:pt x="9059144" y="5096035"/>
                  <a:pt x="9017000" y="5105400"/>
                </a:cubicBezTo>
                <a:cubicBezTo>
                  <a:pt x="8776390" y="5158869"/>
                  <a:pt x="9067306" y="5118141"/>
                  <a:pt x="8610600" y="5156200"/>
                </a:cubicBezTo>
                <a:lnTo>
                  <a:pt x="8407400" y="5207000"/>
                </a:lnTo>
                <a:cubicBezTo>
                  <a:pt x="8365334" y="5216708"/>
                  <a:pt x="8322466" y="5222692"/>
                  <a:pt x="8280400" y="5232400"/>
                </a:cubicBezTo>
                <a:cubicBezTo>
                  <a:pt x="8212370" y="5248099"/>
                  <a:pt x="8145468" y="5268571"/>
                  <a:pt x="8077200" y="5283200"/>
                </a:cubicBezTo>
                <a:cubicBezTo>
                  <a:pt x="8026842" y="5293991"/>
                  <a:pt x="7975301" y="5298500"/>
                  <a:pt x="7924800" y="5308600"/>
                </a:cubicBezTo>
                <a:cubicBezTo>
                  <a:pt x="7890569" y="5315446"/>
                  <a:pt x="7857634" y="5328261"/>
                  <a:pt x="7823200" y="5334000"/>
                </a:cubicBezTo>
                <a:cubicBezTo>
                  <a:pt x="7755868" y="5345222"/>
                  <a:pt x="7687733" y="5350933"/>
                  <a:pt x="7620000" y="5359400"/>
                </a:cubicBezTo>
                <a:cubicBezTo>
                  <a:pt x="5338998" y="5294229"/>
                  <a:pt x="8189307" y="5359400"/>
                  <a:pt x="5765800" y="5359400"/>
                </a:cubicBezTo>
                <a:lnTo>
                  <a:pt x="2159000" y="5334000"/>
                </a:lnTo>
                <a:lnTo>
                  <a:pt x="1905000" y="5283200"/>
                </a:lnTo>
                <a:cubicBezTo>
                  <a:pt x="1870866" y="5275886"/>
                  <a:pt x="1835486" y="5271551"/>
                  <a:pt x="1803400" y="5257800"/>
                </a:cubicBezTo>
                <a:cubicBezTo>
                  <a:pt x="1775341" y="5245775"/>
                  <a:pt x="1756552" y="5215386"/>
                  <a:pt x="1727200" y="5207000"/>
                </a:cubicBezTo>
                <a:cubicBezTo>
                  <a:pt x="1636182" y="5180995"/>
                  <a:pt x="1540933" y="5173133"/>
                  <a:pt x="1447800" y="5156200"/>
                </a:cubicBezTo>
                <a:cubicBezTo>
                  <a:pt x="1048498" y="4889999"/>
                  <a:pt x="1586022" y="5214636"/>
                  <a:pt x="1066800" y="5029200"/>
                </a:cubicBezTo>
                <a:cubicBezTo>
                  <a:pt x="1015745" y="5010966"/>
                  <a:pt x="985773" y="4956333"/>
                  <a:pt x="939800" y="4927600"/>
                </a:cubicBezTo>
                <a:cubicBezTo>
                  <a:pt x="917096" y="4913410"/>
                  <a:pt x="889000" y="4910667"/>
                  <a:pt x="863600" y="4902200"/>
                </a:cubicBezTo>
                <a:cubicBezTo>
                  <a:pt x="846667" y="4859867"/>
                  <a:pt x="833190" y="4815981"/>
                  <a:pt x="812800" y="4775200"/>
                </a:cubicBezTo>
                <a:cubicBezTo>
                  <a:pt x="782165" y="4713929"/>
                  <a:pt x="726098" y="4632447"/>
                  <a:pt x="685800" y="4572000"/>
                </a:cubicBezTo>
                <a:cubicBezTo>
                  <a:pt x="643467" y="4402669"/>
                  <a:pt x="688084" y="4521166"/>
                  <a:pt x="558800" y="4343400"/>
                </a:cubicBezTo>
                <a:cubicBezTo>
                  <a:pt x="522890" y="4294023"/>
                  <a:pt x="495340" y="4238675"/>
                  <a:pt x="457200" y="4191000"/>
                </a:cubicBezTo>
                <a:cubicBezTo>
                  <a:pt x="427280" y="4153601"/>
                  <a:pt x="383066" y="4128637"/>
                  <a:pt x="355600" y="4089400"/>
                </a:cubicBezTo>
                <a:cubicBezTo>
                  <a:pt x="148285" y="3793236"/>
                  <a:pt x="441256" y="4071880"/>
                  <a:pt x="127000" y="3810000"/>
                </a:cubicBezTo>
                <a:cubicBezTo>
                  <a:pt x="110067" y="3691467"/>
                  <a:pt x="102175" y="3571285"/>
                  <a:pt x="76200" y="3454400"/>
                </a:cubicBezTo>
                <a:cubicBezTo>
                  <a:pt x="67986" y="3417438"/>
                  <a:pt x="35363" y="3389330"/>
                  <a:pt x="25400" y="3352800"/>
                </a:cubicBezTo>
                <a:cubicBezTo>
                  <a:pt x="9648" y="3295041"/>
                  <a:pt x="8467" y="3234267"/>
                  <a:pt x="0" y="3175000"/>
                </a:cubicBezTo>
                <a:cubicBezTo>
                  <a:pt x="80860" y="2042964"/>
                  <a:pt x="-76994" y="2744788"/>
                  <a:pt x="127000" y="2336800"/>
                </a:cubicBezTo>
                <a:cubicBezTo>
                  <a:pt x="212439" y="2165922"/>
                  <a:pt x="124262" y="2245492"/>
                  <a:pt x="254000" y="2159000"/>
                </a:cubicBezTo>
                <a:cubicBezTo>
                  <a:pt x="279400" y="2116667"/>
                  <a:pt x="297401" y="2068899"/>
                  <a:pt x="330200" y="2032000"/>
                </a:cubicBezTo>
                <a:cubicBezTo>
                  <a:pt x="417387" y="1933914"/>
                  <a:pt x="435756" y="1937548"/>
                  <a:pt x="533400" y="1905000"/>
                </a:cubicBezTo>
                <a:cubicBezTo>
                  <a:pt x="550333" y="1871133"/>
                  <a:pt x="562192" y="1834211"/>
                  <a:pt x="584200" y="1803400"/>
                </a:cubicBezTo>
                <a:cubicBezTo>
                  <a:pt x="639754" y="1725624"/>
                  <a:pt x="705950" y="1699870"/>
                  <a:pt x="787400" y="1651000"/>
                </a:cubicBezTo>
                <a:cubicBezTo>
                  <a:pt x="812800" y="1608667"/>
                  <a:pt x="843549" y="1569114"/>
                  <a:pt x="863600" y="1524000"/>
                </a:cubicBezTo>
                <a:cubicBezTo>
                  <a:pt x="877778" y="1492100"/>
                  <a:pt x="889831" y="1457299"/>
                  <a:pt x="889000" y="1422400"/>
                </a:cubicBezTo>
                <a:cubicBezTo>
                  <a:pt x="881331" y="1100313"/>
                  <a:pt x="855133" y="778933"/>
                  <a:pt x="838200" y="457200"/>
                </a:cubicBezTo>
                <a:cubicBezTo>
                  <a:pt x="855133" y="338667"/>
                  <a:pt x="799217" y="180820"/>
                  <a:pt x="889000" y="101600"/>
                </a:cubicBezTo>
                <a:cubicBezTo>
                  <a:pt x="984441" y="17388"/>
                  <a:pt x="1144450" y="97125"/>
                  <a:pt x="1270000" y="76200"/>
                </a:cubicBezTo>
                <a:cubicBezTo>
                  <a:pt x="1300112" y="71181"/>
                  <a:pt x="1317617" y="36119"/>
                  <a:pt x="1346200" y="25400"/>
                </a:cubicBezTo>
                <a:cubicBezTo>
                  <a:pt x="1386623" y="10241"/>
                  <a:pt x="1430867" y="8467"/>
                  <a:pt x="1473200" y="0"/>
                </a:cubicBezTo>
                <a:cubicBezTo>
                  <a:pt x="1498600" y="25400"/>
                  <a:pt x="1526404" y="48605"/>
                  <a:pt x="1549400" y="76200"/>
                </a:cubicBezTo>
                <a:cubicBezTo>
                  <a:pt x="1568943" y="99651"/>
                  <a:pt x="1600200" y="152400"/>
                  <a:pt x="1600200" y="152400"/>
                </a:cubicBezTo>
                <a:lnTo>
                  <a:pt x="1498600" y="0"/>
                </a:lnTo>
                <a:cubicBezTo>
                  <a:pt x="1651000" y="16933"/>
                  <a:pt x="1807040" y="13610"/>
                  <a:pt x="1955800" y="50800"/>
                </a:cubicBezTo>
                <a:cubicBezTo>
                  <a:pt x="2008770" y="64043"/>
                  <a:pt x="2031410" y="236901"/>
                  <a:pt x="2032000" y="254000"/>
                </a:cubicBezTo>
                <a:cubicBezTo>
                  <a:pt x="2039003" y="457079"/>
                  <a:pt x="2032000" y="660400"/>
                  <a:pt x="2032000" y="863600"/>
                </a:cubicBezTo>
                <a:lnTo>
                  <a:pt x="1930400" y="635000"/>
                </a:lnTo>
                <a:lnTo>
                  <a:pt x="1930400" y="635000"/>
                </a:lnTo>
              </a:path>
            </a:pathLst>
          </a:custGeom>
          <a:gradFill flip="none" rotWithShape="1">
            <a:gsLst>
              <a:gs pos="0">
                <a:srgbClr val="D6E268">
                  <a:tint val="66000"/>
                  <a:satMod val="160000"/>
                </a:srgbClr>
              </a:gs>
              <a:gs pos="50000">
                <a:srgbClr val="D6E268">
                  <a:tint val="44500"/>
                  <a:satMod val="160000"/>
                </a:srgbClr>
              </a:gs>
              <a:gs pos="100000">
                <a:srgbClr val="D6E268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56C80BF-11E8-4CC1-9026-7D18636F9E44}"/>
              </a:ext>
            </a:extLst>
          </p:cNvPr>
          <p:cNvSpPr/>
          <p:nvPr/>
        </p:nvSpPr>
        <p:spPr>
          <a:xfrm>
            <a:off x="304800" y="1600200"/>
            <a:ext cx="2476500" cy="914400"/>
          </a:xfrm>
          <a:prstGeom prst="roundRect">
            <a:avLst/>
          </a:prstGeom>
          <a:solidFill>
            <a:schemeClr val="bg1"/>
          </a:solidFill>
          <a:ln>
            <a:solidFill>
              <a:srgbClr val="A47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5" name="Flowchart: Alternate Process 4">
            <a:extLst>
              <a:ext uri="{FF2B5EF4-FFF2-40B4-BE49-F238E27FC236}">
                <a16:creationId xmlns:a16="http://schemas.microsoft.com/office/drawing/2014/main" id="{4BD148CA-1B37-4797-ADE3-B79B6D7018A7}"/>
              </a:ext>
            </a:extLst>
          </p:cNvPr>
          <p:cNvSpPr/>
          <p:nvPr/>
        </p:nvSpPr>
        <p:spPr>
          <a:xfrm>
            <a:off x="4267200" y="5295900"/>
            <a:ext cx="2552700" cy="914400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A47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8" name="Flowchart: Alternate Process 7">
            <a:extLst>
              <a:ext uri="{FF2B5EF4-FFF2-40B4-BE49-F238E27FC236}">
                <a16:creationId xmlns:a16="http://schemas.microsoft.com/office/drawing/2014/main" id="{B2CFE2D5-7042-475D-A524-0924F9D1F304}"/>
              </a:ext>
            </a:extLst>
          </p:cNvPr>
          <p:cNvSpPr/>
          <p:nvPr/>
        </p:nvSpPr>
        <p:spPr>
          <a:xfrm>
            <a:off x="304800" y="5105400"/>
            <a:ext cx="2362200" cy="1066800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A47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4" name="Flowchart: Alternate Process 13">
            <a:extLst>
              <a:ext uri="{FF2B5EF4-FFF2-40B4-BE49-F238E27FC236}">
                <a16:creationId xmlns:a16="http://schemas.microsoft.com/office/drawing/2014/main" id="{D306D02D-C402-4846-B4A3-B67E33E61821}"/>
              </a:ext>
            </a:extLst>
          </p:cNvPr>
          <p:cNvSpPr/>
          <p:nvPr/>
        </p:nvSpPr>
        <p:spPr>
          <a:xfrm>
            <a:off x="4305300" y="1600200"/>
            <a:ext cx="2514600" cy="990600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A47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8" name="Flowchart: Alternate Process 17">
            <a:extLst>
              <a:ext uri="{FF2B5EF4-FFF2-40B4-BE49-F238E27FC236}">
                <a16:creationId xmlns:a16="http://schemas.microsoft.com/office/drawing/2014/main" id="{93632A30-3A2B-483D-AB10-7C2E5092AA11}"/>
              </a:ext>
            </a:extLst>
          </p:cNvPr>
          <p:cNvSpPr/>
          <p:nvPr/>
        </p:nvSpPr>
        <p:spPr>
          <a:xfrm>
            <a:off x="8534400" y="1638300"/>
            <a:ext cx="2590800" cy="990600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A47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9" name="Flowchart: Alternate Process 18">
            <a:extLst>
              <a:ext uri="{FF2B5EF4-FFF2-40B4-BE49-F238E27FC236}">
                <a16:creationId xmlns:a16="http://schemas.microsoft.com/office/drawing/2014/main" id="{49C29AF5-FB22-467D-AD26-EF4095CD4C00}"/>
              </a:ext>
            </a:extLst>
          </p:cNvPr>
          <p:cNvSpPr/>
          <p:nvPr/>
        </p:nvSpPr>
        <p:spPr>
          <a:xfrm>
            <a:off x="8686800" y="5372100"/>
            <a:ext cx="2400300" cy="876300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A47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B8E231C7-CBE9-4673-AF9C-2D4F6969FE4C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1543050" y="2514600"/>
            <a:ext cx="0" cy="2590800"/>
          </a:xfrm>
          <a:prstGeom prst="straightConnector1">
            <a:avLst/>
          </a:prstGeom>
          <a:ln>
            <a:solidFill>
              <a:srgbClr val="A477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122D4C0-081F-4F90-BB51-D91559F1094A}"/>
              </a:ext>
            </a:extLst>
          </p:cNvPr>
          <p:cNvCxnSpPr/>
          <p:nvPr/>
        </p:nvCxnSpPr>
        <p:spPr>
          <a:xfrm>
            <a:off x="2743200" y="5753100"/>
            <a:ext cx="1409700" cy="0"/>
          </a:xfrm>
          <a:prstGeom prst="straightConnector1">
            <a:avLst/>
          </a:prstGeom>
          <a:ln>
            <a:solidFill>
              <a:srgbClr val="A477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494A46C-D16E-48BF-873A-128C83BFA5AD}"/>
              </a:ext>
            </a:extLst>
          </p:cNvPr>
          <p:cNvCxnSpPr/>
          <p:nvPr/>
        </p:nvCxnSpPr>
        <p:spPr>
          <a:xfrm flipV="1">
            <a:off x="5562600" y="2743200"/>
            <a:ext cx="0" cy="2590800"/>
          </a:xfrm>
          <a:prstGeom prst="straightConnector1">
            <a:avLst/>
          </a:prstGeom>
          <a:ln>
            <a:solidFill>
              <a:srgbClr val="A477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CCF206A-ACA6-4E4D-95DA-BC993034442E}"/>
              </a:ext>
            </a:extLst>
          </p:cNvPr>
          <p:cNvCxnSpPr/>
          <p:nvPr/>
        </p:nvCxnSpPr>
        <p:spPr>
          <a:xfrm>
            <a:off x="6896100" y="1981200"/>
            <a:ext cx="1409700" cy="0"/>
          </a:xfrm>
          <a:prstGeom prst="straightConnector1">
            <a:avLst/>
          </a:prstGeom>
          <a:ln>
            <a:solidFill>
              <a:srgbClr val="A477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2491A3A-8826-4302-9D3F-23A81BC4821D}"/>
              </a:ext>
            </a:extLst>
          </p:cNvPr>
          <p:cNvCxnSpPr>
            <a:stCxn id="18" idx="2"/>
          </p:cNvCxnSpPr>
          <p:nvPr/>
        </p:nvCxnSpPr>
        <p:spPr>
          <a:xfrm>
            <a:off x="9829800" y="2628900"/>
            <a:ext cx="0" cy="2590800"/>
          </a:xfrm>
          <a:prstGeom prst="straightConnector1">
            <a:avLst/>
          </a:prstGeom>
          <a:ln>
            <a:solidFill>
              <a:srgbClr val="A477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7130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/>
      <p:bldP spid="4" grpId="0" animBg="1"/>
      <p:bldP spid="5" grpId="0" animBg="1"/>
      <p:bldP spid="8" grpId="0" animBg="1"/>
      <p:bldP spid="14" grpId="0" animBg="1"/>
      <p:bldP spid="18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CB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CEBB9EE-16AF-4992-8935-C6F0812C0E3F}"/>
              </a:ext>
            </a:extLst>
          </p:cNvPr>
          <p:cNvSpPr/>
          <p:nvPr/>
        </p:nvSpPr>
        <p:spPr>
          <a:xfrm>
            <a:off x="2374900" y="-652583"/>
            <a:ext cx="7442200" cy="17272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E7E7BC9-2094-431E-AA1D-8490A6504962}"/>
              </a:ext>
            </a:extLst>
          </p:cNvPr>
          <p:cNvSpPr/>
          <p:nvPr/>
        </p:nvSpPr>
        <p:spPr>
          <a:xfrm>
            <a:off x="2374900" y="2023945"/>
            <a:ext cx="7416800" cy="1676400"/>
          </a:xfrm>
          <a:prstGeom prst="roundRect">
            <a:avLst>
              <a:gd name="adj" fmla="val 43940"/>
            </a:avLst>
          </a:prstGeom>
          <a:solidFill>
            <a:schemeClr val="bg1"/>
          </a:solidFill>
          <a:ln>
            <a:solidFill>
              <a:srgbClr val="A47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863B1F-5D08-4D9C-9382-4D6D9B9B98CC}"/>
              </a:ext>
            </a:extLst>
          </p:cNvPr>
          <p:cNvSpPr txBox="1"/>
          <p:nvPr/>
        </p:nvSpPr>
        <p:spPr>
          <a:xfrm>
            <a:off x="2590800" y="62319"/>
            <a:ext cx="70104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4800" dirty="0">
                <a:solidFill>
                  <a:srgbClr val="A47700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پژوهشی کشاورزی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9B77234-6352-48B5-A876-ED61B59E8962}"/>
              </a:ext>
            </a:extLst>
          </p:cNvPr>
          <p:cNvSpPr/>
          <p:nvPr/>
        </p:nvSpPr>
        <p:spPr>
          <a:xfrm rot="10601150">
            <a:off x="-1466193" y="3470360"/>
            <a:ext cx="14374920" cy="5982779"/>
          </a:xfrm>
          <a:custGeom>
            <a:avLst/>
            <a:gdLst>
              <a:gd name="connsiteX0" fmla="*/ 1651000 w 9829800"/>
              <a:gd name="connsiteY0" fmla="*/ 25400 h 5359400"/>
              <a:gd name="connsiteX1" fmla="*/ 1651000 w 9829800"/>
              <a:gd name="connsiteY1" fmla="*/ 25400 h 5359400"/>
              <a:gd name="connsiteX2" fmla="*/ 1828800 w 9829800"/>
              <a:gd name="connsiteY2" fmla="*/ 177800 h 5359400"/>
              <a:gd name="connsiteX3" fmla="*/ 1854200 w 9829800"/>
              <a:gd name="connsiteY3" fmla="*/ 304800 h 5359400"/>
              <a:gd name="connsiteX4" fmla="*/ 2006600 w 9829800"/>
              <a:gd name="connsiteY4" fmla="*/ 508000 h 5359400"/>
              <a:gd name="connsiteX5" fmla="*/ 2209800 w 9829800"/>
              <a:gd name="connsiteY5" fmla="*/ 609600 h 5359400"/>
              <a:gd name="connsiteX6" fmla="*/ 2540000 w 9829800"/>
              <a:gd name="connsiteY6" fmla="*/ 838200 h 5359400"/>
              <a:gd name="connsiteX7" fmla="*/ 4165600 w 9829800"/>
              <a:gd name="connsiteY7" fmla="*/ 787400 h 5359400"/>
              <a:gd name="connsiteX8" fmla="*/ 4521200 w 9829800"/>
              <a:gd name="connsiteY8" fmla="*/ 685800 h 5359400"/>
              <a:gd name="connsiteX9" fmla="*/ 4927600 w 9829800"/>
              <a:gd name="connsiteY9" fmla="*/ 609600 h 5359400"/>
              <a:gd name="connsiteX10" fmla="*/ 5054600 w 9829800"/>
              <a:gd name="connsiteY10" fmla="*/ 558800 h 5359400"/>
              <a:gd name="connsiteX11" fmla="*/ 6553200 w 9829800"/>
              <a:gd name="connsiteY11" fmla="*/ 533400 h 5359400"/>
              <a:gd name="connsiteX12" fmla="*/ 6654800 w 9829800"/>
              <a:gd name="connsiteY12" fmla="*/ 558800 h 5359400"/>
              <a:gd name="connsiteX13" fmla="*/ 6832600 w 9829800"/>
              <a:gd name="connsiteY13" fmla="*/ 660400 h 5359400"/>
              <a:gd name="connsiteX14" fmla="*/ 6985000 w 9829800"/>
              <a:gd name="connsiteY14" fmla="*/ 812800 h 5359400"/>
              <a:gd name="connsiteX15" fmla="*/ 7061200 w 9829800"/>
              <a:gd name="connsiteY15" fmla="*/ 863600 h 5359400"/>
              <a:gd name="connsiteX16" fmla="*/ 7213600 w 9829800"/>
              <a:gd name="connsiteY16" fmla="*/ 1066800 h 5359400"/>
              <a:gd name="connsiteX17" fmla="*/ 7264400 w 9829800"/>
              <a:gd name="connsiteY17" fmla="*/ 1193800 h 5359400"/>
              <a:gd name="connsiteX18" fmla="*/ 7340600 w 9829800"/>
              <a:gd name="connsiteY18" fmla="*/ 1320800 h 5359400"/>
              <a:gd name="connsiteX19" fmla="*/ 7391400 w 9829800"/>
              <a:gd name="connsiteY19" fmla="*/ 1447800 h 5359400"/>
              <a:gd name="connsiteX20" fmla="*/ 7416800 w 9829800"/>
              <a:gd name="connsiteY20" fmla="*/ 1549400 h 5359400"/>
              <a:gd name="connsiteX21" fmla="*/ 7493000 w 9829800"/>
              <a:gd name="connsiteY21" fmla="*/ 1600200 h 5359400"/>
              <a:gd name="connsiteX22" fmla="*/ 7543800 w 9829800"/>
              <a:gd name="connsiteY22" fmla="*/ 1701800 h 5359400"/>
              <a:gd name="connsiteX23" fmla="*/ 7823200 w 9829800"/>
              <a:gd name="connsiteY23" fmla="*/ 1879600 h 5359400"/>
              <a:gd name="connsiteX24" fmla="*/ 8026400 w 9829800"/>
              <a:gd name="connsiteY24" fmla="*/ 1981200 h 5359400"/>
              <a:gd name="connsiteX25" fmla="*/ 8102600 w 9829800"/>
              <a:gd name="connsiteY25" fmla="*/ 2032000 h 5359400"/>
              <a:gd name="connsiteX26" fmla="*/ 8255000 w 9829800"/>
              <a:gd name="connsiteY26" fmla="*/ 2082800 h 5359400"/>
              <a:gd name="connsiteX27" fmla="*/ 8483600 w 9829800"/>
              <a:gd name="connsiteY27" fmla="*/ 2159000 h 5359400"/>
              <a:gd name="connsiteX28" fmla="*/ 8559800 w 9829800"/>
              <a:gd name="connsiteY28" fmla="*/ 2336800 h 5359400"/>
              <a:gd name="connsiteX29" fmla="*/ 8712200 w 9829800"/>
              <a:gd name="connsiteY29" fmla="*/ 2514600 h 5359400"/>
              <a:gd name="connsiteX30" fmla="*/ 8788400 w 9829800"/>
              <a:gd name="connsiteY30" fmla="*/ 2819400 h 5359400"/>
              <a:gd name="connsiteX31" fmla="*/ 8813800 w 9829800"/>
              <a:gd name="connsiteY31" fmla="*/ 2946400 h 5359400"/>
              <a:gd name="connsiteX32" fmla="*/ 8864600 w 9829800"/>
              <a:gd name="connsiteY32" fmla="*/ 3073400 h 5359400"/>
              <a:gd name="connsiteX33" fmla="*/ 8890000 w 9829800"/>
              <a:gd name="connsiteY33" fmla="*/ 3175000 h 5359400"/>
              <a:gd name="connsiteX34" fmla="*/ 9042400 w 9829800"/>
              <a:gd name="connsiteY34" fmla="*/ 3327400 h 5359400"/>
              <a:gd name="connsiteX35" fmla="*/ 9144000 w 9829800"/>
              <a:gd name="connsiteY35" fmla="*/ 3530600 h 5359400"/>
              <a:gd name="connsiteX36" fmla="*/ 9194800 w 9829800"/>
              <a:gd name="connsiteY36" fmla="*/ 3606800 h 5359400"/>
              <a:gd name="connsiteX37" fmla="*/ 9296400 w 9829800"/>
              <a:gd name="connsiteY37" fmla="*/ 3632200 h 5359400"/>
              <a:gd name="connsiteX38" fmla="*/ 9423400 w 9829800"/>
              <a:gd name="connsiteY38" fmla="*/ 3835400 h 5359400"/>
              <a:gd name="connsiteX39" fmla="*/ 9575800 w 9829800"/>
              <a:gd name="connsiteY39" fmla="*/ 3987800 h 5359400"/>
              <a:gd name="connsiteX40" fmla="*/ 9728200 w 9829800"/>
              <a:gd name="connsiteY40" fmla="*/ 4140200 h 5359400"/>
              <a:gd name="connsiteX41" fmla="*/ 9779000 w 9829800"/>
              <a:gd name="connsiteY41" fmla="*/ 4216400 h 5359400"/>
              <a:gd name="connsiteX42" fmla="*/ 9804400 w 9829800"/>
              <a:gd name="connsiteY42" fmla="*/ 4343400 h 5359400"/>
              <a:gd name="connsiteX43" fmla="*/ 9829800 w 9829800"/>
              <a:gd name="connsiteY43" fmla="*/ 4445000 h 5359400"/>
              <a:gd name="connsiteX44" fmla="*/ 9779000 w 9829800"/>
              <a:gd name="connsiteY44" fmla="*/ 4876800 h 5359400"/>
              <a:gd name="connsiteX45" fmla="*/ 9525000 w 9829800"/>
              <a:gd name="connsiteY45" fmla="*/ 5003800 h 5359400"/>
              <a:gd name="connsiteX46" fmla="*/ 9245600 w 9829800"/>
              <a:gd name="connsiteY46" fmla="*/ 5029200 h 5359400"/>
              <a:gd name="connsiteX47" fmla="*/ 9144000 w 9829800"/>
              <a:gd name="connsiteY47" fmla="*/ 5080000 h 5359400"/>
              <a:gd name="connsiteX48" fmla="*/ 9017000 w 9829800"/>
              <a:gd name="connsiteY48" fmla="*/ 5105400 h 5359400"/>
              <a:gd name="connsiteX49" fmla="*/ 8610600 w 9829800"/>
              <a:gd name="connsiteY49" fmla="*/ 5156200 h 5359400"/>
              <a:gd name="connsiteX50" fmla="*/ 8407400 w 9829800"/>
              <a:gd name="connsiteY50" fmla="*/ 5207000 h 5359400"/>
              <a:gd name="connsiteX51" fmla="*/ 8280400 w 9829800"/>
              <a:gd name="connsiteY51" fmla="*/ 5232400 h 5359400"/>
              <a:gd name="connsiteX52" fmla="*/ 8077200 w 9829800"/>
              <a:gd name="connsiteY52" fmla="*/ 5283200 h 5359400"/>
              <a:gd name="connsiteX53" fmla="*/ 7924800 w 9829800"/>
              <a:gd name="connsiteY53" fmla="*/ 5308600 h 5359400"/>
              <a:gd name="connsiteX54" fmla="*/ 7823200 w 9829800"/>
              <a:gd name="connsiteY54" fmla="*/ 5334000 h 5359400"/>
              <a:gd name="connsiteX55" fmla="*/ 7620000 w 9829800"/>
              <a:gd name="connsiteY55" fmla="*/ 5359400 h 5359400"/>
              <a:gd name="connsiteX56" fmla="*/ 5765800 w 9829800"/>
              <a:gd name="connsiteY56" fmla="*/ 5359400 h 5359400"/>
              <a:gd name="connsiteX57" fmla="*/ 2159000 w 9829800"/>
              <a:gd name="connsiteY57" fmla="*/ 5334000 h 5359400"/>
              <a:gd name="connsiteX58" fmla="*/ 1905000 w 9829800"/>
              <a:gd name="connsiteY58" fmla="*/ 5283200 h 5359400"/>
              <a:gd name="connsiteX59" fmla="*/ 1803400 w 9829800"/>
              <a:gd name="connsiteY59" fmla="*/ 5257800 h 5359400"/>
              <a:gd name="connsiteX60" fmla="*/ 1727200 w 9829800"/>
              <a:gd name="connsiteY60" fmla="*/ 5207000 h 5359400"/>
              <a:gd name="connsiteX61" fmla="*/ 1447800 w 9829800"/>
              <a:gd name="connsiteY61" fmla="*/ 5156200 h 5359400"/>
              <a:gd name="connsiteX62" fmla="*/ 1066800 w 9829800"/>
              <a:gd name="connsiteY62" fmla="*/ 5029200 h 5359400"/>
              <a:gd name="connsiteX63" fmla="*/ 939800 w 9829800"/>
              <a:gd name="connsiteY63" fmla="*/ 4927600 h 5359400"/>
              <a:gd name="connsiteX64" fmla="*/ 863600 w 9829800"/>
              <a:gd name="connsiteY64" fmla="*/ 4902200 h 5359400"/>
              <a:gd name="connsiteX65" fmla="*/ 812800 w 9829800"/>
              <a:gd name="connsiteY65" fmla="*/ 4775200 h 5359400"/>
              <a:gd name="connsiteX66" fmla="*/ 685800 w 9829800"/>
              <a:gd name="connsiteY66" fmla="*/ 4572000 h 5359400"/>
              <a:gd name="connsiteX67" fmla="*/ 558800 w 9829800"/>
              <a:gd name="connsiteY67" fmla="*/ 4343400 h 5359400"/>
              <a:gd name="connsiteX68" fmla="*/ 457200 w 9829800"/>
              <a:gd name="connsiteY68" fmla="*/ 4191000 h 5359400"/>
              <a:gd name="connsiteX69" fmla="*/ 355600 w 9829800"/>
              <a:gd name="connsiteY69" fmla="*/ 4089400 h 5359400"/>
              <a:gd name="connsiteX70" fmla="*/ 127000 w 9829800"/>
              <a:gd name="connsiteY70" fmla="*/ 3810000 h 5359400"/>
              <a:gd name="connsiteX71" fmla="*/ 76200 w 9829800"/>
              <a:gd name="connsiteY71" fmla="*/ 3454400 h 5359400"/>
              <a:gd name="connsiteX72" fmla="*/ 25400 w 9829800"/>
              <a:gd name="connsiteY72" fmla="*/ 3352800 h 5359400"/>
              <a:gd name="connsiteX73" fmla="*/ 0 w 9829800"/>
              <a:gd name="connsiteY73" fmla="*/ 3175000 h 5359400"/>
              <a:gd name="connsiteX74" fmla="*/ 127000 w 9829800"/>
              <a:gd name="connsiteY74" fmla="*/ 2336800 h 5359400"/>
              <a:gd name="connsiteX75" fmla="*/ 254000 w 9829800"/>
              <a:gd name="connsiteY75" fmla="*/ 2159000 h 5359400"/>
              <a:gd name="connsiteX76" fmla="*/ 330200 w 9829800"/>
              <a:gd name="connsiteY76" fmla="*/ 2032000 h 5359400"/>
              <a:gd name="connsiteX77" fmla="*/ 533400 w 9829800"/>
              <a:gd name="connsiteY77" fmla="*/ 1905000 h 5359400"/>
              <a:gd name="connsiteX78" fmla="*/ 584200 w 9829800"/>
              <a:gd name="connsiteY78" fmla="*/ 1803400 h 5359400"/>
              <a:gd name="connsiteX79" fmla="*/ 787400 w 9829800"/>
              <a:gd name="connsiteY79" fmla="*/ 1651000 h 5359400"/>
              <a:gd name="connsiteX80" fmla="*/ 863600 w 9829800"/>
              <a:gd name="connsiteY80" fmla="*/ 1524000 h 5359400"/>
              <a:gd name="connsiteX81" fmla="*/ 889000 w 9829800"/>
              <a:gd name="connsiteY81" fmla="*/ 1422400 h 5359400"/>
              <a:gd name="connsiteX82" fmla="*/ 838200 w 9829800"/>
              <a:gd name="connsiteY82" fmla="*/ 457200 h 5359400"/>
              <a:gd name="connsiteX83" fmla="*/ 889000 w 9829800"/>
              <a:gd name="connsiteY83" fmla="*/ 101600 h 5359400"/>
              <a:gd name="connsiteX84" fmla="*/ 1270000 w 9829800"/>
              <a:gd name="connsiteY84" fmla="*/ 76200 h 5359400"/>
              <a:gd name="connsiteX85" fmla="*/ 1346200 w 9829800"/>
              <a:gd name="connsiteY85" fmla="*/ 25400 h 5359400"/>
              <a:gd name="connsiteX86" fmla="*/ 1473200 w 9829800"/>
              <a:gd name="connsiteY86" fmla="*/ 0 h 5359400"/>
              <a:gd name="connsiteX87" fmla="*/ 1549400 w 9829800"/>
              <a:gd name="connsiteY87" fmla="*/ 76200 h 5359400"/>
              <a:gd name="connsiteX88" fmla="*/ 1600200 w 9829800"/>
              <a:gd name="connsiteY88" fmla="*/ 152400 h 5359400"/>
              <a:gd name="connsiteX89" fmla="*/ 1498600 w 9829800"/>
              <a:gd name="connsiteY89" fmla="*/ 0 h 5359400"/>
              <a:gd name="connsiteX90" fmla="*/ 1955800 w 9829800"/>
              <a:gd name="connsiteY90" fmla="*/ 50800 h 5359400"/>
              <a:gd name="connsiteX91" fmla="*/ 2032000 w 9829800"/>
              <a:gd name="connsiteY91" fmla="*/ 254000 h 5359400"/>
              <a:gd name="connsiteX92" fmla="*/ 2032000 w 9829800"/>
              <a:gd name="connsiteY92" fmla="*/ 863600 h 5359400"/>
              <a:gd name="connsiteX93" fmla="*/ 1930400 w 9829800"/>
              <a:gd name="connsiteY93" fmla="*/ 635000 h 5359400"/>
              <a:gd name="connsiteX94" fmla="*/ 1930400 w 9829800"/>
              <a:gd name="connsiteY94" fmla="*/ 635000 h 535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829800" h="5359400">
                <a:moveTo>
                  <a:pt x="1651000" y="25400"/>
                </a:moveTo>
                <a:lnTo>
                  <a:pt x="1651000" y="25400"/>
                </a:lnTo>
                <a:cubicBezTo>
                  <a:pt x="1710267" y="76200"/>
                  <a:pt x="1782888" y="114671"/>
                  <a:pt x="1828800" y="177800"/>
                </a:cubicBezTo>
                <a:cubicBezTo>
                  <a:pt x="1854192" y="212715"/>
                  <a:pt x="1838166" y="264716"/>
                  <a:pt x="1854200" y="304800"/>
                </a:cubicBezTo>
                <a:cubicBezTo>
                  <a:pt x="1886270" y="384975"/>
                  <a:pt x="1941047" y="453373"/>
                  <a:pt x="2006600" y="508000"/>
                </a:cubicBezTo>
                <a:cubicBezTo>
                  <a:pt x="2116182" y="599318"/>
                  <a:pt x="2061259" y="524720"/>
                  <a:pt x="2209800" y="609600"/>
                </a:cubicBezTo>
                <a:cubicBezTo>
                  <a:pt x="2332918" y="679953"/>
                  <a:pt x="2430176" y="755832"/>
                  <a:pt x="2540000" y="838200"/>
                </a:cubicBezTo>
                <a:cubicBezTo>
                  <a:pt x="3081867" y="821267"/>
                  <a:pt x="3624259" y="816662"/>
                  <a:pt x="4165600" y="787400"/>
                </a:cubicBezTo>
                <a:cubicBezTo>
                  <a:pt x="4760172" y="755261"/>
                  <a:pt x="4209303" y="763774"/>
                  <a:pt x="4521200" y="685800"/>
                </a:cubicBezTo>
                <a:cubicBezTo>
                  <a:pt x="4654912" y="652372"/>
                  <a:pt x="4927600" y="609600"/>
                  <a:pt x="4927600" y="609600"/>
                </a:cubicBezTo>
                <a:cubicBezTo>
                  <a:pt x="4969933" y="592667"/>
                  <a:pt x="5011751" y="574382"/>
                  <a:pt x="5054600" y="558800"/>
                </a:cubicBezTo>
                <a:cubicBezTo>
                  <a:pt x="5586976" y="365209"/>
                  <a:pt x="5537378" y="514234"/>
                  <a:pt x="6553200" y="533400"/>
                </a:cubicBezTo>
                <a:cubicBezTo>
                  <a:pt x="6587067" y="541867"/>
                  <a:pt x="6622114" y="546543"/>
                  <a:pt x="6654800" y="558800"/>
                </a:cubicBezTo>
                <a:cubicBezTo>
                  <a:pt x="6694580" y="573717"/>
                  <a:pt x="6796750" y="628533"/>
                  <a:pt x="6832600" y="660400"/>
                </a:cubicBezTo>
                <a:cubicBezTo>
                  <a:pt x="6886295" y="708129"/>
                  <a:pt x="6925224" y="772949"/>
                  <a:pt x="6985000" y="812800"/>
                </a:cubicBezTo>
                <a:cubicBezTo>
                  <a:pt x="7010400" y="829733"/>
                  <a:pt x="7037749" y="844057"/>
                  <a:pt x="7061200" y="863600"/>
                </a:cubicBezTo>
                <a:cubicBezTo>
                  <a:pt x="7136753" y="926561"/>
                  <a:pt x="7167786" y="975171"/>
                  <a:pt x="7213600" y="1066800"/>
                </a:cubicBezTo>
                <a:cubicBezTo>
                  <a:pt x="7233990" y="1107581"/>
                  <a:pt x="7244010" y="1153019"/>
                  <a:pt x="7264400" y="1193800"/>
                </a:cubicBezTo>
                <a:cubicBezTo>
                  <a:pt x="7286478" y="1237957"/>
                  <a:pt x="7318522" y="1276643"/>
                  <a:pt x="7340600" y="1320800"/>
                </a:cubicBezTo>
                <a:cubicBezTo>
                  <a:pt x="7360990" y="1361581"/>
                  <a:pt x="7376982" y="1404545"/>
                  <a:pt x="7391400" y="1447800"/>
                </a:cubicBezTo>
                <a:cubicBezTo>
                  <a:pt x="7402439" y="1480918"/>
                  <a:pt x="7397436" y="1520354"/>
                  <a:pt x="7416800" y="1549400"/>
                </a:cubicBezTo>
                <a:cubicBezTo>
                  <a:pt x="7433733" y="1574800"/>
                  <a:pt x="7467600" y="1583267"/>
                  <a:pt x="7493000" y="1600200"/>
                </a:cubicBezTo>
                <a:cubicBezTo>
                  <a:pt x="7509933" y="1634067"/>
                  <a:pt x="7517026" y="1675026"/>
                  <a:pt x="7543800" y="1701800"/>
                </a:cubicBezTo>
                <a:cubicBezTo>
                  <a:pt x="7588161" y="1746161"/>
                  <a:pt x="7764423" y="1840415"/>
                  <a:pt x="7823200" y="1879600"/>
                </a:cubicBezTo>
                <a:cubicBezTo>
                  <a:pt x="7999742" y="1997294"/>
                  <a:pt x="7777850" y="1856925"/>
                  <a:pt x="8026400" y="1981200"/>
                </a:cubicBezTo>
                <a:cubicBezTo>
                  <a:pt x="8053704" y="1994852"/>
                  <a:pt x="8074704" y="2019602"/>
                  <a:pt x="8102600" y="2032000"/>
                </a:cubicBezTo>
                <a:cubicBezTo>
                  <a:pt x="8151533" y="2053748"/>
                  <a:pt x="8204676" y="2064500"/>
                  <a:pt x="8255000" y="2082800"/>
                </a:cubicBezTo>
                <a:cubicBezTo>
                  <a:pt x="8465424" y="2159318"/>
                  <a:pt x="8298710" y="2112778"/>
                  <a:pt x="8483600" y="2159000"/>
                </a:cubicBezTo>
                <a:cubicBezTo>
                  <a:pt x="8508291" y="2233074"/>
                  <a:pt x="8514962" y="2265059"/>
                  <a:pt x="8559800" y="2336800"/>
                </a:cubicBezTo>
                <a:cubicBezTo>
                  <a:pt x="8614107" y="2423691"/>
                  <a:pt x="8642931" y="2445331"/>
                  <a:pt x="8712200" y="2514600"/>
                </a:cubicBezTo>
                <a:cubicBezTo>
                  <a:pt x="8771632" y="2811760"/>
                  <a:pt x="8694410" y="2443439"/>
                  <a:pt x="8788400" y="2819400"/>
                </a:cubicBezTo>
                <a:cubicBezTo>
                  <a:pt x="8798871" y="2861283"/>
                  <a:pt x="8801395" y="2905049"/>
                  <a:pt x="8813800" y="2946400"/>
                </a:cubicBezTo>
                <a:cubicBezTo>
                  <a:pt x="8826901" y="2990072"/>
                  <a:pt x="8850182" y="3030145"/>
                  <a:pt x="8864600" y="3073400"/>
                </a:cubicBezTo>
                <a:cubicBezTo>
                  <a:pt x="8875639" y="3106518"/>
                  <a:pt x="8869981" y="3146401"/>
                  <a:pt x="8890000" y="3175000"/>
                </a:cubicBezTo>
                <a:cubicBezTo>
                  <a:pt x="8931199" y="3233855"/>
                  <a:pt x="9042400" y="3327400"/>
                  <a:pt x="9042400" y="3327400"/>
                </a:cubicBezTo>
                <a:cubicBezTo>
                  <a:pt x="9081596" y="3523379"/>
                  <a:pt x="9031656" y="3395787"/>
                  <a:pt x="9144000" y="3530600"/>
                </a:cubicBezTo>
                <a:cubicBezTo>
                  <a:pt x="9163543" y="3554051"/>
                  <a:pt x="9169400" y="3589867"/>
                  <a:pt x="9194800" y="3606800"/>
                </a:cubicBezTo>
                <a:cubicBezTo>
                  <a:pt x="9223846" y="3626164"/>
                  <a:pt x="9262533" y="3623733"/>
                  <a:pt x="9296400" y="3632200"/>
                </a:cubicBezTo>
                <a:cubicBezTo>
                  <a:pt x="9344013" y="3727426"/>
                  <a:pt x="9349211" y="3752968"/>
                  <a:pt x="9423400" y="3835400"/>
                </a:cubicBezTo>
                <a:cubicBezTo>
                  <a:pt x="9471460" y="3888800"/>
                  <a:pt x="9532695" y="3930326"/>
                  <a:pt x="9575800" y="3987800"/>
                </a:cubicBezTo>
                <a:cubicBezTo>
                  <a:pt x="9670316" y="4113822"/>
                  <a:pt x="9616777" y="4065918"/>
                  <a:pt x="9728200" y="4140200"/>
                </a:cubicBezTo>
                <a:cubicBezTo>
                  <a:pt x="9745133" y="4165600"/>
                  <a:pt x="9768281" y="4187817"/>
                  <a:pt x="9779000" y="4216400"/>
                </a:cubicBezTo>
                <a:cubicBezTo>
                  <a:pt x="9794159" y="4256823"/>
                  <a:pt x="9795035" y="4301256"/>
                  <a:pt x="9804400" y="4343400"/>
                </a:cubicBezTo>
                <a:cubicBezTo>
                  <a:pt x="9811973" y="4377478"/>
                  <a:pt x="9821333" y="4411133"/>
                  <a:pt x="9829800" y="4445000"/>
                </a:cubicBezTo>
                <a:cubicBezTo>
                  <a:pt x="9812867" y="4588933"/>
                  <a:pt x="9830593" y="4741368"/>
                  <a:pt x="9779000" y="4876800"/>
                </a:cubicBezTo>
                <a:cubicBezTo>
                  <a:pt x="9753333" y="4944177"/>
                  <a:pt x="9596761" y="4994232"/>
                  <a:pt x="9525000" y="5003800"/>
                </a:cubicBezTo>
                <a:cubicBezTo>
                  <a:pt x="9432303" y="5016160"/>
                  <a:pt x="9338733" y="5020733"/>
                  <a:pt x="9245600" y="5029200"/>
                </a:cubicBezTo>
                <a:cubicBezTo>
                  <a:pt x="9211733" y="5046133"/>
                  <a:pt x="9179921" y="5068026"/>
                  <a:pt x="9144000" y="5080000"/>
                </a:cubicBezTo>
                <a:cubicBezTo>
                  <a:pt x="9103044" y="5093652"/>
                  <a:pt x="9059144" y="5096035"/>
                  <a:pt x="9017000" y="5105400"/>
                </a:cubicBezTo>
                <a:cubicBezTo>
                  <a:pt x="8776390" y="5158869"/>
                  <a:pt x="9067306" y="5118141"/>
                  <a:pt x="8610600" y="5156200"/>
                </a:cubicBezTo>
                <a:lnTo>
                  <a:pt x="8407400" y="5207000"/>
                </a:lnTo>
                <a:cubicBezTo>
                  <a:pt x="8365334" y="5216708"/>
                  <a:pt x="8322466" y="5222692"/>
                  <a:pt x="8280400" y="5232400"/>
                </a:cubicBezTo>
                <a:cubicBezTo>
                  <a:pt x="8212370" y="5248099"/>
                  <a:pt x="8145468" y="5268571"/>
                  <a:pt x="8077200" y="5283200"/>
                </a:cubicBezTo>
                <a:cubicBezTo>
                  <a:pt x="8026842" y="5293991"/>
                  <a:pt x="7975301" y="5298500"/>
                  <a:pt x="7924800" y="5308600"/>
                </a:cubicBezTo>
                <a:cubicBezTo>
                  <a:pt x="7890569" y="5315446"/>
                  <a:pt x="7857634" y="5328261"/>
                  <a:pt x="7823200" y="5334000"/>
                </a:cubicBezTo>
                <a:cubicBezTo>
                  <a:pt x="7755868" y="5345222"/>
                  <a:pt x="7687733" y="5350933"/>
                  <a:pt x="7620000" y="5359400"/>
                </a:cubicBezTo>
                <a:cubicBezTo>
                  <a:pt x="5338998" y="5294229"/>
                  <a:pt x="8189307" y="5359400"/>
                  <a:pt x="5765800" y="5359400"/>
                </a:cubicBezTo>
                <a:lnTo>
                  <a:pt x="2159000" y="5334000"/>
                </a:lnTo>
                <a:lnTo>
                  <a:pt x="1905000" y="5283200"/>
                </a:lnTo>
                <a:cubicBezTo>
                  <a:pt x="1870866" y="5275886"/>
                  <a:pt x="1835486" y="5271551"/>
                  <a:pt x="1803400" y="5257800"/>
                </a:cubicBezTo>
                <a:cubicBezTo>
                  <a:pt x="1775341" y="5245775"/>
                  <a:pt x="1756552" y="5215386"/>
                  <a:pt x="1727200" y="5207000"/>
                </a:cubicBezTo>
                <a:cubicBezTo>
                  <a:pt x="1636182" y="5180995"/>
                  <a:pt x="1540933" y="5173133"/>
                  <a:pt x="1447800" y="5156200"/>
                </a:cubicBezTo>
                <a:cubicBezTo>
                  <a:pt x="1048498" y="4889999"/>
                  <a:pt x="1586022" y="5214636"/>
                  <a:pt x="1066800" y="5029200"/>
                </a:cubicBezTo>
                <a:cubicBezTo>
                  <a:pt x="1015745" y="5010966"/>
                  <a:pt x="985773" y="4956333"/>
                  <a:pt x="939800" y="4927600"/>
                </a:cubicBezTo>
                <a:cubicBezTo>
                  <a:pt x="917096" y="4913410"/>
                  <a:pt x="889000" y="4910667"/>
                  <a:pt x="863600" y="4902200"/>
                </a:cubicBezTo>
                <a:cubicBezTo>
                  <a:pt x="846667" y="4859867"/>
                  <a:pt x="833190" y="4815981"/>
                  <a:pt x="812800" y="4775200"/>
                </a:cubicBezTo>
                <a:cubicBezTo>
                  <a:pt x="782165" y="4713929"/>
                  <a:pt x="726098" y="4632447"/>
                  <a:pt x="685800" y="4572000"/>
                </a:cubicBezTo>
                <a:cubicBezTo>
                  <a:pt x="643467" y="4402669"/>
                  <a:pt x="688084" y="4521166"/>
                  <a:pt x="558800" y="4343400"/>
                </a:cubicBezTo>
                <a:cubicBezTo>
                  <a:pt x="522890" y="4294023"/>
                  <a:pt x="495340" y="4238675"/>
                  <a:pt x="457200" y="4191000"/>
                </a:cubicBezTo>
                <a:cubicBezTo>
                  <a:pt x="427280" y="4153601"/>
                  <a:pt x="383066" y="4128637"/>
                  <a:pt x="355600" y="4089400"/>
                </a:cubicBezTo>
                <a:cubicBezTo>
                  <a:pt x="148285" y="3793236"/>
                  <a:pt x="441256" y="4071880"/>
                  <a:pt x="127000" y="3810000"/>
                </a:cubicBezTo>
                <a:cubicBezTo>
                  <a:pt x="110067" y="3691467"/>
                  <a:pt x="102175" y="3571285"/>
                  <a:pt x="76200" y="3454400"/>
                </a:cubicBezTo>
                <a:cubicBezTo>
                  <a:pt x="67986" y="3417438"/>
                  <a:pt x="35363" y="3389330"/>
                  <a:pt x="25400" y="3352800"/>
                </a:cubicBezTo>
                <a:cubicBezTo>
                  <a:pt x="9648" y="3295041"/>
                  <a:pt x="8467" y="3234267"/>
                  <a:pt x="0" y="3175000"/>
                </a:cubicBezTo>
                <a:cubicBezTo>
                  <a:pt x="80860" y="2042964"/>
                  <a:pt x="-76994" y="2744788"/>
                  <a:pt x="127000" y="2336800"/>
                </a:cubicBezTo>
                <a:cubicBezTo>
                  <a:pt x="212439" y="2165922"/>
                  <a:pt x="124262" y="2245492"/>
                  <a:pt x="254000" y="2159000"/>
                </a:cubicBezTo>
                <a:cubicBezTo>
                  <a:pt x="279400" y="2116667"/>
                  <a:pt x="297401" y="2068899"/>
                  <a:pt x="330200" y="2032000"/>
                </a:cubicBezTo>
                <a:cubicBezTo>
                  <a:pt x="417387" y="1933914"/>
                  <a:pt x="435756" y="1937548"/>
                  <a:pt x="533400" y="1905000"/>
                </a:cubicBezTo>
                <a:cubicBezTo>
                  <a:pt x="550333" y="1871133"/>
                  <a:pt x="562192" y="1834211"/>
                  <a:pt x="584200" y="1803400"/>
                </a:cubicBezTo>
                <a:cubicBezTo>
                  <a:pt x="639754" y="1725624"/>
                  <a:pt x="705950" y="1699870"/>
                  <a:pt x="787400" y="1651000"/>
                </a:cubicBezTo>
                <a:cubicBezTo>
                  <a:pt x="812800" y="1608667"/>
                  <a:pt x="843549" y="1569114"/>
                  <a:pt x="863600" y="1524000"/>
                </a:cubicBezTo>
                <a:cubicBezTo>
                  <a:pt x="877778" y="1492100"/>
                  <a:pt x="889831" y="1457299"/>
                  <a:pt x="889000" y="1422400"/>
                </a:cubicBezTo>
                <a:cubicBezTo>
                  <a:pt x="881331" y="1100313"/>
                  <a:pt x="855133" y="778933"/>
                  <a:pt x="838200" y="457200"/>
                </a:cubicBezTo>
                <a:cubicBezTo>
                  <a:pt x="855133" y="338667"/>
                  <a:pt x="799217" y="180820"/>
                  <a:pt x="889000" y="101600"/>
                </a:cubicBezTo>
                <a:cubicBezTo>
                  <a:pt x="984441" y="17388"/>
                  <a:pt x="1144450" y="97125"/>
                  <a:pt x="1270000" y="76200"/>
                </a:cubicBezTo>
                <a:cubicBezTo>
                  <a:pt x="1300112" y="71181"/>
                  <a:pt x="1317617" y="36119"/>
                  <a:pt x="1346200" y="25400"/>
                </a:cubicBezTo>
                <a:cubicBezTo>
                  <a:pt x="1386623" y="10241"/>
                  <a:pt x="1430867" y="8467"/>
                  <a:pt x="1473200" y="0"/>
                </a:cubicBezTo>
                <a:cubicBezTo>
                  <a:pt x="1498600" y="25400"/>
                  <a:pt x="1526404" y="48605"/>
                  <a:pt x="1549400" y="76200"/>
                </a:cubicBezTo>
                <a:cubicBezTo>
                  <a:pt x="1568943" y="99651"/>
                  <a:pt x="1600200" y="152400"/>
                  <a:pt x="1600200" y="152400"/>
                </a:cubicBezTo>
                <a:lnTo>
                  <a:pt x="1498600" y="0"/>
                </a:lnTo>
                <a:cubicBezTo>
                  <a:pt x="1651000" y="16933"/>
                  <a:pt x="1807040" y="13610"/>
                  <a:pt x="1955800" y="50800"/>
                </a:cubicBezTo>
                <a:cubicBezTo>
                  <a:pt x="2008770" y="64043"/>
                  <a:pt x="2031410" y="236901"/>
                  <a:pt x="2032000" y="254000"/>
                </a:cubicBezTo>
                <a:cubicBezTo>
                  <a:pt x="2039003" y="457079"/>
                  <a:pt x="2032000" y="660400"/>
                  <a:pt x="2032000" y="863600"/>
                </a:cubicBezTo>
                <a:lnTo>
                  <a:pt x="1930400" y="635000"/>
                </a:lnTo>
                <a:lnTo>
                  <a:pt x="1930400" y="635000"/>
                </a:lnTo>
              </a:path>
            </a:pathLst>
          </a:custGeom>
          <a:gradFill flip="none" rotWithShape="1">
            <a:gsLst>
              <a:gs pos="0">
                <a:srgbClr val="D6E268">
                  <a:tint val="66000"/>
                  <a:satMod val="160000"/>
                </a:srgbClr>
              </a:gs>
              <a:gs pos="50000">
                <a:srgbClr val="D6E268">
                  <a:tint val="44500"/>
                  <a:satMod val="160000"/>
                </a:srgbClr>
              </a:gs>
              <a:gs pos="100000">
                <a:srgbClr val="D6E268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EF32FF6-CC27-4EB9-86B5-D1C70B87D8E3}"/>
              </a:ext>
            </a:extLst>
          </p:cNvPr>
          <p:cNvSpPr txBox="1"/>
          <p:nvPr/>
        </p:nvSpPr>
        <p:spPr>
          <a:xfrm>
            <a:off x="3702050" y="2457295"/>
            <a:ext cx="47879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4400" dirty="0">
                <a:solidFill>
                  <a:srgbClr val="A47700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با  تشکر از توجه شما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EA8AA95-A77B-4978-A62D-BAC851E2E635}"/>
              </a:ext>
            </a:extLst>
          </p:cNvPr>
          <p:cNvCxnSpPr>
            <a:cxnSpLocks/>
          </p:cNvCxnSpPr>
          <p:nvPr/>
        </p:nvCxnSpPr>
        <p:spPr>
          <a:xfrm>
            <a:off x="5715000" y="914400"/>
            <a:ext cx="0" cy="1104900"/>
          </a:xfrm>
          <a:prstGeom prst="straightConnector1">
            <a:avLst/>
          </a:prstGeom>
          <a:ln w="9525" cap="flat" cmpd="sng" algn="ctr">
            <a:solidFill>
              <a:srgbClr val="A477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FB65C802-5505-4C35-81BE-ABCD9AB8FFBA}"/>
              </a:ext>
            </a:extLst>
          </p:cNvPr>
          <p:cNvSpPr txBox="1"/>
          <p:nvPr/>
        </p:nvSpPr>
        <p:spPr>
          <a:xfrm>
            <a:off x="2824139" y="5063904"/>
            <a:ext cx="655320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3200" dirty="0">
                <a:solidFill>
                  <a:srgbClr val="A47700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شانزدهمین نمایشگاه دستاوردهای پژوهشی و دهمین سمینار علامه حلی سه(دوره اول)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C8E037-AE96-477D-9949-7C25EF5EB5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2639" y="4733721"/>
            <a:ext cx="2171130" cy="178762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297A751-F5DE-8DCB-637F-AE4E436C01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38" y="5267564"/>
            <a:ext cx="2311401" cy="660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686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/>
      <p:bldP spid="17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CB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Top Corners Rounded 6">
            <a:extLst>
              <a:ext uri="{FF2B5EF4-FFF2-40B4-BE49-F238E27FC236}">
                <a16:creationId xmlns:a16="http://schemas.microsoft.com/office/drawing/2014/main" id="{409BB2E4-E9D5-409D-85BA-F3FA5F043A7A}"/>
              </a:ext>
            </a:extLst>
          </p:cNvPr>
          <p:cNvSpPr/>
          <p:nvPr/>
        </p:nvSpPr>
        <p:spPr>
          <a:xfrm>
            <a:off x="3784600" y="864548"/>
            <a:ext cx="4622800" cy="1456267"/>
          </a:xfrm>
          <a:prstGeom prst="round2SameRect">
            <a:avLst/>
          </a:prstGeom>
          <a:solidFill>
            <a:srgbClr val="D6E268">
              <a:alpha val="0"/>
            </a:srgbClr>
          </a:solidFill>
          <a:ln>
            <a:solidFill>
              <a:srgbClr val="EED5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E49AA9-2C65-4218-AA88-9286602F2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2800" y="989276"/>
            <a:ext cx="2946400" cy="1325563"/>
          </a:xfrm>
        </p:spPr>
        <p:txBody>
          <a:bodyPr/>
          <a:lstStyle/>
          <a:p>
            <a:pPr algn="ctr" rtl="1"/>
            <a:r>
              <a:rPr lang="fa-IR" dirty="0">
                <a:solidFill>
                  <a:srgbClr val="D6E268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اعضای گروه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94369E-3CF6-43F3-927E-D69E694A72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555999" y="2980267"/>
            <a:ext cx="2133600" cy="209973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3F8640E-252A-4397-A5CE-A001F0EE431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095595" y="2989155"/>
            <a:ext cx="2150004" cy="209867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67F326-7626-4256-86CC-22884F8AC1F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r" rtl="1"/>
            <a:r>
              <a:rPr lang="fa-IR" dirty="0">
                <a:solidFill>
                  <a:srgbClr val="D6E268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نام: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AC6864C-1B76-4F12-A7AD-AF16F04C3DC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algn="r" rtl="1"/>
            <a:r>
              <a:rPr lang="fa-IR" dirty="0">
                <a:solidFill>
                  <a:srgbClr val="D6E268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نام:</a:t>
            </a:r>
          </a:p>
        </p:txBody>
      </p:sp>
    </p:spTree>
    <p:extLst>
      <p:ext uri="{BB962C8B-B14F-4D97-AF65-F5344CB8AC3E}">
        <p14:creationId xmlns:p14="http://schemas.microsoft.com/office/powerpoint/2010/main" val="1996309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  <p:bldP spid="3" grpId="0"/>
      <p:bldP spid="4" grpId="0"/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CB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BC3232-A1A0-4567-9F2F-E7CFEE65F5D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446150" y="2780366"/>
            <a:ext cx="2133600" cy="2099734"/>
          </a:xfrm>
        </p:spPr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A389E03-2269-40B8-A812-A3FF3A95804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51C72EA-9ABE-4218-B89B-E2044238AB4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6726486-21B1-438D-9DFA-CCB8F8D5A9E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r" rtl="1">
              <a:buNone/>
            </a:pPr>
            <a:r>
              <a:rPr lang="fa-IR" dirty="0">
                <a:solidFill>
                  <a:srgbClr val="D6E268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نام: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77D1176-5C07-415D-924E-DD4215B8BB0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r" rtl="1"/>
            <a:r>
              <a:rPr lang="fa-IR" dirty="0">
                <a:solidFill>
                  <a:srgbClr val="D6E268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نام: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95119B9-A93C-44A4-84D1-A11B66BE704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algn="r" rtl="1"/>
            <a:r>
              <a:rPr lang="fa-IR" dirty="0">
                <a:solidFill>
                  <a:srgbClr val="D6E268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نام:</a:t>
            </a:r>
          </a:p>
        </p:txBody>
      </p:sp>
      <p:sp>
        <p:nvSpPr>
          <p:cNvPr id="10" name="Rectangle: Top Corners Rounded 9">
            <a:extLst>
              <a:ext uri="{FF2B5EF4-FFF2-40B4-BE49-F238E27FC236}">
                <a16:creationId xmlns:a16="http://schemas.microsoft.com/office/drawing/2014/main" id="{9AA84916-DA91-878C-0D31-9CD284F148C2}"/>
              </a:ext>
            </a:extLst>
          </p:cNvPr>
          <p:cNvSpPr/>
          <p:nvPr/>
        </p:nvSpPr>
        <p:spPr>
          <a:xfrm>
            <a:off x="3683000" y="848675"/>
            <a:ext cx="4622800" cy="1456267"/>
          </a:xfrm>
          <a:prstGeom prst="round2SameRect">
            <a:avLst/>
          </a:prstGeom>
          <a:solidFill>
            <a:srgbClr val="D6E268">
              <a:alpha val="0"/>
            </a:srgbClr>
          </a:solidFill>
          <a:ln>
            <a:solidFill>
              <a:srgbClr val="EED5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7EADF6B-4962-99F6-A1F8-C89379BCBC56}"/>
              </a:ext>
            </a:extLst>
          </p:cNvPr>
          <p:cNvSpPr txBox="1">
            <a:spLocks/>
          </p:cNvSpPr>
          <p:nvPr/>
        </p:nvSpPr>
        <p:spPr>
          <a:xfrm>
            <a:off x="4622800" y="989276"/>
            <a:ext cx="2946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fa-IR" dirty="0">
                <a:solidFill>
                  <a:srgbClr val="D6E268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اعضای گروه</a:t>
            </a:r>
          </a:p>
        </p:txBody>
      </p:sp>
    </p:spTree>
    <p:extLst>
      <p:ext uri="{BB962C8B-B14F-4D97-AF65-F5344CB8AC3E}">
        <p14:creationId xmlns:p14="http://schemas.microsoft.com/office/powerpoint/2010/main" val="2246847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 build="p"/>
      <p:bldP spid="7" grpId="0" build="p"/>
      <p:bldP spid="8" grpId="0" build="p"/>
      <p:bldP spid="10" grpId="0" animBg="1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CB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9D4372F-2ED7-4B38-BC2E-7E83A0E61D72}"/>
              </a:ext>
            </a:extLst>
          </p:cNvPr>
          <p:cNvSpPr/>
          <p:nvPr/>
        </p:nvSpPr>
        <p:spPr>
          <a:xfrm>
            <a:off x="7391400" y="4389772"/>
            <a:ext cx="6350000" cy="4347828"/>
          </a:xfrm>
          <a:custGeom>
            <a:avLst/>
            <a:gdLst>
              <a:gd name="connsiteX0" fmla="*/ 536456 w 4321056"/>
              <a:gd name="connsiteY0" fmla="*/ 156828 h 4347828"/>
              <a:gd name="connsiteX1" fmla="*/ 536456 w 4321056"/>
              <a:gd name="connsiteY1" fmla="*/ 156828 h 4347828"/>
              <a:gd name="connsiteX2" fmla="*/ 282456 w 4321056"/>
              <a:gd name="connsiteY2" fmla="*/ 207628 h 4347828"/>
              <a:gd name="connsiteX3" fmla="*/ 206256 w 4321056"/>
              <a:gd name="connsiteY3" fmla="*/ 233028 h 4347828"/>
              <a:gd name="connsiteX4" fmla="*/ 130056 w 4321056"/>
              <a:gd name="connsiteY4" fmla="*/ 309228 h 4347828"/>
              <a:gd name="connsiteX5" fmla="*/ 104656 w 4321056"/>
              <a:gd name="connsiteY5" fmla="*/ 436228 h 4347828"/>
              <a:gd name="connsiteX6" fmla="*/ 53856 w 4321056"/>
              <a:gd name="connsiteY6" fmla="*/ 588628 h 4347828"/>
              <a:gd name="connsiteX7" fmla="*/ 28456 w 4321056"/>
              <a:gd name="connsiteY7" fmla="*/ 715628 h 4347828"/>
              <a:gd name="connsiteX8" fmla="*/ 28456 w 4321056"/>
              <a:gd name="connsiteY8" fmla="*/ 1299828 h 4347828"/>
              <a:gd name="connsiteX9" fmla="*/ 130056 w 4321056"/>
              <a:gd name="connsiteY9" fmla="*/ 1503028 h 4347828"/>
              <a:gd name="connsiteX10" fmla="*/ 155456 w 4321056"/>
              <a:gd name="connsiteY10" fmla="*/ 1782428 h 4347828"/>
              <a:gd name="connsiteX11" fmla="*/ 307856 w 4321056"/>
              <a:gd name="connsiteY11" fmla="*/ 1934828 h 4347828"/>
              <a:gd name="connsiteX12" fmla="*/ 358656 w 4321056"/>
              <a:gd name="connsiteY12" fmla="*/ 2011028 h 4347828"/>
              <a:gd name="connsiteX13" fmla="*/ 384056 w 4321056"/>
              <a:gd name="connsiteY13" fmla="*/ 2112628 h 4347828"/>
              <a:gd name="connsiteX14" fmla="*/ 409456 w 4321056"/>
              <a:gd name="connsiteY14" fmla="*/ 2239628 h 4347828"/>
              <a:gd name="connsiteX15" fmla="*/ 536456 w 4321056"/>
              <a:gd name="connsiteY15" fmla="*/ 2265028 h 4347828"/>
              <a:gd name="connsiteX16" fmla="*/ 587256 w 4321056"/>
              <a:gd name="connsiteY16" fmla="*/ 2366628 h 4347828"/>
              <a:gd name="connsiteX17" fmla="*/ 663456 w 4321056"/>
              <a:gd name="connsiteY17" fmla="*/ 2392028 h 4347828"/>
              <a:gd name="connsiteX18" fmla="*/ 790456 w 4321056"/>
              <a:gd name="connsiteY18" fmla="*/ 2442828 h 4347828"/>
              <a:gd name="connsiteX19" fmla="*/ 1196856 w 4321056"/>
              <a:gd name="connsiteY19" fmla="*/ 2519028 h 4347828"/>
              <a:gd name="connsiteX20" fmla="*/ 1577856 w 4321056"/>
              <a:gd name="connsiteY20" fmla="*/ 2620628 h 4347828"/>
              <a:gd name="connsiteX21" fmla="*/ 1755656 w 4321056"/>
              <a:gd name="connsiteY21" fmla="*/ 2671428 h 4347828"/>
              <a:gd name="connsiteX22" fmla="*/ 1958856 w 4321056"/>
              <a:gd name="connsiteY22" fmla="*/ 2823828 h 4347828"/>
              <a:gd name="connsiteX23" fmla="*/ 2085856 w 4321056"/>
              <a:gd name="connsiteY23" fmla="*/ 2925428 h 4347828"/>
              <a:gd name="connsiteX24" fmla="*/ 2314456 w 4321056"/>
              <a:gd name="connsiteY24" fmla="*/ 3077828 h 4347828"/>
              <a:gd name="connsiteX25" fmla="*/ 2339856 w 4321056"/>
              <a:gd name="connsiteY25" fmla="*/ 3255628 h 4347828"/>
              <a:gd name="connsiteX26" fmla="*/ 2492256 w 4321056"/>
              <a:gd name="connsiteY26" fmla="*/ 3484228 h 4347828"/>
              <a:gd name="connsiteX27" fmla="*/ 2543056 w 4321056"/>
              <a:gd name="connsiteY27" fmla="*/ 3560428 h 4347828"/>
              <a:gd name="connsiteX28" fmla="*/ 2644656 w 4321056"/>
              <a:gd name="connsiteY28" fmla="*/ 3865228 h 4347828"/>
              <a:gd name="connsiteX29" fmla="*/ 2695456 w 4321056"/>
              <a:gd name="connsiteY29" fmla="*/ 3966828 h 4347828"/>
              <a:gd name="connsiteX30" fmla="*/ 2771656 w 4321056"/>
              <a:gd name="connsiteY30" fmla="*/ 4043028 h 4347828"/>
              <a:gd name="connsiteX31" fmla="*/ 2949456 w 4321056"/>
              <a:gd name="connsiteY31" fmla="*/ 4068428 h 4347828"/>
              <a:gd name="connsiteX32" fmla="*/ 3228856 w 4321056"/>
              <a:gd name="connsiteY32" fmla="*/ 4220828 h 4347828"/>
              <a:gd name="connsiteX33" fmla="*/ 3432056 w 4321056"/>
              <a:gd name="connsiteY33" fmla="*/ 4347828 h 4347828"/>
              <a:gd name="connsiteX34" fmla="*/ 3813056 w 4321056"/>
              <a:gd name="connsiteY34" fmla="*/ 4322428 h 4347828"/>
              <a:gd name="connsiteX35" fmla="*/ 3813056 w 4321056"/>
              <a:gd name="connsiteY35" fmla="*/ 4297028 h 4347828"/>
              <a:gd name="connsiteX36" fmla="*/ 3940056 w 4321056"/>
              <a:gd name="connsiteY36" fmla="*/ 3992228 h 4347828"/>
              <a:gd name="connsiteX37" fmla="*/ 4016256 w 4321056"/>
              <a:gd name="connsiteY37" fmla="*/ 3636628 h 4347828"/>
              <a:gd name="connsiteX38" fmla="*/ 4067056 w 4321056"/>
              <a:gd name="connsiteY38" fmla="*/ 3458828 h 4347828"/>
              <a:gd name="connsiteX39" fmla="*/ 4041656 w 4321056"/>
              <a:gd name="connsiteY39" fmla="*/ 3382628 h 4347828"/>
              <a:gd name="connsiteX40" fmla="*/ 4067056 w 4321056"/>
              <a:gd name="connsiteY40" fmla="*/ 3306428 h 4347828"/>
              <a:gd name="connsiteX41" fmla="*/ 4117856 w 4321056"/>
              <a:gd name="connsiteY41" fmla="*/ 3077828 h 4347828"/>
              <a:gd name="connsiteX42" fmla="*/ 4143256 w 4321056"/>
              <a:gd name="connsiteY42" fmla="*/ 2950828 h 4347828"/>
              <a:gd name="connsiteX43" fmla="*/ 4244856 w 4321056"/>
              <a:gd name="connsiteY43" fmla="*/ 2646028 h 4347828"/>
              <a:gd name="connsiteX44" fmla="*/ 4321056 w 4321056"/>
              <a:gd name="connsiteY44" fmla="*/ 2417428 h 4347828"/>
              <a:gd name="connsiteX45" fmla="*/ 4295656 w 4321056"/>
              <a:gd name="connsiteY45" fmla="*/ 1477628 h 4347828"/>
              <a:gd name="connsiteX46" fmla="*/ 4270256 w 4321056"/>
              <a:gd name="connsiteY46" fmla="*/ 1376028 h 4347828"/>
              <a:gd name="connsiteX47" fmla="*/ 4219456 w 4321056"/>
              <a:gd name="connsiteY47" fmla="*/ 1299828 h 4347828"/>
              <a:gd name="connsiteX48" fmla="*/ 3990856 w 4321056"/>
              <a:gd name="connsiteY48" fmla="*/ 1020428 h 4347828"/>
              <a:gd name="connsiteX49" fmla="*/ 3914656 w 4321056"/>
              <a:gd name="connsiteY49" fmla="*/ 995028 h 4347828"/>
              <a:gd name="connsiteX50" fmla="*/ 3863856 w 4321056"/>
              <a:gd name="connsiteY50" fmla="*/ 893428 h 4347828"/>
              <a:gd name="connsiteX51" fmla="*/ 3787656 w 4321056"/>
              <a:gd name="connsiteY51" fmla="*/ 842628 h 4347828"/>
              <a:gd name="connsiteX52" fmla="*/ 3559056 w 4321056"/>
              <a:gd name="connsiteY52" fmla="*/ 715628 h 4347828"/>
              <a:gd name="connsiteX53" fmla="*/ 3330456 w 4321056"/>
              <a:gd name="connsiteY53" fmla="*/ 614028 h 4347828"/>
              <a:gd name="connsiteX54" fmla="*/ 2974856 w 4321056"/>
              <a:gd name="connsiteY54" fmla="*/ 487028 h 4347828"/>
              <a:gd name="connsiteX55" fmla="*/ 2390656 w 4321056"/>
              <a:gd name="connsiteY55" fmla="*/ 360028 h 4347828"/>
              <a:gd name="connsiteX56" fmla="*/ 2289056 w 4321056"/>
              <a:gd name="connsiteY56" fmla="*/ 309228 h 4347828"/>
              <a:gd name="connsiteX57" fmla="*/ 2187456 w 4321056"/>
              <a:gd name="connsiteY57" fmla="*/ 283828 h 4347828"/>
              <a:gd name="connsiteX58" fmla="*/ 1908056 w 4321056"/>
              <a:gd name="connsiteY58" fmla="*/ 233028 h 4347828"/>
              <a:gd name="connsiteX59" fmla="*/ 1704856 w 4321056"/>
              <a:gd name="connsiteY59" fmla="*/ 131428 h 4347828"/>
              <a:gd name="connsiteX60" fmla="*/ 1527056 w 4321056"/>
              <a:gd name="connsiteY60" fmla="*/ 80628 h 4347828"/>
              <a:gd name="connsiteX61" fmla="*/ 1450856 w 4321056"/>
              <a:gd name="connsiteY61" fmla="*/ 55228 h 4347828"/>
              <a:gd name="connsiteX62" fmla="*/ 1349256 w 4321056"/>
              <a:gd name="connsiteY62" fmla="*/ 4428 h 4347828"/>
              <a:gd name="connsiteX63" fmla="*/ 1196856 w 4321056"/>
              <a:gd name="connsiteY63" fmla="*/ 4428 h 4347828"/>
              <a:gd name="connsiteX64" fmla="*/ 511056 w 4321056"/>
              <a:gd name="connsiteY64" fmla="*/ 106028 h 4347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4321056" h="4347828">
                <a:moveTo>
                  <a:pt x="536456" y="156828"/>
                </a:moveTo>
                <a:lnTo>
                  <a:pt x="536456" y="156828"/>
                </a:lnTo>
                <a:cubicBezTo>
                  <a:pt x="451789" y="173761"/>
                  <a:pt x="366588" y="188213"/>
                  <a:pt x="282456" y="207628"/>
                </a:cubicBezTo>
                <a:cubicBezTo>
                  <a:pt x="256368" y="213648"/>
                  <a:pt x="228533" y="218176"/>
                  <a:pt x="206256" y="233028"/>
                </a:cubicBezTo>
                <a:cubicBezTo>
                  <a:pt x="176368" y="252953"/>
                  <a:pt x="155456" y="283828"/>
                  <a:pt x="130056" y="309228"/>
                </a:cubicBezTo>
                <a:cubicBezTo>
                  <a:pt x="121589" y="351561"/>
                  <a:pt x="118308" y="395272"/>
                  <a:pt x="104656" y="436228"/>
                </a:cubicBezTo>
                <a:cubicBezTo>
                  <a:pt x="46283" y="611346"/>
                  <a:pt x="53856" y="473859"/>
                  <a:pt x="53856" y="588628"/>
                </a:cubicBezTo>
                <a:lnTo>
                  <a:pt x="28456" y="715628"/>
                </a:lnTo>
                <a:cubicBezTo>
                  <a:pt x="-111" y="972735"/>
                  <a:pt x="-17838" y="1006635"/>
                  <a:pt x="28456" y="1299828"/>
                </a:cubicBezTo>
                <a:cubicBezTo>
                  <a:pt x="41312" y="1381249"/>
                  <a:pt x="86960" y="1438385"/>
                  <a:pt x="130056" y="1503028"/>
                </a:cubicBezTo>
                <a:cubicBezTo>
                  <a:pt x="138523" y="1596161"/>
                  <a:pt x="119849" y="1695955"/>
                  <a:pt x="155456" y="1782428"/>
                </a:cubicBezTo>
                <a:cubicBezTo>
                  <a:pt x="182810" y="1848859"/>
                  <a:pt x="268005" y="1875052"/>
                  <a:pt x="307856" y="1934828"/>
                </a:cubicBezTo>
                <a:lnTo>
                  <a:pt x="358656" y="2011028"/>
                </a:lnTo>
                <a:cubicBezTo>
                  <a:pt x="367123" y="2044895"/>
                  <a:pt x="376483" y="2078550"/>
                  <a:pt x="384056" y="2112628"/>
                </a:cubicBezTo>
                <a:cubicBezTo>
                  <a:pt x="393421" y="2154772"/>
                  <a:pt x="378929" y="2209101"/>
                  <a:pt x="409456" y="2239628"/>
                </a:cubicBezTo>
                <a:cubicBezTo>
                  <a:pt x="439983" y="2270155"/>
                  <a:pt x="494123" y="2256561"/>
                  <a:pt x="536456" y="2265028"/>
                </a:cubicBezTo>
                <a:cubicBezTo>
                  <a:pt x="553389" y="2298895"/>
                  <a:pt x="560482" y="2339854"/>
                  <a:pt x="587256" y="2366628"/>
                </a:cubicBezTo>
                <a:cubicBezTo>
                  <a:pt x="606188" y="2385560"/>
                  <a:pt x="638387" y="2382627"/>
                  <a:pt x="663456" y="2392028"/>
                </a:cubicBezTo>
                <a:cubicBezTo>
                  <a:pt x="706147" y="2408037"/>
                  <a:pt x="746101" y="2432267"/>
                  <a:pt x="790456" y="2442828"/>
                </a:cubicBezTo>
                <a:cubicBezTo>
                  <a:pt x="924535" y="2474752"/>
                  <a:pt x="1064332" y="2481164"/>
                  <a:pt x="1196856" y="2519028"/>
                </a:cubicBezTo>
                <a:cubicBezTo>
                  <a:pt x="1644950" y="2647055"/>
                  <a:pt x="1084735" y="2489129"/>
                  <a:pt x="1577856" y="2620628"/>
                </a:cubicBezTo>
                <a:cubicBezTo>
                  <a:pt x="1637413" y="2636510"/>
                  <a:pt x="1696389" y="2654495"/>
                  <a:pt x="1755656" y="2671428"/>
                </a:cubicBezTo>
                <a:cubicBezTo>
                  <a:pt x="1905038" y="2820810"/>
                  <a:pt x="1748453" y="2676546"/>
                  <a:pt x="1958856" y="2823828"/>
                </a:cubicBezTo>
                <a:cubicBezTo>
                  <a:pt x="2003269" y="2854917"/>
                  <a:pt x="2040118" y="2896322"/>
                  <a:pt x="2085856" y="2925428"/>
                </a:cubicBezTo>
                <a:cubicBezTo>
                  <a:pt x="2339583" y="3086891"/>
                  <a:pt x="2154330" y="2917702"/>
                  <a:pt x="2314456" y="3077828"/>
                </a:cubicBezTo>
                <a:cubicBezTo>
                  <a:pt x="2322923" y="3137095"/>
                  <a:pt x="2311472" y="3202916"/>
                  <a:pt x="2339856" y="3255628"/>
                </a:cubicBezTo>
                <a:cubicBezTo>
                  <a:pt x="2510217" y="3572012"/>
                  <a:pt x="2492256" y="3284559"/>
                  <a:pt x="2492256" y="3484228"/>
                </a:cubicBezTo>
                <a:lnTo>
                  <a:pt x="2543056" y="3560428"/>
                </a:lnTo>
                <a:cubicBezTo>
                  <a:pt x="2622352" y="3917262"/>
                  <a:pt x="2542002" y="3685584"/>
                  <a:pt x="2644656" y="3865228"/>
                </a:cubicBezTo>
                <a:cubicBezTo>
                  <a:pt x="2663442" y="3898103"/>
                  <a:pt x="2673448" y="3936017"/>
                  <a:pt x="2695456" y="3966828"/>
                </a:cubicBezTo>
                <a:cubicBezTo>
                  <a:pt x="2716335" y="3996058"/>
                  <a:pt x="2738304" y="4029687"/>
                  <a:pt x="2771656" y="4043028"/>
                </a:cubicBezTo>
                <a:cubicBezTo>
                  <a:pt x="2827242" y="4065263"/>
                  <a:pt x="2890189" y="4059961"/>
                  <a:pt x="2949456" y="4068428"/>
                </a:cubicBezTo>
                <a:cubicBezTo>
                  <a:pt x="3085763" y="4122951"/>
                  <a:pt x="3101965" y="4119315"/>
                  <a:pt x="3228856" y="4220828"/>
                </a:cubicBezTo>
                <a:cubicBezTo>
                  <a:pt x="3401062" y="4358593"/>
                  <a:pt x="3250520" y="4302444"/>
                  <a:pt x="3432056" y="4347828"/>
                </a:cubicBezTo>
                <a:cubicBezTo>
                  <a:pt x="3745184" y="4319362"/>
                  <a:pt x="3617939" y="4322428"/>
                  <a:pt x="3813056" y="4322428"/>
                </a:cubicBezTo>
                <a:lnTo>
                  <a:pt x="3813056" y="4297028"/>
                </a:lnTo>
                <a:cubicBezTo>
                  <a:pt x="3855389" y="4195428"/>
                  <a:pt x="3912273" y="4098730"/>
                  <a:pt x="3940056" y="3992228"/>
                </a:cubicBezTo>
                <a:cubicBezTo>
                  <a:pt x="4054723" y="3552672"/>
                  <a:pt x="3885345" y="3832995"/>
                  <a:pt x="4016256" y="3636628"/>
                </a:cubicBezTo>
                <a:cubicBezTo>
                  <a:pt x="4033189" y="3577361"/>
                  <a:pt x="4060923" y="3520160"/>
                  <a:pt x="4067056" y="3458828"/>
                </a:cubicBezTo>
                <a:cubicBezTo>
                  <a:pt x="4069720" y="3432187"/>
                  <a:pt x="4041656" y="3409402"/>
                  <a:pt x="4041656" y="3382628"/>
                </a:cubicBezTo>
                <a:cubicBezTo>
                  <a:pt x="4041656" y="3355854"/>
                  <a:pt x="4060562" y="3332403"/>
                  <a:pt x="4067056" y="3306428"/>
                </a:cubicBezTo>
                <a:cubicBezTo>
                  <a:pt x="4085988" y="3230700"/>
                  <a:pt x="4101500" y="3154154"/>
                  <a:pt x="4117856" y="3077828"/>
                </a:cubicBezTo>
                <a:cubicBezTo>
                  <a:pt x="4126902" y="3035615"/>
                  <a:pt x="4131074" y="2992245"/>
                  <a:pt x="4143256" y="2950828"/>
                </a:cubicBezTo>
                <a:cubicBezTo>
                  <a:pt x="4173475" y="2848084"/>
                  <a:pt x="4218881" y="2749926"/>
                  <a:pt x="4244856" y="2646028"/>
                </a:cubicBezTo>
                <a:cubicBezTo>
                  <a:pt x="4281314" y="2500195"/>
                  <a:pt x="4257291" y="2576840"/>
                  <a:pt x="4321056" y="2417428"/>
                </a:cubicBezTo>
                <a:cubicBezTo>
                  <a:pt x="4312589" y="2104161"/>
                  <a:pt x="4310925" y="1790637"/>
                  <a:pt x="4295656" y="1477628"/>
                </a:cubicBezTo>
                <a:cubicBezTo>
                  <a:pt x="4293955" y="1442760"/>
                  <a:pt x="4284007" y="1408114"/>
                  <a:pt x="4270256" y="1376028"/>
                </a:cubicBezTo>
                <a:cubicBezTo>
                  <a:pt x="4258231" y="1347969"/>
                  <a:pt x="4235635" y="1325715"/>
                  <a:pt x="4219456" y="1299828"/>
                </a:cubicBezTo>
                <a:cubicBezTo>
                  <a:pt x="4168083" y="1217631"/>
                  <a:pt x="4088248" y="1052892"/>
                  <a:pt x="3990856" y="1020428"/>
                </a:cubicBezTo>
                <a:lnTo>
                  <a:pt x="3914656" y="995028"/>
                </a:lnTo>
                <a:cubicBezTo>
                  <a:pt x="3897723" y="961161"/>
                  <a:pt x="3888096" y="922516"/>
                  <a:pt x="3863856" y="893428"/>
                </a:cubicBezTo>
                <a:cubicBezTo>
                  <a:pt x="3844313" y="869977"/>
                  <a:pt x="3812497" y="860371"/>
                  <a:pt x="3787656" y="842628"/>
                </a:cubicBezTo>
                <a:cubicBezTo>
                  <a:pt x="3467191" y="613724"/>
                  <a:pt x="3921801" y="917153"/>
                  <a:pt x="3559056" y="715628"/>
                </a:cubicBezTo>
                <a:cubicBezTo>
                  <a:pt x="3348469" y="598635"/>
                  <a:pt x="3574892" y="662915"/>
                  <a:pt x="3330456" y="614028"/>
                </a:cubicBezTo>
                <a:cubicBezTo>
                  <a:pt x="3087015" y="419275"/>
                  <a:pt x="3337343" y="582419"/>
                  <a:pt x="2974856" y="487028"/>
                </a:cubicBezTo>
                <a:cubicBezTo>
                  <a:pt x="2356413" y="324280"/>
                  <a:pt x="3128886" y="416815"/>
                  <a:pt x="2390656" y="360028"/>
                </a:cubicBezTo>
                <a:cubicBezTo>
                  <a:pt x="2356789" y="343095"/>
                  <a:pt x="2324509" y="322523"/>
                  <a:pt x="2289056" y="309228"/>
                </a:cubicBezTo>
                <a:cubicBezTo>
                  <a:pt x="2256370" y="296971"/>
                  <a:pt x="2221687" y="290674"/>
                  <a:pt x="2187456" y="283828"/>
                </a:cubicBezTo>
                <a:cubicBezTo>
                  <a:pt x="2094634" y="265264"/>
                  <a:pt x="2001189" y="249961"/>
                  <a:pt x="1908056" y="233028"/>
                </a:cubicBezTo>
                <a:cubicBezTo>
                  <a:pt x="1840323" y="199161"/>
                  <a:pt x="1775168" y="159553"/>
                  <a:pt x="1704856" y="131428"/>
                </a:cubicBezTo>
                <a:cubicBezTo>
                  <a:pt x="1647626" y="108536"/>
                  <a:pt x="1586095" y="98340"/>
                  <a:pt x="1527056" y="80628"/>
                </a:cubicBezTo>
                <a:cubicBezTo>
                  <a:pt x="1501411" y="72935"/>
                  <a:pt x="1475465" y="65775"/>
                  <a:pt x="1450856" y="55228"/>
                </a:cubicBezTo>
                <a:cubicBezTo>
                  <a:pt x="1416053" y="40313"/>
                  <a:pt x="1386385" y="11854"/>
                  <a:pt x="1349256" y="4428"/>
                </a:cubicBezTo>
                <a:cubicBezTo>
                  <a:pt x="1299443" y="-5535"/>
                  <a:pt x="1247656" y="4428"/>
                  <a:pt x="1196856" y="4428"/>
                </a:cubicBezTo>
                <a:lnTo>
                  <a:pt x="511056" y="106028"/>
                </a:lnTo>
              </a:path>
            </a:pathLst>
          </a:custGeom>
          <a:gradFill flip="none" rotWithShape="1">
            <a:gsLst>
              <a:gs pos="0">
                <a:srgbClr val="D6E268">
                  <a:tint val="66000"/>
                  <a:satMod val="160000"/>
                </a:srgbClr>
              </a:gs>
              <a:gs pos="50000">
                <a:srgbClr val="D6E268">
                  <a:tint val="44500"/>
                  <a:satMod val="160000"/>
                </a:srgbClr>
              </a:gs>
              <a:gs pos="100000">
                <a:srgbClr val="D6E268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CEBB9EE-16AF-4992-8935-C6F0812C0E3F}"/>
              </a:ext>
            </a:extLst>
          </p:cNvPr>
          <p:cNvSpPr/>
          <p:nvPr/>
        </p:nvSpPr>
        <p:spPr>
          <a:xfrm>
            <a:off x="2032000" y="-863600"/>
            <a:ext cx="7442200" cy="17272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E7E7BC9-2094-431E-AA1D-8490A6504962}"/>
              </a:ext>
            </a:extLst>
          </p:cNvPr>
          <p:cNvSpPr/>
          <p:nvPr/>
        </p:nvSpPr>
        <p:spPr>
          <a:xfrm>
            <a:off x="3556000" y="0"/>
            <a:ext cx="4749800" cy="1676400"/>
          </a:xfrm>
          <a:prstGeom prst="roundRect">
            <a:avLst>
              <a:gd name="adj" fmla="val 43940"/>
            </a:avLst>
          </a:prstGeom>
          <a:gradFill flip="none" rotWithShape="1">
            <a:gsLst>
              <a:gs pos="0">
                <a:srgbClr val="D6E268">
                  <a:tint val="66000"/>
                  <a:satMod val="160000"/>
                </a:srgbClr>
              </a:gs>
              <a:gs pos="50000">
                <a:srgbClr val="D6E268">
                  <a:tint val="44500"/>
                  <a:satMod val="160000"/>
                </a:srgbClr>
              </a:gs>
              <a:gs pos="100000">
                <a:srgbClr val="D6E268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863B1F-5D08-4D9C-9382-4D6D9B9B98CC}"/>
              </a:ext>
            </a:extLst>
          </p:cNvPr>
          <p:cNvSpPr txBox="1"/>
          <p:nvPr/>
        </p:nvSpPr>
        <p:spPr>
          <a:xfrm>
            <a:off x="4089400" y="482600"/>
            <a:ext cx="35052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4800" dirty="0">
                <a:solidFill>
                  <a:srgbClr val="A47700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عنوان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9B77234-6352-48B5-A876-ED61B59E8962}"/>
              </a:ext>
            </a:extLst>
          </p:cNvPr>
          <p:cNvSpPr/>
          <p:nvPr/>
        </p:nvSpPr>
        <p:spPr>
          <a:xfrm>
            <a:off x="-2184400" y="3657600"/>
            <a:ext cx="9829800" cy="5359400"/>
          </a:xfrm>
          <a:custGeom>
            <a:avLst/>
            <a:gdLst>
              <a:gd name="connsiteX0" fmla="*/ 1651000 w 9829800"/>
              <a:gd name="connsiteY0" fmla="*/ 25400 h 5359400"/>
              <a:gd name="connsiteX1" fmla="*/ 1651000 w 9829800"/>
              <a:gd name="connsiteY1" fmla="*/ 25400 h 5359400"/>
              <a:gd name="connsiteX2" fmla="*/ 1828800 w 9829800"/>
              <a:gd name="connsiteY2" fmla="*/ 177800 h 5359400"/>
              <a:gd name="connsiteX3" fmla="*/ 1854200 w 9829800"/>
              <a:gd name="connsiteY3" fmla="*/ 304800 h 5359400"/>
              <a:gd name="connsiteX4" fmla="*/ 2006600 w 9829800"/>
              <a:gd name="connsiteY4" fmla="*/ 508000 h 5359400"/>
              <a:gd name="connsiteX5" fmla="*/ 2209800 w 9829800"/>
              <a:gd name="connsiteY5" fmla="*/ 609600 h 5359400"/>
              <a:gd name="connsiteX6" fmla="*/ 2540000 w 9829800"/>
              <a:gd name="connsiteY6" fmla="*/ 838200 h 5359400"/>
              <a:gd name="connsiteX7" fmla="*/ 4165600 w 9829800"/>
              <a:gd name="connsiteY7" fmla="*/ 787400 h 5359400"/>
              <a:gd name="connsiteX8" fmla="*/ 4521200 w 9829800"/>
              <a:gd name="connsiteY8" fmla="*/ 685800 h 5359400"/>
              <a:gd name="connsiteX9" fmla="*/ 4927600 w 9829800"/>
              <a:gd name="connsiteY9" fmla="*/ 609600 h 5359400"/>
              <a:gd name="connsiteX10" fmla="*/ 5054600 w 9829800"/>
              <a:gd name="connsiteY10" fmla="*/ 558800 h 5359400"/>
              <a:gd name="connsiteX11" fmla="*/ 6553200 w 9829800"/>
              <a:gd name="connsiteY11" fmla="*/ 533400 h 5359400"/>
              <a:gd name="connsiteX12" fmla="*/ 6654800 w 9829800"/>
              <a:gd name="connsiteY12" fmla="*/ 558800 h 5359400"/>
              <a:gd name="connsiteX13" fmla="*/ 6832600 w 9829800"/>
              <a:gd name="connsiteY13" fmla="*/ 660400 h 5359400"/>
              <a:gd name="connsiteX14" fmla="*/ 6985000 w 9829800"/>
              <a:gd name="connsiteY14" fmla="*/ 812800 h 5359400"/>
              <a:gd name="connsiteX15" fmla="*/ 7061200 w 9829800"/>
              <a:gd name="connsiteY15" fmla="*/ 863600 h 5359400"/>
              <a:gd name="connsiteX16" fmla="*/ 7213600 w 9829800"/>
              <a:gd name="connsiteY16" fmla="*/ 1066800 h 5359400"/>
              <a:gd name="connsiteX17" fmla="*/ 7264400 w 9829800"/>
              <a:gd name="connsiteY17" fmla="*/ 1193800 h 5359400"/>
              <a:gd name="connsiteX18" fmla="*/ 7340600 w 9829800"/>
              <a:gd name="connsiteY18" fmla="*/ 1320800 h 5359400"/>
              <a:gd name="connsiteX19" fmla="*/ 7391400 w 9829800"/>
              <a:gd name="connsiteY19" fmla="*/ 1447800 h 5359400"/>
              <a:gd name="connsiteX20" fmla="*/ 7416800 w 9829800"/>
              <a:gd name="connsiteY20" fmla="*/ 1549400 h 5359400"/>
              <a:gd name="connsiteX21" fmla="*/ 7493000 w 9829800"/>
              <a:gd name="connsiteY21" fmla="*/ 1600200 h 5359400"/>
              <a:gd name="connsiteX22" fmla="*/ 7543800 w 9829800"/>
              <a:gd name="connsiteY22" fmla="*/ 1701800 h 5359400"/>
              <a:gd name="connsiteX23" fmla="*/ 7823200 w 9829800"/>
              <a:gd name="connsiteY23" fmla="*/ 1879600 h 5359400"/>
              <a:gd name="connsiteX24" fmla="*/ 8026400 w 9829800"/>
              <a:gd name="connsiteY24" fmla="*/ 1981200 h 5359400"/>
              <a:gd name="connsiteX25" fmla="*/ 8102600 w 9829800"/>
              <a:gd name="connsiteY25" fmla="*/ 2032000 h 5359400"/>
              <a:gd name="connsiteX26" fmla="*/ 8255000 w 9829800"/>
              <a:gd name="connsiteY26" fmla="*/ 2082800 h 5359400"/>
              <a:gd name="connsiteX27" fmla="*/ 8483600 w 9829800"/>
              <a:gd name="connsiteY27" fmla="*/ 2159000 h 5359400"/>
              <a:gd name="connsiteX28" fmla="*/ 8559800 w 9829800"/>
              <a:gd name="connsiteY28" fmla="*/ 2336800 h 5359400"/>
              <a:gd name="connsiteX29" fmla="*/ 8712200 w 9829800"/>
              <a:gd name="connsiteY29" fmla="*/ 2514600 h 5359400"/>
              <a:gd name="connsiteX30" fmla="*/ 8788400 w 9829800"/>
              <a:gd name="connsiteY30" fmla="*/ 2819400 h 5359400"/>
              <a:gd name="connsiteX31" fmla="*/ 8813800 w 9829800"/>
              <a:gd name="connsiteY31" fmla="*/ 2946400 h 5359400"/>
              <a:gd name="connsiteX32" fmla="*/ 8864600 w 9829800"/>
              <a:gd name="connsiteY32" fmla="*/ 3073400 h 5359400"/>
              <a:gd name="connsiteX33" fmla="*/ 8890000 w 9829800"/>
              <a:gd name="connsiteY33" fmla="*/ 3175000 h 5359400"/>
              <a:gd name="connsiteX34" fmla="*/ 9042400 w 9829800"/>
              <a:gd name="connsiteY34" fmla="*/ 3327400 h 5359400"/>
              <a:gd name="connsiteX35" fmla="*/ 9144000 w 9829800"/>
              <a:gd name="connsiteY35" fmla="*/ 3530600 h 5359400"/>
              <a:gd name="connsiteX36" fmla="*/ 9194800 w 9829800"/>
              <a:gd name="connsiteY36" fmla="*/ 3606800 h 5359400"/>
              <a:gd name="connsiteX37" fmla="*/ 9296400 w 9829800"/>
              <a:gd name="connsiteY37" fmla="*/ 3632200 h 5359400"/>
              <a:gd name="connsiteX38" fmla="*/ 9423400 w 9829800"/>
              <a:gd name="connsiteY38" fmla="*/ 3835400 h 5359400"/>
              <a:gd name="connsiteX39" fmla="*/ 9575800 w 9829800"/>
              <a:gd name="connsiteY39" fmla="*/ 3987800 h 5359400"/>
              <a:gd name="connsiteX40" fmla="*/ 9728200 w 9829800"/>
              <a:gd name="connsiteY40" fmla="*/ 4140200 h 5359400"/>
              <a:gd name="connsiteX41" fmla="*/ 9779000 w 9829800"/>
              <a:gd name="connsiteY41" fmla="*/ 4216400 h 5359400"/>
              <a:gd name="connsiteX42" fmla="*/ 9804400 w 9829800"/>
              <a:gd name="connsiteY42" fmla="*/ 4343400 h 5359400"/>
              <a:gd name="connsiteX43" fmla="*/ 9829800 w 9829800"/>
              <a:gd name="connsiteY43" fmla="*/ 4445000 h 5359400"/>
              <a:gd name="connsiteX44" fmla="*/ 9779000 w 9829800"/>
              <a:gd name="connsiteY44" fmla="*/ 4876800 h 5359400"/>
              <a:gd name="connsiteX45" fmla="*/ 9525000 w 9829800"/>
              <a:gd name="connsiteY45" fmla="*/ 5003800 h 5359400"/>
              <a:gd name="connsiteX46" fmla="*/ 9245600 w 9829800"/>
              <a:gd name="connsiteY46" fmla="*/ 5029200 h 5359400"/>
              <a:gd name="connsiteX47" fmla="*/ 9144000 w 9829800"/>
              <a:gd name="connsiteY47" fmla="*/ 5080000 h 5359400"/>
              <a:gd name="connsiteX48" fmla="*/ 9017000 w 9829800"/>
              <a:gd name="connsiteY48" fmla="*/ 5105400 h 5359400"/>
              <a:gd name="connsiteX49" fmla="*/ 8610600 w 9829800"/>
              <a:gd name="connsiteY49" fmla="*/ 5156200 h 5359400"/>
              <a:gd name="connsiteX50" fmla="*/ 8407400 w 9829800"/>
              <a:gd name="connsiteY50" fmla="*/ 5207000 h 5359400"/>
              <a:gd name="connsiteX51" fmla="*/ 8280400 w 9829800"/>
              <a:gd name="connsiteY51" fmla="*/ 5232400 h 5359400"/>
              <a:gd name="connsiteX52" fmla="*/ 8077200 w 9829800"/>
              <a:gd name="connsiteY52" fmla="*/ 5283200 h 5359400"/>
              <a:gd name="connsiteX53" fmla="*/ 7924800 w 9829800"/>
              <a:gd name="connsiteY53" fmla="*/ 5308600 h 5359400"/>
              <a:gd name="connsiteX54" fmla="*/ 7823200 w 9829800"/>
              <a:gd name="connsiteY54" fmla="*/ 5334000 h 5359400"/>
              <a:gd name="connsiteX55" fmla="*/ 7620000 w 9829800"/>
              <a:gd name="connsiteY55" fmla="*/ 5359400 h 5359400"/>
              <a:gd name="connsiteX56" fmla="*/ 5765800 w 9829800"/>
              <a:gd name="connsiteY56" fmla="*/ 5359400 h 5359400"/>
              <a:gd name="connsiteX57" fmla="*/ 2159000 w 9829800"/>
              <a:gd name="connsiteY57" fmla="*/ 5334000 h 5359400"/>
              <a:gd name="connsiteX58" fmla="*/ 1905000 w 9829800"/>
              <a:gd name="connsiteY58" fmla="*/ 5283200 h 5359400"/>
              <a:gd name="connsiteX59" fmla="*/ 1803400 w 9829800"/>
              <a:gd name="connsiteY59" fmla="*/ 5257800 h 5359400"/>
              <a:gd name="connsiteX60" fmla="*/ 1727200 w 9829800"/>
              <a:gd name="connsiteY60" fmla="*/ 5207000 h 5359400"/>
              <a:gd name="connsiteX61" fmla="*/ 1447800 w 9829800"/>
              <a:gd name="connsiteY61" fmla="*/ 5156200 h 5359400"/>
              <a:gd name="connsiteX62" fmla="*/ 1066800 w 9829800"/>
              <a:gd name="connsiteY62" fmla="*/ 5029200 h 5359400"/>
              <a:gd name="connsiteX63" fmla="*/ 939800 w 9829800"/>
              <a:gd name="connsiteY63" fmla="*/ 4927600 h 5359400"/>
              <a:gd name="connsiteX64" fmla="*/ 863600 w 9829800"/>
              <a:gd name="connsiteY64" fmla="*/ 4902200 h 5359400"/>
              <a:gd name="connsiteX65" fmla="*/ 812800 w 9829800"/>
              <a:gd name="connsiteY65" fmla="*/ 4775200 h 5359400"/>
              <a:gd name="connsiteX66" fmla="*/ 685800 w 9829800"/>
              <a:gd name="connsiteY66" fmla="*/ 4572000 h 5359400"/>
              <a:gd name="connsiteX67" fmla="*/ 558800 w 9829800"/>
              <a:gd name="connsiteY67" fmla="*/ 4343400 h 5359400"/>
              <a:gd name="connsiteX68" fmla="*/ 457200 w 9829800"/>
              <a:gd name="connsiteY68" fmla="*/ 4191000 h 5359400"/>
              <a:gd name="connsiteX69" fmla="*/ 355600 w 9829800"/>
              <a:gd name="connsiteY69" fmla="*/ 4089400 h 5359400"/>
              <a:gd name="connsiteX70" fmla="*/ 127000 w 9829800"/>
              <a:gd name="connsiteY70" fmla="*/ 3810000 h 5359400"/>
              <a:gd name="connsiteX71" fmla="*/ 76200 w 9829800"/>
              <a:gd name="connsiteY71" fmla="*/ 3454400 h 5359400"/>
              <a:gd name="connsiteX72" fmla="*/ 25400 w 9829800"/>
              <a:gd name="connsiteY72" fmla="*/ 3352800 h 5359400"/>
              <a:gd name="connsiteX73" fmla="*/ 0 w 9829800"/>
              <a:gd name="connsiteY73" fmla="*/ 3175000 h 5359400"/>
              <a:gd name="connsiteX74" fmla="*/ 127000 w 9829800"/>
              <a:gd name="connsiteY74" fmla="*/ 2336800 h 5359400"/>
              <a:gd name="connsiteX75" fmla="*/ 254000 w 9829800"/>
              <a:gd name="connsiteY75" fmla="*/ 2159000 h 5359400"/>
              <a:gd name="connsiteX76" fmla="*/ 330200 w 9829800"/>
              <a:gd name="connsiteY76" fmla="*/ 2032000 h 5359400"/>
              <a:gd name="connsiteX77" fmla="*/ 533400 w 9829800"/>
              <a:gd name="connsiteY77" fmla="*/ 1905000 h 5359400"/>
              <a:gd name="connsiteX78" fmla="*/ 584200 w 9829800"/>
              <a:gd name="connsiteY78" fmla="*/ 1803400 h 5359400"/>
              <a:gd name="connsiteX79" fmla="*/ 787400 w 9829800"/>
              <a:gd name="connsiteY79" fmla="*/ 1651000 h 5359400"/>
              <a:gd name="connsiteX80" fmla="*/ 863600 w 9829800"/>
              <a:gd name="connsiteY80" fmla="*/ 1524000 h 5359400"/>
              <a:gd name="connsiteX81" fmla="*/ 889000 w 9829800"/>
              <a:gd name="connsiteY81" fmla="*/ 1422400 h 5359400"/>
              <a:gd name="connsiteX82" fmla="*/ 838200 w 9829800"/>
              <a:gd name="connsiteY82" fmla="*/ 457200 h 5359400"/>
              <a:gd name="connsiteX83" fmla="*/ 889000 w 9829800"/>
              <a:gd name="connsiteY83" fmla="*/ 101600 h 5359400"/>
              <a:gd name="connsiteX84" fmla="*/ 1270000 w 9829800"/>
              <a:gd name="connsiteY84" fmla="*/ 76200 h 5359400"/>
              <a:gd name="connsiteX85" fmla="*/ 1346200 w 9829800"/>
              <a:gd name="connsiteY85" fmla="*/ 25400 h 5359400"/>
              <a:gd name="connsiteX86" fmla="*/ 1473200 w 9829800"/>
              <a:gd name="connsiteY86" fmla="*/ 0 h 5359400"/>
              <a:gd name="connsiteX87" fmla="*/ 1549400 w 9829800"/>
              <a:gd name="connsiteY87" fmla="*/ 76200 h 5359400"/>
              <a:gd name="connsiteX88" fmla="*/ 1600200 w 9829800"/>
              <a:gd name="connsiteY88" fmla="*/ 152400 h 5359400"/>
              <a:gd name="connsiteX89" fmla="*/ 1498600 w 9829800"/>
              <a:gd name="connsiteY89" fmla="*/ 0 h 5359400"/>
              <a:gd name="connsiteX90" fmla="*/ 1955800 w 9829800"/>
              <a:gd name="connsiteY90" fmla="*/ 50800 h 5359400"/>
              <a:gd name="connsiteX91" fmla="*/ 2032000 w 9829800"/>
              <a:gd name="connsiteY91" fmla="*/ 254000 h 5359400"/>
              <a:gd name="connsiteX92" fmla="*/ 2032000 w 9829800"/>
              <a:gd name="connsiteY92" fmla="*/ 863600 h 5359400"/>
              <a:gd name="connsiteX93" fmla="*/ 1930400 w 9829800"/>
              <a:gd name="connsiteY93" fmla="*/ 635000 h 5359400"/>
              <a:gd name="connsiteX94" fmla="*/ 1930400 w 9829800"/>
              <a:gd name="connsiteY94" fmla="*/ 635000 h 535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829800" h="5359400">
                <a:moveTo>
                  <a:pt x="1651000" y="25400"/>
                </a:moveTo>
                <a:lnTo>
                  <a:pt x="1651000" y="25400"/>
                </a:lnTo>
                <a:cubicBezTo>
                  <a:pt x="1710267" y="76200"/>
                  <a:pt x="1782888" y="114671"/>
                  <a:pt x="1828800" y="177800"/>
                </a:cubicBezTo>
                <a:cubicBezTo>
                  <a:pt x="1854192" y="212715"/>
                  <a:pt x="1838166" y="264716"/>
                  <a:pt x="1854200" y="304800"/>
                </a:cubicBezTo>
                <a:cubicBezTo>
                  <a:pt x="1886270" y="384975"/>
                  <a:pt x="1941047" y="453373"/>
                  <a:pt x="2006600" y="508000"/>
                </a:cubicBezTo>
                <a:cubicBezTo>
                  <a:pt x="2116182" y="599318"/>
                  <a:pt x="2061259" y="524720"/>
                  <a:pt x="2209800" y="609600"/>
                </a:cubicBezTo>
                <a:cubicBezTo>
                  <a:pt x="2332918" y="679953"/>
                  <a:pt x="2430176" y="755832"/>
                  <a:pt x="2540000" y="838200"/>
                </a:cubicBezTo>
                <a:cubicBezTo>
                  <a:pt x="3081867" y="821267"/>
                  <a:pt x="3624259" y="816662"/>
                  <a:pt x="4165600" y="787400"/>
                </a:cubicBezTo>
                <a:cubicBezTo>
                  <a:pt x="4760172" y="755261"/>
                  <a:pt x="4209303" y="763774"/>
                  <a:pt x="4521200" y="685800"/>
                </a:cubicBezTo>
                <a:cubicBezTo>
                  <a:pt x="4654912" y="652372"/>
                  <a:pt x="4927600" y="609600"/>
                  <a:pt x="4927600" y="609600"/>
                </a:cubicBezTo>
                <a:cubicBezTo>
                  <a:pt x="4969933" y="592667"/>
                  <a:pt x="5011751" y="574382"/>
                  <a:pt x="5054600" y="558800"/>
                </a:cubicBezTo>
                <a:cubicBezTo>
                  <a:pt x="5586976" y="365209"/>
                  <a:pt x="5537378" y="514234"/>
                  <a:pt x="6553200" y="533400"/>
                </a:cubicBezTo>
                <a:cubicBezTo>
                  <a:pt x="6587067" y="541867"/>
                  <a:pt x="6622114" y="546543"/>
                  <a:pt x="6654800" y="558800"/>
                </a:cubicBezTo>
                <a:cubicBezTo>
                  <a:pt x="6694580" y="573717"/>
                  <a:pt x="6796750" y="628533"/>
                  <a:pt x="6832600" y="660400"/>
                </a:cubicBezTo>
                <a:cubicBezTo>
                  <a:pt x="6886295" y="708129"/>
                  <a:pt x="6925224" y="772949"/>
                  <a:pt x="6985000" y="812800"/>
                </a:cubicBezTo>
                <a:cubicBezTo>
                  <a:pt x="7010400" y="829733"/>
                  <a:pt x="7037749" y="844057"/>
                  <a:pt x="7061200" y="863600"/>
                </a:cubicBezTo>
                <a:cubicBezTo>
                  <a:pt x="7136753" y="926561"/>
                  <a:pt x="7167786" y="975171"/>
                  <a:pt x="7213600" y="1066800"/>
                </a:cubicBezTo>
                <a:cubicBezTo>
                  <a:pt x="7233990" y="1107581"/>
                  <a:pt x="7244010" y="1153019"/>
                  <a:pt x="7264400" y="1193800"/>
                </a:cubicBezTo>
                <a:cubicBezTo>
                  <a:pt x="7286478" y="1237957"/>
                  <a:pt x="7318522" y="1276643"/>
                  <a:pt x="7340600" y="1320800"/>
                </a:cubicBezTo>
                <a:cubicBezTo>
                  <a:pt x="7360990" y="1361581"/>
                  <a:pt x="7376982" y="1404545"/>
                  <a:pt x="7391400" y="1447800"/>
                </a:cubicBezTo>
                <a:cubicBezTo>
                  <a:pt x="7402439" y="1480918"/>
                  <a:pt x="7397436" y="1520354"/>
                  <a:pt x="7416800" y="1549400"/>
                </a:cubicBezTo>
                <a:cubicBezTo>
                  <a:pt x="7433733" y="1574800"/>
                  <a:pt x="7467600" y="1583267"/>
                  <a:pt x="7493000" y="1600200"/>
                </a:cubicBezTo>
                <a:cubicBezTo>
                  <a:pt x="7509933" y="1634067"/>
                  <a:pt x="7517026" y="1675026"/>
                  <a:pt x="7543800" y="1701800"/>
                </a:cubicBezTo>
                <a:cubicBezTo>
                  <a:pt x="7588161" y="1746161"/>
                  <a:pt x="7764423" y="1840415"/>
                  <a:pt x="7823200" y="1879600"/>
                </a:cubicBezTo>
                <a:cubicBezTo>
                  <a:pt x="7999742" y="1997294"/>
                  <a:pt x="7777850" y="1856925"/>
                  <a:pt x="8026400" y="1981200"/>
                </a:cubicBezTo>
                <a:cubicBezTo>
                  <a:pt x="8053704" y="1994852"/>
                  <a:pt x="8074704" y="2019602"/>
                  <a:pt x="8102600" y="2032000"/>
                </a:cubicBezTo>
                <a:cubicBezTo>
                  <a:pt x="8151533" y="2053748"/>
                  <a:pt x="8204676" y="2064500"/>
                  <a:pt x="8255000" y="2082800"/>
                </a:cubicBezTo>
                <a:cubicBezTo>
                  <a:pt x="8465424" y="2159318"/>
                  <a:pt x="8298710" y="2112778"/>
                  <a:pt x="8483600" y="2159000"/>
                </a:cubicBezTo>
                <a:cubicBezTo>
                  <a:pt x="8508291" y="2233074"/>
                  <a:pt x="8514962" y="2265059"/>
                  <a:pt x="8559800" y="2336800"/>
                </a:cubicBezTo>
                <a:cubicBezTo>
                  <a:pt x="8614107" y="2423691"/>
                  <a:pt x="8642931" y="2445331"/>
                  <a:pt x="8712200" y="2514600"/>
                </a:cubicBezTo>
                <a:cubicBezTo>
                  <a:pt x="8771632" y="2811760"/>
                  <a:pt x="8694410" y="2443439"/>
                  <a:pt x="8788400" y="2819400"/>
                </a:cubicBezTo>
                <a:cubicBezTo>
                  <a:pt x="8798871" y="2861283"/>
                  <a:pt x="8801395" y="2905049"/>
                  <a:pt x="8813800" y="2946400"/>
                </a:cubicBezTo>
                <a:cubicBezTo>
                  <a:pt x="8826901" y="2990072"/>
                  <a:pt x="8850182" y="3030145"/>
                  <a:pt x="8864600" y="3073400"/>
                </a:cubicBezTo>
                <a:cubicBezTo>
                  <a:pt x="8875639" y="3106518"/>
                  <a:pt x="8869981" y="3146401"/>
                  <a:pt x="8890000" y="3175000"/>
                </a:cubicBezTo>
                <a:cubicBezTo>
                  <a:pt x="8931199" y="3233855"/>
                  <a:pt x="9042400" y="3327400"/>
                  <a:pt x="9042400" y="3327400"/>
                </a:cubicBezTo>
                <a:cubicBezTo>
                  <a:pt x="9081596" y="3523379"/>
                  <a:pt x="9031656" y="3395787"/>
                  <a:pt x="9144000" y="3530600"/>
                </a:cubicBezTo>
                <a:cubicBezTo>
                  <a:pt x="9163543" y="3554051"/>
                  <a:pt x="9169400" y="3589867"/>
                  <a:pt x="9194800" y="3606800"/>
                </a:cubicBezTo>
                <a:cubicBezTo>
                  <a:pt x="9223846" y="3626164"/>
                  <a:pt x="9262533" y="3623733"/>
                  <a:pt x="9296400" y="3632200"/>
                </a:cubicBezTo>
                <a:cubicBezTo>
                  <a:pt x="9344013" y="3727426"/>
                  <a:pt x="9349211" y="3752968"/>
                  <a:pt x="9423400" y="3835400"/>
                </a:cubicBezTo>
                <a:cubicBezTo>
                  <a:pt x="9471460" y="3888800"/>
                  <a:pt x="9532695" y="3930326"/>
                  <a:pt x="9575800" y="3987800"/>
                </a:cubicBezTo>
                <a:cubicBezTo>
                  <a:pt x="9670316" y="4113822"/>
                  <a:pt x="9616777" y="4065918"/>
                  <a:pt x="9728200" y="4140200"/>
                </a:cubicBezTo>
                <a:cubicBezTo>
                  <a:pt x="9745133" y="4165600"/>
                  <a:pt x="9768281" y="4187817"/>
                  <a:pt x="9779000" y="4216400"/>
                </a:cubicBezTo>
                <a:cubicBezTo>
                  <a:pt x="9794159" y="4256823"/>
                  <a:pt x="9795035" y="4301256"/>
                  <a:pt x="9804400" y="4343400"/>
                </a:cubicBezTo>
                <a:cubicBezTo>
                  <a:pt x="9811973" y="4377478"/>
                  <a:pt x="9821333" y="4411133"/>
                  <a:pt x="9829800" y="4445000"/>
                </a:cubicBezTo>
                <a:cubicBezTo>
                  <a:pt x="9812867" y="4588933"/>
                  <a:pt x="9830593" y="4741368"/>
                  <a:pt x="9779000" y="4876800"/>
                </a:cubicBezTo>
                <a:cubicBezTo>
                  <a:pt x="9753333" y="4944177"/>
                  <a:pt x="9596761" y="4994232"/>
                  <a:pt x="9525000" y="5003800"/>
                </a:cubicBezTo>
                <a:cubicBezTo>
                  <a:pt x="9432303" y="5016160"/>
                  <a:pt x="9338733" y="5020733"/>
                  <a:pt x="9245600" y="5029200"/>
                </a:cubicBezTo>
                <a:cubicBezTo>
                  <a:pt x="9211733" y="5046133"/>
                  <a:pt x="9179921" y="5068026"/>
                  <a:pt x="9144000" y="5080000"/>
                </a:cubicBezTo>
                <a:cubicBezTo>
                  <a:pt x="9103044" y="5093652"/>
                  <a:pt x="9059144" y="5096035"/>
                  <a:pt x="9017000" y="5105400"/>
                </a:cubicBezTo>
                <a:cubicBezTo>
                  <a:pt x="8776390" y="5158869"/>
                  <a:pt x="9067306" y="5118141"/>
                  <a:pt x="8610600" y="5156200"/>
                </a:cubicBezTo>
                <a:lnTo>
                  <a:pt x="8407400" y="5207000"/>
                </a:lnTo>
                <a:cubicBezTo>
                  <a:pt x="8365334" y="5216708"/>
                  <a:pt x="8322466" y="5222692"/>
                  <a:pt x="8280400" y="5232400"/>
                </a:cubicBezTo>
                <a:cubicBezTo>
                  <a:pt x="8212370" y="5248099"/>
                  <a:pt x="8145468" y="5268571"/>
                  <a:pt x="8077200" y="5283200"/>
                </a:cubicBezTo>
                <a:cubicBezTo>
                  <a:pt x="8026842" y="5293991"/>
                  <a:pt x="7975301" y="5298500"/>
                  <a:pt x="7924800" y="5308600"/>
                </a:cubicBezTo>
                <a:cubicBezTo>
                  <a:pt x="7890569" y="5315446"/>
                  <a:pt x="7857634" y="5328261"/>
                  <a:pt x="7823200" y="5334000"/>
                </a:cubicBezTo>
                <a:cubicBezTo>
                  <a:pt x="7755868" y="5345222"/>
                  <a:pt x="7687733" y="5350933"/>
                  <a:pt x="7620000" y="5359400"/>
                </a:cubicBezTo>
                <a:cubicBezTo>
                  <a:pt x="5338998" y="5294229"/>
                  <a:pt x="8189307" y="5359400"/>
                  <a:pt x="5765800" y="5359400"/>
                </a:cubicBezTo>
                <a:lnTo>
                  <a:pt x="2159000" y="5334000"/>
                </a:lnTo>
                <a:lnTo>
                  <a:pt x="1905000" y="5283200"/>
                </a:lnTo>
                <a:cubicBezTo>
                  <a:pt x="1870866" y="5275886"/>
                  <a:pt x="1835486" y="5271551"/>
                  <a:pt x="1803400" y="5257800"/>
                </a:cubicBezTo>
                <a:cubicBezTo>
                  <a:pt x="1775341" y="5245775"/>
                  <a:pt x="1756552" y="5215386"/>
                  <a:pt x="1727200" y="5207000"/>
                </a:cubicBezTo>
                <a:cubicBezTo>
                  <a:pt x="1636182" y="5180995"/>
                  <a:pt x="1540933" y="5173133"/>
                  <a:pt x="1447800" y="5156200"/>
                </a:cubicBezTo>
                <a:cubicBezTo>
                  <a:pt x="1048498" y="4889999"/>
                  <a:pt x="1586022" y="5214636"/>
                  <a:pt x="1066800" y="5029200"/>
                </a:cubicBezTo>
                <a:cubicBezTo>
                  <a:pt x="1015745" y="5010966"/>
                  <a:pt x="985773" y="4956333"/>
                  <a:pt x="939800" y="4927600"/>
                </a:cubicBezTo>
                <a:cubicBezTo>
                  <a:pt x="917096" y="4913410"/>
                  <a:pt x="889000" y="4910667"/>
                  <a:pt x="863600" y="4902200"/>
                </a:cubicBezTo>
                <a:cubicBezTo>
                  <a:pt x="846667" y="4859867"/>
                  <a:pt x="833190" y="4815981"/>
                  <a:pt x="812800" y="4775200"/>
                </a:cubicBezTo>
                <a:cubicBezTo>
                  <a:pt x="782165" y="4713929"/>
                  <a:pt x="726098" y="4632447"/>
                  <a:pt x="685800" y="4572000"/>
                </a:cubicBezTo>
                <a:cubicBezTo>
                  <a:pt x="643467" y="4402669"/>
                  <a:pt x="688084" y="4521166"/>
                  <a:pt x="558800" y="4343400"/>
                </a:cubicBezTo>
                <a:cubicBezTo>
                  <a:pt x="522890" y="4294023"/>
                  <a:pt x="495340" y="4238675"/>
                  <a:pt x="457200" y="4191000"/>
                </a:cubicBezTo>
                <a:cubicBezTo>
                  <a:pt x="427280" y="4153601"/>
                  <a:pt x="383066" y="4128637"/>
                  <a:pt x="355600" y="4089400"/>
                </a:cubicBezTo>
                <a:cubicBezTo>
                  <a:pt x="148285" y="3793236"/>
                  <a:pt x="441256" y="4071880"/>
                  <a:pt x="127000" y="3810000"/>
                </a:cubicBezTo>
                <a:cubicBezTo>
                  <a:pt x="110067" y="3691467"/>
                  <a:pt x="102175" y="3571285"/>
                  <a:pt x="76200" y="3454400"/>
                </a:cubicBezTo>
                <a:cubicBezTo>
                  <a:pt x="67986" y="3417438"/>
                  <a:pt x="35363" y="3389330"/>
                  <a:pt x="25400" y="3352800"/>
                </a:cubicBezTo>
                <a:cubicBezTo>
                  <a:pt x="9648" y="3295041"/>
                  <a:pt x="8467" y="3234267"/>
                  <a:pt x="0" y="3175000"/>
                </a:cubicBezTo>
                <a:cubicBezTo>
                  <a:pt x="80860" y="2042964"/>
                  <a:pt x="-76994" y="2744788"/>
                  <a:pt x="127000" y="2336800"/>
                </a:cubicBezTo>
                <a:cubicBezTo>
                  <a:pt x="212439" y="2165922"/>
                  <a:pt x="124262" y="2245492"/>
                  <a:pt x="254000" y="2159000"/>
                </a:cubicBezTo>
                <a:cubicBezTo>
                  <a:pt x="279400" y="2116667"/>
                  <a:pt x="297401" y="2068899"/>
                  <a:pt x="330200" y="2032000"/>
                </a:cubicBezTo>
                <a:cubicBezTo>
                  <a:pt x="417387" y="1933914"/>
                  <a:pt x="435756" y="1937548"/>
                  <a:pt x="533400" y="1905000"/>
                </a:cubicBezTo>
                <a:cubicBezTo>
                  <a:pt x="550333" y="1871133"/>
                  <a:pt x="562192" y="1834211"/>
                  <a:pt x="584200" y="1803400"/>
                </a:cubicBezTo>
                <a:cubicBezTo>
                  <a:pt x="639754" y="1725624"/>
                  <a:pt x="705950" y="1699870"/>
                  <a:pt x="787400" y="1651000"/>
                </a:cubicBezTo>
                <a:cubicBezTo>
                  <a:pt x="812800" y="1608667"/>
                  <a:pt x="843549" y="1569114"/>
                  <a:pt x="863600" y="1524000"/>
                </a:cubicBezTo>
                <a:cubicBezTo>
                  <a:pt x="877778" y="1492100"/>
                  <a:pt x="889831" y="1457299"/>
                  <a:pt x="889000" y="1422400"/>
                </a:cubicBezTo>
                <a:cubicBezTo>
                  <a:pt x="881331" y="1100313"/>
                  <a:pt x="855133" y="778933"/>
                  <a:pt x="838200" y="457200"/>
                </a:cubicBezTo>
                <a:cubicBezTo>
                  <a:pt x="855133" y="338667"/>
                  <a:pt x="799217" y="180820"/>
                  <a:pt x="889000" y="101600"/>
                </a:cubicBezTo>
                <a:cubicBezTo>
                  <a:pt x="984441" y="17388"/>
                  <a:pt x="1144450" y="97125"/>
                  <a:pt x="1270000" y="76200"/>
                </a:cubicBezTo>
                <a:cubicBezTo>
                  <a:pt x="1300112" y="71181"/>
                  <a:pt x="1317617" y="36119"/>
                  <a:pt x="1346200" y="25400"/>
                </a:cubicBezTo>
                <a:cubicBezTo>
                  <a:pt x="1386623" y="10241"/>
                  <a:pt x="1430867" y="8467"/>
                  <a:pt x="1473200" y="0"/>
                </a:cubicBezTo>
                <a:cubicBezTo>
                  <a:pt x="1498600" y="25400"/>
                  <a:pt x="1526404" y="48605"/>
                  <a:pt x="1549400" y="76200"/>
                </a:cubicBezTo>
                <a:cubicBezTo>
                  <a:pt x="1568943" y="99651"/>
                  <a:pt x="1600200" y="152400"/>
                  <a:pt x="1600200" y="152400"/>
                </a:cubicBezTo>
                <a:lnTo>
                  <a:pt x="1498600" y="0"/>
                </a:lnTo>
                <a:cubicBezTo>
                  <a:pt x="1651000" y="16933"/>
                  <a:pt x="1807040" y="13610"/>
                  <a:pt x="1955800" y="50800"/>
                </a:cubicBezTo>
                <a:cubicBezTo>
                  <a:pt x="2008770" y="64043"/>
                  <a:pt x="2031410" y="236901"/>
                  <a:pt x="2032000" y="254000"/>
                </a:cubicBezTo>
                <a:cubicBezTo>
                  <a:pt x="2039003" y="457079"/>
                  <a:pt x="2032000" y="660400"/>
                  <a:pt x="2032000" y="863600"/>
                </a:cubicBezTo>
                <a:lnTo>
                  <a:pt x="1930400" y="635000"/>
                </a:lnTo>
                <a:lnTo>
                  <a:pt x="1930400" y="635000"/>
                </a:lnTo>
              </a:path>
            </a:pathLst>
          </a:custGeom>
          <a:gradFill flip="none" rotWithShape="1">
            <a:gsLst>
              <a:gs pos="0">
                <a:srgbClr val="D6E268">
                  <a:tint val="66000"/>
                  <a:satMod val="160000"/>
                </a:srgbClr>
              </a:gs>
              <a:gs pos="50000">
                <a:srgbClr val="D6E268">
                  <a:tint val="44500"/>
                  <a:satMod val="160000"/>
                </a:srgbClr>
              </a:gs>
              <a:gs pos="100000">
                <a:srgbClr val="D6E268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FD08691-31F9-493A-BAE7-7AE2B5F7B31D}"/>
              </a:ext>
            </a:extLst>
          </p:cNvPr>
          <p:cNvSpPr/>
          <p:nvPr/>
        </p:nvSpPr>
        <p:spPr>
          <a:xfrm>
            <a:off x="965200" y="1879600"/>
            <a:ext cx="10210800" cy="4622800"/>
          </a:xfrm>
          <a:prstGeom prst="roundRect">
            <a:avLst/>
          </a:prstGeom>
          <a:solidFill>
            <a:srgbClr val="D6E268"/>
          </a:solidFill>
          <a:ln>
            <a:solidFill>
              <a:srgbClr val="D6E2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C5D36FB-26BF-45B0-B9F3-5A6148604D0E}"/>
              </a:ext>
            </a:extLst>
          </p:cNvPr>
          <p:cNvCxnSpPr>
            <a:cxnSpLocks/>
          </p:cNvCxnSpPr>
          <p:nvPr/>
        </p:nvCxnSpPr>
        <p:spPr>
          <a:xfrm>
            <a:off x="5562600" y="3759200"/>
            <a:ext cx="1574800" cy="0"/>
          </a:xfrm>
          <a:prstGeom prst="straightConnector1">
            <a:avLst/>
          </a:prstGeom>
          <a:ln>
            <a:solidFill>
              <a:srgbClr val="A477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16F4B37-BD3E-4596-A912-3DCCB9EA566A}"/>
              </a:ext>
            </a:extLst>
          </p:cNvPr>
          <p:cNvSpPr/>
          <p:nvPr/>
        </p:nvSpPr>
        <p:spPr>
          <a:xfrm>
            <a:off x="6934200" y="1651000"/>
            <a:ext cx="4622800" cy="4902347"/>
          </a:xfrm>
          <a:custGeom>
            <a:avLst/>
            <a:gdLst>
              <a:gd name="connsiteX0" fmla="*/ 508000 w 3125329"/>
              <a:gd name="connsiteY0" fmla="*/ 180632 h 4778179"/>
              <a:gd name="connsiteX1" fmla="*/ 508000 w 3125329"/>
              <a:gd name="connsiteY1" fmla="*/ 180632 h 4778179"/>
              <a:gd name="connsiteX2" fmla="*/ 304800 w 3125329"/>
              <a:gd name="connsiteY2" fmla="*/ 307632 h 4778179"/>
              <a:gd name="connsiteX3" fmla="*/ 228600 w 3125329"/>
              <a:gd name="connsiteY3" fmla="*/ 333032 h 4778179"/>
              <a:gd name="connsiteX4" fmla="*/ 203200 w 3125329"/>
              <a:gd name="connsiteY4" fmla="*/ 460032 h 4778179"/>
              <a:gd name="connsiteX5" fmla="*/ 279400 w 3125329"/>
              <a:gd name="connsiteY5" fmla="*/ 942632 h 4778179"/>
              <a:gd name="connsiteX6" fmla="*/ 330200 w 3125329"/>
              <a:gd name="connsiteY6" fmla="*/ 1069632 h 4778179"/>
              <a:gd name="connsiteX7" fmla="*/ 381000 w 3125329"/>
              <a:gd name="connsiteY7" fmla="*/ 1171232 h 4778179"/>
              <a:gd name="connsiteX8" fmla="*/ 482600 w 3125329"/>
              <a:gd name="connsiteY8" fmla="*/ 1399832 h 4778179"/>
              <a:gd name="connsiteX9" fmla="*/ 431800 w 3125329"/>
              <a:gd name="connsiteY9" fmla="*/ 1958632 h 4778179"/>
              <a:gd name="connsiteX10" fmla="*/ 330200 w 3125329"/>
              <a:gd name="connsiteY10" fmla="*/ 2085632 h 4778179"/>
              <a:gd name="connsiteX11" fmla="*/ 304800 w 3125329"/>
              <a:gd name="connsiteY11" fmla="*/ 2161832 h 4778179"/>
              <a:gd name="connsiteX12" fmla="*/ 254000 w 3125329"/>
              <a:gd name="connsiteY12" fmla="*/ 2288832 h 4778179"/>
              <a:gd name="connsiteX13" fmla="*/ 228600 w 3125329"/>
              <a:gd name="connsiteY13" fmla="*/ 2390432 h 4778179"/>
              <a:gd name="connsiteX14" fmla="*/ 177800 w 3125329"/>
              <a:gd name="connsiteY14" fmla="*/ 2492032 h 4778179"/>
              <a:gd name="connsiteX15" fmla="*/ 152400 w 3125329"/>
              <a:gd name="connsiteY15" fmla="*/ 2873032 h 4778179"/>
              <a:gd name="connsiteX16" fmla="*/ 76200 w 3125329"/>
              <a:gd name="connsiteY16" fmla="*/ 2974632 h 4778179"/>
              <a:gd name="connsiteX17" fmla="*/ 0 w 3125329"/>
              <a:gd name="connsiteY17" fmla="*/ 3101632 h 4778179"/>
              <a:gd name="connsiteX18" fmla="*/ 50800 w 3125329"/>
              <a:gd name="connsiteY18" fmla="*/ 3736632 h 4778179"/>
              <a:gd name="connsiteX19" fmla="*/ 101600 w 3125329"/>
              <a:gd name="connsiteY19" fmla="*/ 3838232 h 4778179"/>
              <a:gd name="connsiteX20" fmla="*/ 254000 w 3125329"/>
              <a:gd name="connsiteY20" fmla="*/ 4092232 h 4778179"/>
              <a:gd name="connsiteX21" fmla="*/ 304800 w 3125329"/>
              <a:gd name="connsiteY21" fmla="*/ 4270032 h 4778179"/>
              <a:gd name="connsiteX22" fmla="*/ 330200 w 3125329"/>
              <a:gd name="connsiteY22" fmla="*/ 4346232 h 4778179"/>
              <a:gd name="connsiteX23" fmla="*/ 381000 w 3125329"/>
              <a:gd name="connsiteY23" fmla="*/ 4574832 h 4778179"/>
              <a:gd name="connsiteX24" fmla="*/ 406400 w 3125329"/>
              <a:gd name="connsiteY24" fmla="*/ 4701832 h 4778179"/>
              <a:gd name="connsiteX25" fmla="*/ 609600 w 3125329"/>
              <a:gd name="connsiteY25" fmla="*/ 4778032 h 4778179"/>
              <a:gd name="connsiteX26" fmla="*/ 1168400 w 3125329"/>
              <a:gd name="connsiteY26" fmla="*/ 4727232 h 4778179"/>
              <a:gd name="connsiteX27" fmla="*/ 1244600 w 3125329"/>
              <a:gd name="connsiteY27" fmla="*/ 4676432 h 4778179"/>
              <a:gd name="connsiteX28" fmla="*/ 1905000 w 3125329"/>
              <a:gd name="connsiteY28" fmla="*/ 4701832 h 4778179"/>
              <a:gd name="connsiteX29" fmla="*/ 2057400 w 3125329"/>
              <a:gd name="connsiteY29" fmla="*/ 4727232 h 4778179"/>
              <a:gd name="connsiteX30" fmla="*/ 2184400 w 3125329"/>
              <a:gd name="connsiteY30" fmla="*/ 4778032 h 4778179"/>
              <a:gd name="connsiteX31" fmla="*/ 2590800 w 3125329"/>
              <a:gd name="connsiteY31" fmla="*/ 4727232 h 4778179"/>
              <a:gd name="connsiteX32" fmla="*/ 2743200 w 3125329"/>
              <a:gd name="connsiteY32" fmla="*/ 4600232 h 4778179"/>
              <a:gd name="connsiteX33" fmla="*/ 2794000 w 3125329"/>
              <a:gd name="connsiteY33" fmla="*/ 4422432 h 4778179"/>
              <a:gd name="connsiteX34" fmla="*/ 2819400 w 3125329"/>
              <a:gd name="connsiteY34" fmla="*/ 4320832 h 4778179"/>
              <a:gd name="connsiteX35" fmla="*/ 2895600 w 3125329"/>
              <a:gd name="connsiteY35" fmla="*/ 4244632 h 4778179"/>
              <a:gd name="connsiteX36" fmla="*/ 2946400 w 3125329"/>
              <a:gd name="connsiteY36" fmla="*/ 1730032 h 4778179"/>
              <a:gd name="connsiteX37" fmla="*/ 3022600 w 3125329"/>
              <a:gd name="connsiteY37" fmla="*/ 1679232 h 4778179"/>
              <a:gd name="connsiteX38" fmla="*/ 3124200 w 3125329"/>
              <a:gd name="connsiteY38" fmla="*/ 891832 h 4778179"/>
              <a:gd name="connsiteX39" fmla="*/ 3048000 w 3125329"/>
              <a:gd name="connsiteY39" fmla="*/ 510832 h 4778179"/>
              <a:gd name="connsiteX40" fmla="*/ 2921000 w 3125329"/>
              <a:gd name="connsiteY40" fmla="*/ 460032 h 4778179"/>
              <a:gd name="connsiteX41" fmla="*/ 2895600 w 3125329"/>
              <a:gd name="connsiteY41" fmla="*/ 383832 h 4778179"/>
              <a:gd name="connsiteX42" fmla="*/ 2819400 w 3125329"/>
              <a:gd name="connsiteY42" fmla="*/ 307632 h 4778179"/>
              <a:gd name="connsiteX43" fmla="*/ 1676400 w 3125329"/>
              <a:gd name="connsiteY43" fmla="*/ 256832 h 4778179"/>
              <a:gd name="connsiteX44" fmla="*/ 1422400 w 3125329"/>
              <a:gd name="connsiteY44" fmla="*/ 180632 h 4778179"/>
              <a:gd name="connsiteX45" fmla="*/ 965200 w 3125329"/>
              <a:gd name="connsiteY45" fmla="*/ 104432 h 4778179"/>
              <a:gd name="connsiteX46" fmla="*/ 889000 w 3125329"/>
              <a:gd name="connsiteY46" fmla="*/ 53632 h 4778179"/>
              <a:gd name="connsiteX47" fmla="*/ 558800 w 3125329"/>
              <a:gd name="connsiteY47" fmla="*/ 28232 h 4778179"/>
              <a:gd name="connsiteX48" fmla="*/ 533400 w 3125329"/>
              <a:gd name="connsiteY48" fmla="*/ 53632 h 4778179"/>
              <a:gd name="connsiteX49" fmla="*/ 457200 w 3125329"/>
              <a:gd name="connsiteY49" fmla="*/ 206032 h 4778179"/>
              <a:gd name="connsiteX50" fmla="*/ 1143000 w 3125329"/>
              <a:gd name="connsiteY50" fmla="*/ 1120432 h 4778179"/>
              <a:gd name="connsiteX51" fmla="*/ 1143000 w 3125329"/>
              <a:gd name="connsiteY51" fmla="*/ 1120432 h 4778179"/>
              <a:gd name="connsiteX52" fmla="*/ 1422400 w 3125329"/>
              <a:gd name="connsiteY52" fmla="*/ 1882432 h 477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3125329" h="4778179">
                <a:moveTo>
                  <a:pt x="508000" y="180632"/>
                </a:moveTo>
                <a:lnTo>
                  <a:pt x="508000" y="180632"/>
                </a:lnTo>
                <a:cubicBezTo>
                  <a:pt x="440267" y="222965"/>
                  <a:pt x="374921" y="269384"/>
                  <a:pt x="304800" y="307632"/>
                </a:cubicBezTo>
                <a:cubicBezTo>
                  <a:pt x="281295" y="320453"/>
                  <a:pt x="243452" y="310755"/>
                  <a:pt x="228600" y="333032"/>
                </a:cubicBezTo>
                <a:cubicBezTo>
                  <a:pt x="204653" y="368953"/>
                  <a:pt x="211667" y="417699"/>
                  <a:pt x="203200" y="460032"/>
                </a:cubicBezTo>
                <a:cubicBezTo>
                  <a:pt x="228600" y="620899"/>
                  <a:pt x="218915" y="791421"/>
                  <a:pt x="279400" y="942632"/>
                </a:cubicBezTo>
                <a:cubicBezTo>
                  <a:pt x="296333" y="984965"/>
                  <a:pt x="311682" y="1027967"/>
                  <a:pt x="330200" y="1069632"/>
                </a:cubicBezTo>
                <a:cubicBezTo>
                  <a:pt x="345578" y="1104233"/>
                  <a:pt x="367705" y="1135779"/>
                  <a:pt x="381000" y="1171232"/>
                </a:cubicBezTo>
                <a:cubicBezTo>
                  <a:pt x="468205" y="1403779"/>
                  <a:pt x="317967" y="1125444"/>
                  <a:pt x="482600" y="1399832"/>
                </a:cubicBezTo>
                <a:cubicBezTo>
                  <a:pt x="465667" y="1586099"/>
                  <a:pt x="472374" y="1776051"/>
                  <a:pt x="431800" y="1958632"/>
                </a:cubicBezTo>
                <a:cubicBezTo>
                  <a:pt x="420040" y="2011554"/>
                  <a:pt x="358933" y="2039659"/>
                  <a:pt x="330200" y="2085632"/>
                </a:cubicBezTo>
                <a:cubicBezTo>
                  <a:pt x="316010" y="2108336"/>
                  <a:pt x="314201" y="2136763"/>
                  <a:pt x="304800" y="2161832"/>
                </a:cubicBezTo>
                <a:cubicBezTo>
                  <a:pt x="288791" y="2204523"/>
                  <a:pt x="268418" y="2245577"/>
                  <a:pt x="254000" y="2288832"/>
                </a:cubicBezTo>
                <a:cubicBezTo>
                  <a:pt x="242961" y="2321950"/>
                  <a:pt x="240857" y="2357746"/>
                  <a:pt x="228600" y="2390432"/>
                </a:cubicBezTo>
                <a:cubicBezTo>
                  <a:pt x="215305" y="2425885"/>
                  <a:pt x="194733" y="2458165"/>
                  <a:pt x="177800" y="2492032"/>
                </a:cubicBezTo>
                <a:cubicBezTo>
                  <a:pt x="169333" y="2619032"/>
                  <a:pt x="178621" y="2748480"/>
                  <a:pt x="152400" y="2873032"/>
                </a:cubicBezTo>
                <a:cubicBezTo>
                  <a:pt x="143679" y="2914457"/>
                  <a:pt x="99682" y="2939409"/>
                  <a:pt x="76200" y="2974632"/>
                </a:cubicBezTo>
                <a:cubicBezTo>
                  <a:pt x="48815" y="3015709"/>
                  <a:pt x="25400" y="3059299"/>
                  <a:pt x="0" y="3101632"/>
                </a:cubicBezTo>
                <a:cubicBezTo>
                  <a:pt x="16933" y="3313299"/>
                  <a:pt x="21786" y="3526281"/>
                  <a:pt x="50800" y="3736632"/>
                </a:cubicBezTo>
                <a:cubicBezTo>
                  <a:pt x="55974" y="3774141"/>
                  <a:pt x="82814" y="3805357"/>
                  <a:pt x="101600" y="3838232"/>
                </a:cubicBezTo>
                <a:cubicBezTo>
                  <a:pt x="150587" y="3923960"/>
                  <a:pt x="254000" y="4092232"/>
                  <a:pt x="254000" y="4092232"/>
                </a:cubicBezTo>
                <a:cubicBezTo>
                  <a:pt x="270933" y="4151499"/>
                  <a:pt x="287088" y="4210993"/>
                  <a:pt x="304800" y="4270032"/>
                </a:cubicBezTo>
                <a:cubicBezTo>
                  <a:pt x="312493" y="4295677"/>
                  <a:pt x="323706" y="4320257"/>
                  <a:pt x="330200" y="4346232"/>
                </a:cubicBezTo>
                <a:cubicBezTo>
                  <a:pt x="349132" y="4421960"/>
                  <a:pt x="364644" y="4498506"/>
                  <a:pt x="381000" y="4574832"/>
                </a:cubicBezTo>
                <a:cubicBezTo>
                  <a:pt x="390046" y="4617045"/>
                  <a:pt x="381307" y="4666702"/>
                  <a:pt x="406400" y="4701832"/>
                </a:cubicBezTo>
                <a:cubicBezTo>
                  <a:pt x="435275" y="4742257"/>
                  <a:pt x="567103" y="4767408"/>
                  <a:pt x="609600" y="4778032"/>
                </a:cubicBezTo>
                <a:cubicBezTo>
                  <a:pt x="795867" y="4761099"/>
                  <a:pt x="983714" y="4756782"/>
                  <a:pt x="1168400" y="4727232"/>
                </a:cubicBezTo>
                <a:cubicBezTo>
                  <a:pt x="1198544" y="4722409"/>
                  <a:pt x="1214091" y="4677484"/>
                  <a:pt x="1244600" y="4676432"/>
                </a:cubicBezTo>
                <a:lnTo>
                  <a:pt x="1905000" y="4701832"/>
                </a:lnTo>
                <a:cubicBezTo>
                  <a:pt x="1955800" y="4710299"/>
                  <a:pt x="2007714" y="4713681"/>
                  <a:pt x="2057400" y="4727232"/>
                </a:cubicBezTo>
                <a:cubicBezTo>
                  <a:pt x="2101388" y="4739229"/>
                  <a:pt x="2138921" y="4774784"/>
                  <a:pt x="2184400" y="4778032"/>
                </a:cubicBezTo>
                <a:cubicBezTo>
                  <a:pt x="2227082" y="4781081"/>
                  <a:pt x="2528743" y="4736097"/>
                  <a:pt x="2590800" y="4727232"/>
                </a:cubicBezTo>
                <a:cubicBezTo>
                  <a:pt x="2634562" y="4698058"/>
                  <a:pt x="2718754" y="4649125"/>
                  <a:pt x="2743200" y="4600232"/>
                </a:cubicBezTo>
                <a:cubicBezTo>
                  <a:pt x="2770765" y="4545101"/>
                  <a:pt x="2777782" y="4481898"/>
                  <a:pt x="2794000" y="4422432"/>
                </a:cubicBezTo>
                <a:cubicBezTo>
                  <a:pt x="2803185" y="4388753"/>
                  <a:pt x="2802080" y="4351141"/>
                  <a:pt x="2819400" y="4320832"/>
                </a:cubicBezTo>
                <a:cubicBezTo>
                  <a:pt x="2837222" y="4289644"/>
                  <a:pt x="2870200" y="4270032"/>
                  <a:pt x="2895600" y="4244632"/>
                </a:cubicBezTo>
                <a:cubicBezTo>
                  <a:pt x="2912533" y="3406432"/>
                  <a:pt x="2904947" y="2567378"/>
                  <a:pt x="2946400" y="1730032"/>
                </a:cubicBezTo>
                <a:cubicBezTo>
                  <a:pt x="2947909" y="1699542"/>
                  <a:pt x="3017413" y="1709315"/>
                  <a:pt x="3022600" y="1679232"/>
                </a:cubicBezTo>
                <a:cubicBezTo>
                  <a:pt x="3184802" y="738462"/>
                  <a:pt x="2952947" y="1234337"/>
                  <a:pt x="3124200" y="891832"/>
                </a:cubicBezTo>
                <a:cubicBezTo>
                  <a:pt x="3121226" y="856142"/>
                  <a:pt x="3147879" y="582174"/>
                  <a:pt x="3048000" y="510832"/>
                </a:cubicBezTo>
                <a:cubicBezTo>
                  <a:pt x="3010898" y="484331"/>
                  <a:pt x="2963333" y="476965"/>
                  <a:pt x="2921000" y="460032"/>
                </a:cubicBezTo>
                <a:cubicBezTo>
                  <a:pt x="2912533" y="434632"/>
                  <a:pt x="2910452" y="406109"/>
                  <a:pt x="2895600" y="383832"/>
                </a:cubicBezTo>
                <a:cubicBezTo>
                  <a:pt x="2875675" y="353944"/>
                  <a:pt x="2855128" y="311354"/>
                  <a:pt x="2819400" y="307632"/>
                </a:cubicBezTo>
                <a:cubicBezTo>
                  <a:pt x="2440076" y="268119"/>
                  <a:pt x="2057400" y="273765"/>
                  <a:pt x="1676400" y="256832"/>
                </a:cubicBezTo>
                <a:cubicBezTo>
                  <a:pt x="1285807" y="191733"/>
                  <a:pt x="1717727" y="279074"/>
                  <a:pt x="1422400" y="180632"/>
                </a:cubicBezTo>
                <a:cubicBezTo>
                  <a:pt x="1238705" y="119400"/>
                  <a:pt x="1164297" y="124342"/>
                  <a:pt x="965200" y="104432"/>
                </a:cubicBezTo>
                <a:cubicBezTo>
                  <a:pt x="939800" y="87499"/>
                  <a:pt x="918177" y="62610"/>
                  <a:pt x="889000" y="53632"/>
                </a:cubicBezTo>
                <a:cubicBezTo>
                  <a:pt x="751330" y="11272"/>
                  <a:pt x="672699" y="-28718"/>
                  <a:pt x="558800" y="28232"/>
                </a:cubicBezTo>
                <a:cubicBezTo>
                  <a:pt x="548090" y="33587"/>
                  <a:pt x="541867" y="45165"/>
                  <a:pt x="533400" y="53632"/>
                </a:cubicBezTo>
                <a:lnTo>
                  <a:pt x="457200" y="206032"/>
                </a:lnTo>
                <a:lnTo>
                  <a:pt x="1143000" y="1120432"/>
                </a:lnTo>
                <a:lnTo>
                  <a:pt x="1143000" y="1120432"/>
                </a:lnTo>
                <a:lnTo>
                  <a:pt x="1422400" y="1882432"/>
                </a:lnTo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14CDA19-BBF0-49F9-8567-361F49F1AA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6368" y="1913638"/>
            <a:ext cx="3634233" cy="4220639"/>
          </a:xfrm>
          <a:prstGeom prst="rect">
            <a:avLst/>
          </a:prstGeom>
          <a:effectLst>
            <a:softEdge rad="228600"/>
          </a:effectLst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F6E65B80-B9E8-46AB-953D-B76D7583AA4F}"/>
              </a:ext>
            </a:extLst>
          </p:cNvPr>
          <p:cNvSpPr/>
          <p:nvPr/>
        </p:nvSpPr>
        <p:spPr>
          <a:xfrm>
            <a:off x="1219200" y="2133600"/>
            <a:ext cx="4191000" cy="4191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D813835-9C5C-4187-B16C-A74D24D7BC02}"/>
              </a:ext>
            </a:extLst>
          </p:cNvPr>
          <p:cNvSpPr txBox="1"/>
          <p:nvPr/>
        </p:nvSpPr>
        <p:spPr>
          <a:xfrm>
            <a:off x="1701800" y="2336800"/>
            <a:ext cx="35052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sz="2800" dirty="0">
                <a:solidFill>
                  <a:srgbClr val="A47700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توضیحات:</a:t>
            </a:r>
          </a:p>
        </p:txBody>
      </p:sp>
    </p:spTree>
    <p:extLst>
      <p:ext uri="{BB962C8B-B14F-4D97-AF65-F5344CB8AC3E}">
        <p14:creationId xmlns:p14="http://schemas.microsoft.com/office/powerpoint/2010/main" val="991499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/>
      <p:bldP spid="4" grpId="0" animBg="1"/>
      <p:bldP spid="18" grpId="0" animBg="1"/>
      <p:bldP spid="20" grpId="0" animBg="1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CB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9D4372F-2ED7-4B38-BC2E-7E83A0E61D72}"/>
              </a:ext>
            </a:extLst>
          </p:cNvPr>
          <p:cNvSpPr/>
          <p:nvPr/>
        </p:nvSpPr>
        <p:spPr>
          <a:xfrm>
            <a:off x="2184400" y="-1198228"/>
            <a:ext cx="11125200" cy="5998828"/>
          </a:xfrm>
          <a:custGeom>
            <a:avLst/>
            <a:gdLst>
              <a:gd name="connsiteX0" fmla="*/ 536456 w 4321056"/>
              <a:gd name="connsiteY0" fmla="*/ 156828 h 4347828"/>
              <a:gd name="connsiteX1" fmla="*/ 536456 w 4321056"/>
              <a:gd name="connsiteY1" fmla="*/ 156828 h 4347828"/>
              <a:gd name="connsiteX2" fmla="*/ 282456 w 4321056"/>
              <a:gd name="connsiteY2" fmla="*/ 207628 h 4347828"/>
              <a:gd name="connsiteX3" fmla="*/ 206256 w 4321056"/>
              <a:gd name="connsiteY3" fmla="*/ 233028 h 4347828"/>
              <a:gd name="connsiteX4" fmla="*/ 130056 w 4321056"/>
              <a:gd name="connsiteY4" fmla="*/ 309228 h 4347828"/>
              <a:gd name="connsiteX5" fmla="*/ 104656 w 4321056"/>
              <a:gd name="connsiteY5" fmla="*/ 436228 h 4347828"/>
              <a:gd name="connsiteX6" fmla="*/ 53856 w 4321056"/>
              <a:gd name="connsiteY6" fmla="*/ 588628 h 4347828"/>
              <a:gd name="connsiteX7" fmla="*/ 28456 w 4321056"/>
              <a:gd name="connsiteY7" fmla="*/ 715628 h 4347828"/>
              <a:gd name="connsiteX8" fmla="*/ 28456 w 4321056"/>
              <a:gd name="connsiteY8" fmla="*/ 1299828 h 4347828"/>
              <a:gd name="connsiteX9" fmla="*/ 130056 w 4321056"/>
              <a:gd name="connsiteY9" fmla="*/ 1503028 h 4347828"/>
              <a:gd name="connsiteX10" fmla="*/ 155456 w 4321056"/>
              <a:gd name="connsiteY10" fmla="*/ 1782428 h 4347828"/>
              <a:gd name="connsiteX11" fmla="*/ 307856 w 4321056"/>
              <a:gd name="connsiteY11" fmla="*/ 1934828 h 4347828"/>
              <a:gd name="connsiteX12" fmla="*/ 358656 w 4321056"/>
              <a:gd name="connsiteY12" fmla="*/ 2011028 h 4347828"/>
              <a:gd name="connsiteX13" fmla="*/ 384056 w 4321056"/>
              <a:gd name="connsiteY13" fmla="*/ 2112628 h 4347828"/>
              <a:gd name="connsiteX14" fmla="*/ 409456 w 4321056"/>
              <a:gd name="connsiteY14" fmla="*/ 2239628 h 4347828"/>
              <a:gd name="connsiteX15" fmla="*/ 536456 w 4321056"/>
              <a:gd name="connsiteY15" fmla="*/ 2265028 h 4347828"/>
              <a:gd name="connsiteX16" fmla="*/ 587256 w 4321056"/>
              <a:gd name="connsiteY16" fmla="*/ 2366628 h 4347828"/>
              <a:gd name="connsiteX17" fmla="*/ 663456 w 4321056"/>
              <a:gd name="connsiteY17" fmla="*/ 2392028 h 4347828"/>
              <a:gd name="connsiteX18" fmla="*/ 790456 w 4321056"/>
              <a:gd name="connsiteY18" fmla="*/ 2442828 h 4347828"/>
              <a:gd name="connsiteX19" fmla="*/ 1196856 w 4321056"/>
              <a:gd name="connsiteY19" fmla="*/ 2519028 h 4347828"/>
              <a:gd name="connsiteX20" fmla="*/ 1577856 w 4321056"/>
              <a:gd name="connsiteY20" fmla="*/ 2620628 h 4347828"/>
              <a:gd name="connsiteX21" fmla="*/ 1755656 w 4321056"/>
              <a:gd name="connsiteY21" fmla="*/ 2671428 h 4347828"/>
              <a:gd name="connsiteX22" fmla="*/ 1958856 w 4321056"/>
              <a:gd name="connsiteY22" fmla="*/ 2823828 h 4347828"/>
              <a:gd name="connsiteX23" fmla="*/ 2085856 w 4321056"/>
              <a:gd name="connsiteY23" fmla="*/ 2925428 h 4347828"/>
              <a:gd name="connsiteX24" fmla="*/ 2314456 w 4321056"/>
              <a:gd name="connsiteY24" fmla="*/ 3077828 h 4347828"/>
              <a:gd name="connsiteX25" fmla="*/ 2339856 w 4321056"/>
              <a:gd name="connsiteY25" fmla="*/ 3255628 h 4347828"/>
              <a:gd name="connsiteX26" fmla="*/ 2492256 w 4321056"/>
              <a:gd name="connsiteY26" fmla="*/ 3484228 h 4347828"/>
              <a:gd name="connsiteX27" fmla="*/ 2543056 w 4321056"/>
              <a:gd name="connsiteY27" fmla="*/ 3560428 h 4347828"/>
              <a:gd name="connsiteX28" fmla="*/ 2644656 w 4321056"/>
              <a:gd name="connsiteY28" fmla="*/ 3865228 h 4347828"/>
              <a:gd name="connsiteX29" fmla="*/ 2695456 w 4321056"/>
              <a:gd name="connsiteY29" fmla="*/ 3966828 h 4347828"/>
              <a:gd name="connsiteX30" fmla="*/ 2771656 w 4321056"/>
              <a:gd name="connsiteY30" fmla="*/ 4043028 h 4347828"/>
              <a:gd name="connsiteX31" fmla="*/ 2949456 w 4321056"/>
              <a:gd name="connsiteY31" fmla="*/ 4068428 h 4347828"/>
              <a:gd name="connsiteX32" fmla="*/ 3228856 w 4321056"/>
              <a:gd name="connsiteY32" fmla="*/ 4220828 h 4347828"/>
              <a:gd name="connsiteX33" fmla="*/ 3432056 w 4321056"/>
              <a:gd name="connsiteY33" fmla="*/ 4347828 h 4347828"/>
              <a:gd name="connsiteX34" fmla="*/ 3813056 w 4321056"/>
              <a:gd name="connsiteY34" fmla="*/ 4322428 h 4347828"/>
              <a:gd name="connsiteX35" fmla="*/ 3813056 w 4321056"/>
              <a:gd name="connsiteY35" fmla="*/ 4297028 h 4347828"/>
              <a:gd name="connsiteX36" fmla="*/ 3940056 w 4321056"/>
              <a:gd name="connsiteY36" fmla="*/ 3992228 h 4347828"/>
              <a:gd name="connsiteX37" fmla="*/ 4016256 w 4321056"/>
              <a:gd name="connsiteY37" fmla="*/ 3636628 h 4347828"/>
              <a:gd name="connsiteX38" fmla="*/ 4067056 w 4321056"/>
              <a:gd name="connsiteY38" fmla="*/ 3458828 h 4347828"/>
              <a:gd name="connsiteX39" fmla="*/ 4041656 w 4321056"/>
              <a:gd name="connsiteY39" fmla="*/ 3382628 h 4347828"/>
              <a:gd name="connsiteX40" fmla="*/ 4067056 w 4321056"/>
              <a:gd name="connsiteY40" fmla="*/ 3306428 h 4347828"/>
              <a:gd name="connsiteX41" fmla="*/ 4117856 w 4321056"/>
              <a:gd name="connsiteY41" fmla="*/ 3077828 h 4347828"/>
              <a:gd name="connsiteX42" fmla="*/ 4143256 w 4321056"/>
              <a:gd name="connsiteY42" fmla="*/ 2950828 h 4347828"/>
              <a:gd name="connsiteX43" fmla="*/ 4244856 w 4321056"/>
              <a:gd name="connsiteY43" fmla="*/ 2646028 h 4347828"/>
              <a:gd name="connsiteX44" fmla="*/ 4321056 w 4321056"/>
              <a:gd name="connsiteY44" fmla="*/ 2417428 h 4347828"/>
              <a:gd name="connsiteX45" fmla="*/ 4295656 w 4321056"/>
              <a:gd name="connsiteY45" fmla="*/ 1477628 h 4347828"/>
              <a:gd name="connsiteX46" fmla="*/ 4270256 w 4321056"/>
              <a:gd name="connsiteY46" fmla="*/ 1376028 h 4347828"/>
              <a:gd name="connsiteX47" fmla="*/ 4219456 w 4321056"/>
              <a:gd name="connsiteY47" fmla="*/ 1299828 h 4347828"/>
              <a:gd name="connsiteX48" fmla="*/ 3990856 w 4321056"/>
              <a:gd name="connsiteY48" fmla="*/ 1020428 h 4347828"/>
              <a:gd name="connsiteX49" fmla="*/ 3914656 w 4321056"/>
              <a:gd name="connsiteY49" fmla="*/ 995028 h 4347828"/>
              <a:gd name="connsiteX50" fmla="*/ 3863856 w 4321056"/>
              <a:gd name="connsiteY50" fmla="*/ 893428 h 4347828"/>
              <a:gd name="connsiteX51" fmla="*/ 3787656 w 4321056"/>
              <a:gd name="connsiteY51" fmla="*/ 842628 h 4347828"/>
              <a:gd name="connsiteX52" fmla="*/ 3559056 w 4321056"/>
              <a:gd name="connsiteY52" fmla="*/ 715628 h 4347828"/>
              <a:gd name="connsiteX53" fmla="*/ 3330456 w 4321056"/>
              <a:gd name="connsiteY53" fmla="*/ 614028 h 4347828"/>
              <a:gd name="connsiteX54" fmla="*/ 2974856 w 4321056"/>
              <a:gd name="connsiteY54" fmla="*/ 487028 h 4347828"/>
              <a:gd name="connsiteX55" fmla="*/ 2390656 w 4321056"/>
              <a:gd name="connsiteY55" fmla="*/ 360028 h 4347828"/>
              <a:gd name="connsiteX56" fmla="*/ 2289056 w 4321056"/>
              <a:gd name="connsiteY56" fmla="*/ 309228 h 4347828"/>
              <a:gd name="connsiteX57" fmla="*/ 2187456 w 4321056"/>
              <a:gd name="connsiteY57" fmla="*/ 283828 h 4347828"/>
              <a:gd name="connsiteX58" fmla="*/ 1908056 w 4321056"/>
              <a:gd name="connsiteY58" fmla="*/ 233028 h 4347828"/>
              <a:gd name="connsiteX59" fmla="*/ 1704856 w 4321056"/>
              <a:gd name="connsiteY59" fmla="*/ 131428 h 4347828"/>
              <a:gd name="connsiteX60" fmla="*/ 1527056 w 4321056"/>
              <a:gd name="connsiteY60" fmla="*/ 80628 h 4347828"/>
              <a:gd name="connsiteX61" fmla="*/ 1450856 w 4321056"/>
              <a:gd name="connsiteY61" fmla="*/ 55228 h 4347828"/>
              <a:gd name="connsiteX62" fmla="*/ 1349256 w 4321056"/>
              <a:gd name="connsiteY62" fmla="*/ 4428 h 4347828"/>
              <a:gd name="connsiteX63" fmla="*/ 1196856 w 4321056"/>
              <a:gd name="connsiteY63" fmla="*/ 4428 h 4347828"/>
              <a:gd name="connsiteX64" fmla="*/ 511056 w 4321056"/>
              <a:gd name="connsiteY64" fmla="*/ 106028 h 4347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4321056" h="4347828">
                <a:moveTo>
                  <a:pt x="536456" y="156828"/>
                </a:moveTo>
                <a:lnTo>
                  <a:pt x="536456" y="156828"/>
                </a:lnTo>
                <a:cubicBezTo>
                  <a:pt x="451789" y="173761"/>
                  <a:pt x="366588" y="188213"/>
                  <a:pt x="282456" y="207628"/>
                </a:cubicBezTo>
                <a:cubicBezTo>
                  <a:pt x="256368" y="213648"/>
                  <a:pt x="228533" y="218176"/>
                  <a:pt x="206256" y="233028"/>
                </a:cubicBezTo>
                <a:cubicBezTo>
                  <a:pt x="176368" y="252953"/>
                  <a:pt x="155456" y="283828"/>
                  <a:pt x="130056" y="309228"/>
                </a:cubicBezTo>
                <a:cubicBezTo>
                  <a:pt x="121589" y="351561"/>
                  <a:pt x="118308" y="395272"/>
                  <a:pt x="104656" y="436228"/>
                </a:cubicBezTo>
                <a:cubicBezTo>
                  <a:pt x="46283" y="611346"/>
                  <a:pt x="53856" y="473859"/>
                  <a:pt x="53856" y="588628"/>
                </a:cubicBezTo>
                <a:lnTo>
                  <a:pt x="28456" y="715628"/>
                </a:lnTo>
                <a:cubicBezTo>
                  <a:pt x="-111" y="972735"/>
                  <a:pt x="-17838" y="1006635"/>
                  <a:pt x="28456" y="1299828"/>
                </a:cubicBezTo>
                <a:cubicBezTo>
                  <a:pt x="41312" y="1381249"/>
                  <a:pt x="86960" y="1438385"/>
                  <a:pt x="130056" y="1503028"/>
                </a:cubicBezTo>
                <a:cubicBezTo>
                  <a:pt x="138523" y="1596161"/>
                  <a:pt x="119849" y="1695955"/>
                  <a:pt x="155456" y="1782428"/>
                </a:cubicBezTo>
                <a:cubicBezTo>
                  <a:pt x="182810" y="1848859"/>
                  <a:pt x="268005" y="1875052"/>
                  <a:pt x="307856" y="1934828"/>
                </a:cubicBezTo>
                <a:lnTo>
                  <a:pt x="358656" y="2011028"/>
                </a:lnTo>
                <a:cubicBezTo>
                  <a:pt x="367123" y="2044895"/>
                  <a:pt x="376483" y="2078550"/>
                  <a:pt x="384056" y="2112628"/>
                </a:cubicBezTo>
                <a:cubicBezTo>
                  <a:pt x="393421" y="2154772"/>
                  <a:pt x="378929" y="2209101"/>
                  <a:pt x="409456" y="2239628"/>
                </a:cubicBezTo>
                <a:cubicBezTo>
                  <a:pt x="439983" y="2270155"/>
                  <a:pt x="494123" y="2256561"/>
                  <a:pt x="536456" y="2265028"/>
                </a:cubicBezTo>
                <a:cubicBezTo>
                  <a:pt x="553389" y="2298895"/>
                  <a:pt x="560482" y="2339854"/>
                  <a:pt x="587256" y="2366628"/>
                </a:cubicBezTo>
                <a:cubicBezTo>
                  <a:pt x="606188" y="2385560"/>
                  <a:pt x="638387" y="2382627"/>
                  <a:pt x="663456" y="2392028"/>
                </a:cubicBezTo>
                <a:cubicBezTo>
                  <a:pt x="706147" y="2408037"/>
                  <a:pt x="746101" y="2432267"/>
                  <a:pt x="790456" y="2442828"/>
                </a:cubicBezTo>
                <a:cubicBezTo>
                  <a:pt x="924535" y="2474752"/>
                  <a:pt x="1064332" y="2481164"/>
                  <a:pt x="1196856" y="2519028"/>
                </a:cubicBezTo>
                <a:cubicBezTo>
                  <a:pt x="1644950" y="2647055"/>
                  <a:pt x="1084735" y="2489129"/>
                  <a:pt x="1577856" y="2620628"/>
                </a:cubicBezTo>
                <a:cubicBezTo>
                  <a:pt x="1637413" y="2636510"/>
                  <a:pt x="1696389" y="2654495"/>
                  <a:pt x="1755656" y="2671428"/>
                </a:cubicBezTo>
                <a:cubicBezTo>
                  <a:pt x="1905038" y="2820810"/>
                  <a:pt x="1748453" y="2676546"/>
                  <a:pt x="1958856" y="2823828"/>
                </a:cubicBezTo>
                <a:cubicBezTo>
                  <a:pt x="2003269" y="2854917"/>
                  <a:pt x="2040118" y="2896322"/>
                  <a:pt x="2085856" y="2925428"/>
                </a:cubicBezTo>
                <a:cubicBezTo>
                  <a:pt x="2339583" y="3086891"/>
                  <a:pt x="2154330" y="2917702"/>
                  <a:pt x="2314456" y="3077828"/>
                </a:cubicBezTo>
                <a:cubicBezTo>
                  <a:pt x="2322923" y="3137095"/>
                  <a:pt x="2311472" y="3202916"/>
                  <a:pt x="2339856" y="3255628"/>
                </a:cubicBezTo>
                <a:cubicBezTo>
                  <a:pt x="2510217" y="3572012"/>
                  <a:pt x="2492256" y="3284559"/>
                  <a:pt x="2492256" y="3484228"/>
                </a:cubicBezTo>
                <a:lnTo>
                  <a:pt x="2543056" y="3560428"/>
                </a:lnTo>
                <a:cubicBezTo>
                  <a:pt x="2622352" y="3917262"/>
                  <a:pt x="2542002" y="3685584"/>
                  <a:pt x="2644656" y="3865228"/>
                </a:cubicBezTo>
                <a:cubicBezTo>
                  <a:pt x="2663442" y="3898103"/>
                  <a:pt x="2673448" y="3936017"/>
                  <a:pt x="2695456" y="3966828"/>
                </a:cubicBezTo>
                <a:cubicBezTo>
                  <a:pt x="2716335" y="3996058"/>
                  <a:pt x="2738304" y="4029687"/>
                  <a:pt x="2771656" y="4043028"/>
                </a:cubicBezTo>
                <a:cubicBezTo>
                  <a:pt x="2827242" y="4065263"/>
                  <a:pt x="2890189" y="4059961"/>
                  <a:pt x="2949456" y="4068428"/>
                </a:cubicBezTo>
                <a:cubicBezTo>
                  <a:pt x="3085763" y="4122951"/>
                  <a:pt x="3101965" y="4119315"/>
                  <a:pt x="3228856" y="4220828"/>
                </a:cubicBezTo>
                <a:cubicBezTo>
                  <a:pt x="3401062" y="4358593"/>
                  <a:pt x="3250520" y="4302444"/>
                  <a:pt x="3432056" y="4347828"/>
                </a:cubicBezTo>
                <a:cubicBezTo>
                  <a:pt x="3745184" y="4319362"/>
                  <a:pt x="3617939" y="4322428"/>
                  <a:pt x="3813056" y="4322428"/>
                </a:cubicBezTo>
                <a:lnTo>
                  <a:pt x="3813056" y="4297028"/>
                </a:lnTo>
                <a:cubicBezTo>
                  <a:pt x="3855389" y="4195428"/>
                  <a:pt x="3912273" y="4098730"/>
                  <a:pt x="3940056" y="3992228"/>
                </a:cubicBezTo>
                <a:cubicBezTo>
                  <a:pt x="4054723" y="3552672"/>
                  <a:pt x="3885345" y="3832995"/>
                  <a:pt x="4016256" y="3636628"/>
                </a:cubicBezTo>
                <a:cubicBezTo>
                  <a:pt x="4033189" y="3577361"/>
                  <a:pt x="4060923" y="3520160"/>
                  <a:pt x="4067056" y="3458828"/>
                </a:cubicBezTo>
                <a:cubicBezTo>
                  <a:pt x="4069720" y="3432187"/>
                  <a:pt x="4041656" y="3409402"/>
                  <a:pt x="4041656" y="3382628"/>
                </a:cubicBezTo>
                <a:cubicBezTo>
                  <a:pt x="4041656" y="3355854"/>
                  <a:pt x="4060562" y="3332403"/>
                  <a:pt x="4067056" y="3306428"/>
                </a:cubicBezTo>
                <a:cubicBezTo>
                  <a:pt x="4085988" y="3230700"/>
                  <a:pt x="4101500" y="3154154"/>
                  <a:pt x="4117856" y="3077828"/>
                </a:cubicBezTo>
                <a:cubicBezTo>
                  <a:pt x="4126902" y="3035615"/>
                  <a:pt x="4131074" y="2992245"/>
                  <a:pt x="4143256" y="2950828"/>
                </a:cubicBezTo>
                <a:cubicBezTo>
                  <a:pt x="4173475" y="2848084"/>
                  <a:pt x="4218881" y="2749926"/>
                  <a:pt x="4244856" y="2646028"/>
                </a:cubicBezTo>
                <a:cubicBezTo>
                  <a:pt x="4281314" y="2500195"/>
                  <a:pt x="4257291" y="2576840"/>
                  <a:pt x="4321056" y="2417428"/>
                </a:cubicBezTo>
                <a:cubicBezTo>
                  <a:pt x="4312589" y="2104161"/>
                  <a:pt x="4310925" y="1790637"/>
                  <a:pt x="4295656" y="1477628"/>
                </a:cubicBezTo>
                <a:cubicBezTo>
                  <a:pt x="4293955" y="1442760"/>
                  <a:pt x="4284007" y="1408114"/>
                  <a:pt x="4270256" y="1376028"/>
                </a:cubicBezTo>
                <a:cubicBezTo>
                  <a:pt x="4258231" y="1347969"/>
                  <a:pt x="4235635" y="1325715"/>
                  <a:pt x="4219456" y="1299828"/>
                </a:cubicBezTo>
                <a:cubicBezTo>
                  <a:pt x="4168083" y="1217631"/>
                  <a:pt x="4088248" y="1052892"/>
                  <a:pt x="3990856" y="1020428"/>
                </a:cubicBezTo>
                <a:lnTo>
                  <a:pt x="3914656" y="995028"/>
                </a:lnTo>
                <a:cubicBezTo>
                  <a:pt x="3897723" y="961161"/>
                  <a:pt x="3888096" y="922516"/>
                  <a:pt x="3863856" y="893428"/>
                </a:cubicBezTo>
                <a:cubicBezTo>
                  <a:pt x="3844313" y="869977"/>
                  <a:pt x="3812497" y="860371"/>
                  <a:pt x="3787656" y="842628"/>
                </a:cubicBezTo>
                <a:cubicBezTo>
                  <a:pt x="3467191" y="613724"/>
                  <a:pt x="3921801" y="917153"/>
                  <a:pt x="3559056" y="715628"/>
                </a:cubicBezTo>
                <a:cubicBezTo>
                  <a:pt x="3348469" y="598635"/>
                  <a:pt x="3574892" y="662915"/>
                  <a:pt x="3330456" y="614028"/>
                </a:cubicBezTo>
                <a:cubicBezTo>
                  <a:pt x="3087015" y="419275"/>
                  <a:pt x="3337343" y="582419"/>
                  <a:pt x="2974856" y="487028"/>
                </a:cubicBezTo>
                <a:cubicBezTo>
                  <a:pt x="2356413" y="324280"/>
                  <a:pt x="3128886" y="416815"/>
                  <a:pt x="2390656" y="360028"/>
                </a:cubicBezTo>
                <a:cubicBezTo>
                  <a:pt x="2356789" y="343095"/>
                  <a:pt x="2324509" y="322523"/>
                  <a:pt x="2289056" y="309228"/>
                </a:cubicBezTo>
                <a:cubicBezTo>
                  <a:pt x="2256370" y="296971"/>
                  <a:pt x="2221687" y="290674"/>
                  <a:pt x="2187456" y="283828"/>
                </a:cubicBezTo>
                <a:cubicBezTo>
                  <a:pt x="2094634" y="265264"/>
                  <a:pt x="2001189" y="249961"/>
                  <a:pt x="1908056" y="233028"/>
                </a:cubicBezTo>
                <a:cubicBezTo>
                  <a:pt x="1840323" y="199161"/>
                  <a:pt x="1775168" y="159553"/>
                  <a:pt x="1704856" y="131428"/>
                </a:cubicBezTo>
                <a:cubicBezTo>
                  <a:pt x="1647626" y="108536"/>
                  <a:pt x="1586095" y="98340"/>
                  <a:pt x="1527056" y="80628"/>
                </a:cubicBezTo>
                <a:cubicBezTo>
                  <a:pt x="1501411" y="72935"/>
                  <a:pt x="1475465" y="65775"/>
                  <a:pt x="1450856" y="55228"/>
                </a:cubicBezTo>
                <a:cubicBezTo>
                  <a:pt x="1416053" y="40313"/>
                  <a:pt x="1386385" y="11854"/>
                  <a:pt x="1349256" y="4428"/>
                </a:cubicBezTo>
                <a:cubicBezTo>
                  <a:pt x="1299443" y="-5535"/>
                  <a:pt x="1247656" y="4428"/>
                  <a:pt x="1196856" y="4428"/>
                </a:cubicBezTo>
                <a:lnTo>
                  <a:pt x="511056" y="106028"/>
                </a:lnTo>
              </a:path>
            </a:pathLst>
          </a:custGeom>
          <a:gradFill flip="none" rotWithShape="1">
            <a:gsLst>
              <a:gs pos="0">
                <a:srgbClr val="D6E268">
                  <a:tint val="66000"/>
                  <a:satMod val="160000"/>
                </a:srgbClr>
              </a:gs>
              <a:gs pos="50000">
                <a:srgbClr val="D6E268">
                  <a:tint val="44500"/>
                  <a:satMod val="160000"/>
                </a:srgbClr>
              </a:gs>
              <a:gs pos="100000">
                <a:srgbClr val="D6E268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9B77234-6352-48B5-A876-ED61B59E8962}"/>
              </a:ext>
            </a:extLst>
          </p:cNvPr>
          <p:cNvSpPr/>
          <p:nvPr/>
        </p:nvSpPr>
        <p:spPr>
          <a:xfrm>
            <a:off x="-2336800" y="2692400"/>
            <a:ext cx="10820400" cy="5359400"/>
          </a:xfrm>
          <a:custGeom>
            <a:avLst/>
            <a:gdLst>
              <a:gd name="connsiteX0" fmla="*/ 1651000 w 9829800"/>
              <a:gd name="connsiteY0" fmla="*/ 25400 h 5359400"/>
              <a:gd name="connsiteX1" fmla="*/ 1651000 w 9829800"/>
              <a:gd name="connsiteY1" fmla="*/ 25400 h 5359400"/>
              <a:gd name="connsiteX2" fmla="*/ 1828800 w 9829800"/>
              <a:gd name="connsiteY2" fmla="*/ 177800 h 5359400"/>
              <a:gd name="connsiteX3" fmla="*/ 1854200 w 9829800"/>
              <a:gd name="connsiteY3" fmla="*/ 304800 h 5359400"/>
              <a:gd name="connsiteX4" fmla="*/ 2006600 w 9829800"/>
              <a:gd name="connsiteY4" fmla="*/ 508000 h 5359400"/>
              <a:gd name="connsiteX5" fmla="*/ 2209800 w 9829800"/>
              <a:gd name="connsiteY5" fmla="*/ 609600 h 5359400"/>
              <a:gd name="connsiteX6" fmla="*/ 2540000 w 9829800"/>
              <a:gd name="connsiteY6" fmla="*/ 838200 h 5359400"/>
              <a:gd name="connsiteX7" fmla="*/ 4165600 w 9829800"/>
              <a:gd name="connsiteY7" fmla="*/ 787400 h 5359400"/>
              <a:gd name="connsiteX8" fmla="*/ 4521200 w 9829800"/>
              <a:gd name="connsiteY8" fmla="*/ 685800 h 5359400"/>
              <a:gd name="connsiteX9" fmla="*/ 4927600 w 9829800"/>
              <a:gd name="connsiteY9" fmla="*/ 609600 h 5359400"/>
              <a:gd name="connsiteX10" fmla="*/ 5054600 w 9829800"/>
              <a:gd name="connsiteY10" fmla="*/ 558800 h 5359400"/>
              <a:gd name="connsiteX11" fmla="*/ 6553200 w 9829800"/>
              <a:gd name="connsiteY11" fmla="*/ 533400 h 5359400"/>
              <a:gd name="connsiteX12" fmla="*/ 6654800 w 9829800"/>
              <a:gd name="connsiteY12" fmla="*/ 558800 h 5359400"/>
              <a:gd name="connsiteX13" fmla="*/ 6832600 w 9829800"/>
              <a:gd name="connsiteY13" fmla="*/ 660400 h 5359400"/>
              <a:gd name="connsiteX14" fmla="*/ 6985000 w 9829800"/>
              <a:gd name="connsiteY14" fmla="*/ 812800 h 5359400"/>
              <a:gd name="connsiteX15" fmla="*/ 7061200 w 9829800"/>
              <a:gd name="connsiteY15" fmla="*/ 863600 h 5359400"/>
              <a:gd name="connsiteX16" fmla="*/ 7213600 w 9829800"/>
              <a:gd name="connsiteY16" fmla="*/ 1066800 h 5359400"/>
              <a:gd name="connsiteX17" fmla="*/ 7264400 w 9829800"/>
              <a:gd name="connsiteY17" fmla="*/ 1193800 h 5359400"/>
              <a:gd name="connsiteX18" fmla="*/ 7340600 w 9829800"/>
              <a:gd name="connsiteY18" fmla="*/ 1320800 h 5359400"/>
              <a:gd name="connsiteX19" fmla="*/ 7391400 w 9829800"/>
              <a:gd name="connsiteY19" fmla="*/ 1447800 h 5359400"/>
              <a:gd name="connsiteX20" fmla="*/ 7416800 w 9829800"/>
              <a:gd name="connsiteY20" fmla="*/ 1549400 h 5359400"/>
              <a:gd name="connsiteX21" fmla="*/ 7493000 w 9829800"/>
              <a:gd name="connsiteY21" fmla="*/ 1600200 h 5359400"/>
              <a:gd name="connsiteX22" fmla="*/ 7543800 w 9829800"/>
              <a:gd name="connsiteY22" fmla="*/ 1701800 h 5359400"/>
              <a:gd name="connsiteX23" fmla="*/ 7823200 w 9829800"/>
              <a:gd name="connsiteY23" fmla="*/ 1879600 h 5359400"/>
              <a:gd name="connsiteX24" fmla="*/ 8026400 w 9829800"/>
              <a:gd name="connsiteY24" fmla="*/ 1981200 h 5359400"/>
              <a:gd name="connsiteX25" fmla="*/ 8102600 w 9829800"/>
              <a:gd name="connsiteY25" fmla="*/ 2032000 h 5359400"/>
              <a:gd name="connsiteX26" fmla="*/ 8255000 w 9829800"/>
              <a:gd name="connsiteY26" fmla="*/ 2082800 h 5359400"/>
              <a:gd name="connsiteX27" fmla="*/ 8483600 w 9829800"/>
              <a:gd name="connsiteY27" fmla="*/ 2159000 h 5359400"/>
              <a:gd name="connsiteX28" fmla="*/ 8559800 w 9829800"/>
              <a:gd name="connsiteY28" fmla="*/ 2336800 h 5359400"/>
              <a:gd name="connsiteX29" fmla="*/ 8712200 w 9829800"/>
              <a:gd name="connsiteY29" fmla="*/ 2514600 h 5359400"/>
              <a:gd name="connsiteX30" fmla="*/ 8788400 w 9829800"/>
              <a:gd name="connsiteY30" fmla="*/ 2819400 h 5359400"/>
              <a:gd name="connsiteX31" fmla="*/ 8813800 w 9829800"/>
              <a:gd name="connsiteY31" fmla="*/ 2946400 h 5359400"/>
              <a:gd name="connsiteX32" fmla="*/ 8864600 w 9829800"/>
              <a:gd name="connsiteY32" fmla="*/ 3073400 h 5359400"/>
              <a:gd name="connsiteX33" fmla="*/ 8890000 w 9829800"/>
              <a:gd name="connsiteY33" fmla="*/ 3175000 h 5359400"/>
              <a:gd name="connsiteX34" fmla="*/ 9042400 w 9829800"/>
              <a:gd name="connsiteY34" fmla="*/ 3327400 h 5359400"/>
              <a:gd name="connsiteX35" fmla="*/ 9144000 w 9829800"/>
              <a:gd name="connsiteY35" fmla="*/ 3530600 h 5359400"/>
              <a:gd name="connsiteX36" fmla="*/ 9194800 w 9829800"/>
              <a:gd name="connsiteY36" fmla="*/ 3606800 h 5359400"/>
              <a:gd name="connsiteX37" fmla="*/ 9296400 w 9829800"/>
              <a:gd name="connsiteY37" fmla="*/ 3632200 h 5359400"/>
              <a:gd name="connsiteX38" fmla="*/ 9423400 w 9829800"/>
              <a:gd name="connsiteY38" fmla="*/ 3835400 h 5359400"/>
              <a:gd name="connsiteX39" fmla="*/ 9575800 w 9829800"/>
              <a:gd name="connsiteY39" fmla="*/ 3987800 h 5359400"/>
              <a:gd name="connsiteX40" fmla="*/ 9728200 w 9829800"/>
              <a:gd name="connsiteY40" fmla="*/ 4140200 h 5359400"/>
              <a:gd name="connsiteX41" fmla="*/ 9779000 w 9829800"/>
              <a:gd name="connsiteY41" fmla="*/ 4216400 h 5359400"/>
              <a:gd name="connsiteX42" fmla="*/ 9804400 w 9829800"/>
              <a:gd name="connsiteY42" fmla="*/ 4343400 h 5359400"/>
              <a:gd name="connsiteX43" fmla="*/ 9829800 w 9829800"/>
              <a:gd name="connsiteY43" fmla="*/ 4445000 h 5359400"/>
              <a:gd name="connsiteX44" fmla="*/ 9779000 w 9829800"/>
              <a:gd name="connsiteY44" fmla="*/ 4876800 h 5359400"/>
              <a:gd name="connsiteX45" fmla="*/ 9525000 w 9829800"/>
              <a:gd name="connsiteY45" fmla="*/ 5003800 h 5359400"/>
              <a:gd name="connsiteX46" fmla="*/ 9245600 w 9829800"/>
              <a:gd name="connsiteY46" fmla="*/ 5029200 h 5359400"/>
              <a:gd name="connsiteX47" fmla="*/ 9144000 w 9829800"/>
              <a:gd name="connsiteY47" fmla="*/ 5080000 h 5359400"/>
              <a:gd name="connsiteX48" fmla="*/ 9017000 w 9829800"/>
              <a:gd name="connsiteY48" fmla="*/ 5105400 h 5359400"/>
              <a:gd name="connsiteX49" fmla="*/ 8610600 w 9829800"/>
              <a:gd name="connsiteY49" fmla="*/ 5156200 h 5359400"/>
              <a:gd name="connsiteX50" fmla="*/ 8407400 w 9829800"/>
              <a:gd name="connsiteY50" fmla="*/ 5207000 h 5359400"/>
              <a:gd name="connsiteX51" fmla="*/ 8280400 w 9829800"/>
              <a:gd name="connsiteY51" fmla="*/ 5232400 h 5359400"/>
              <a:gd name="connsiteX52" fmla="*/ 8077200 w 9829800"/>
              <a:gd name="connsiteY52" fmla="*/ 5283200 h 5359400"/>
              <a:gd name="connsiteX53" fmla="*/ 7924800 w 9829800"/>
              <a:gd name="connsiteY53" fmla="*/ 5308600 h 5359400"/>
              <a:gd name="connsiteX54" fmla="*/ 7823200 w 9829800"/>
              <a:gd name="connsiteY54" fmla="*/ 5334000 h 5359400"/>
              <a:gd name="connsiteX55" fmla="*/ 7620000 w 9829800"/>
              <a:gd name="connsiteY55" fmla="*/ 5359400 h 5359400"/>
              <a:gd name="connsiteX56" fmla="*/ 5765800 w 9829800"/>
              <a:gd name="connsiteY56" fmla="*/ 5359400 h 5359400"/>
              <a:gd name="connsiteX57" fmla="*/ 2159000 w 9829800"/>
              <a:gd name="connsiteY57" fmla="*/ 5334000 h 5359400"/>
              <a:gd name="connsiteX58" fmla="*/ 1905000 w 9829800"/>
              <a:gd name="connsiteY58" fmla="*/ 5283200 h 5359400"/>
              <a:gd name="connsiteX59" fmla="*/ 1803400 w 9829800"/>
              <a:gd name="connsiteY59" fmla="*/ 5257800 h 5359400"/>
              <a:gd name="connsiteX60" fmla="*/ 1727200 w 9829800"/>
              <a:gd name="connsiteY60" fmla="*/ 5207000 h 5359400"/>
              <a:gd name="connsiteX61" fmla="*/ 1447800 w 9829800"/>
              <a:gd name="connsiteY61" fmla="*/ 5156200 h 5359400"/>
              <a:gd name="connsiteX62" fmla="*/ 1066800 w 9829800"/>
              <a:gd name="connsiteY62" fmla="*/ 5029200 h 5359400"/>
              <a:gd name="connsiteX63" fmla="*/ 939800 w 9829800"/>
              <a:gd name="connsiteY63" fmla="*/ 4927600 h 5359400"/>
              <a:gd name="connsiteX64" fmla="*/ 863600 w 9829800"/>
              <a:gd name="connsiteY64" fmla="*/ 4902200 h 5359400"/>
              <a:gd name="connsiteX65" fmla="*/ 812800 w 9829800"/>
              <a:gd name="connsiteY65" fmla="*/ 4775200 h 5359400"/>
              <a:gd name="connsiteX66" fmla="*/ 685800 w 9829800"/>
              <a:gd name="connsiteY66" fmla="*/ 4572000 h 5359400"/>
              <a:gd name="connsiteX67" fmla="*/ 558800 w 9829800"/>
              <a:gd name="connsiteY67" fmla="*/ 4343400 h 5359400"/>
              <a:gd name="connsiteX68" fmla="*/ 457200 w 9829800"/>
              <a:gd name="connsiteY68" fmla="*/ 4191000 h 5359400"/>
              <a:gd name="connsiteX69" fmla="*/ 355600 w 9829800"/>
              <a:gd name="connsiteY69" fmla="*/ 4089400 h 5359400"/>
              <a:gd name="connsiteX70" fmla="*/ 127000 w 9829800"/>
              <a:gd name="connsiteY70" fmla="*/ 3810000 h 5359400"/>
              <a:gd name="connsiteX71" fmla="*/ 76200 w 9829800"/>
              <a:gd name="connsiteY71" fmla="*/ 3454400 h 5359400"/>
              <a:gd name="connsiteX72" fmla="*/ 25400 w 9829800"/>
              <a:gd name="connsiteY72" fmla="*/ 3352800 h 5359400"/>
              <a:gd name="connsiteX73" fmla="*/ 0 w 9829800"/>
              <a:gd name="connsiteY73" fmla="*/ 3175000 h 5359400"/>
              <a:gd name="connsiteX74" fmla="*/ 127000 w 9829800"/>
              <a:gd name="connsiteY74" fmla="*/ 2336800 h 5359400"/>
              <a:gd name="connsiteX75" fmla="*/ 254000 w 9829800"/>
              <a:gd name="connsiteY75" fmla="*/ 2159000 h 5359400"/>
              <a:gd name="connsiteX76" fmla="*/ 330200 w 9829800"/>
              <a:gd name="connsiteY76" fmla="*/ 2032000 h 5359400"/>
              <a:gd name="connsiteX77" fmla="*/ 533400 w 9829800"/>
              <a:gd name="connsiteY77" fmla="*/ 1905000 h 5359400"/>
              <a:gd name="connsiteX78" fmla="*/ 584200 w 9829800"/>
              <a:gd name="connsiteY78" fmla="*/ 1803400 h 5359400"/>
              <a:gd name="connsiteX79" fmla="*/ 787400 w 9829800"/>
              <a:gd name="connsiteY79" fmla="*/ 1651000 h 5359400"/>
              <a:gd name="connsiteX80" fmla="*/ 863600 w 9829800"/>
              <a:gd name="connsiteY80" fmla="*/ 1524000 h 5359400"/>
              <a:gd name="connsiteX81" fmla="*/ 889000 w 9829800"/>
              <a:gd name="connsiteY81" fmla="*/ 1422400 h 5359400"/>
              <a:gd name="connsiteX82" fmla="*/ 838200 w 9829800"/>
              <a:gd name="connsiteY82" fmla="*/ 457200 h 5359400"/>
              <a:gd name="connsiteX83" fmla="*/ 889000 w 9829800"/>
              <a:gd name="connsiteY83" fmla="*/ 101600 h 5359400"/>
              <a:gd name="connsiteX84" fmla="*/ 1270000 w 9829800"/>
              <a:gd name="connsiteY84" fmla="*/ 76200 h 5359400"/>
              <a:gd name="connsiteX85" fmla="*/ 1346200 w 9829800"/>
              <a:gd name="connsiteY85" fmla="*/ 25400 h 5359400"/>
              <a:gd name="connsiteX86" fmla="*/ 1473200 w 9829800"/>
              <a:gd name="connsiteY86" fmla="*/ 0 h 5359400"/>
              <a:gd name="connsiteX87" fmla="*/ 1549400 w 9829800"/>
              <a:gd name="connsiteY87" fmla="*/ 76200 h 5359400"/>
              <a:gd name="connsiteX88" fmla="*/ 1600200 w 9829800"/>
              <a:gd name="connsiteY88" fmla="*/ 152400 h 5359400"/>
              <a:gd name="connsiteX89" fmla="*/ 1498600 w 9829800"/>
              <a:gd name="connsiteY89" fmla="*/ 0 h 5359400"/>
              <a:gd name="connsiteX90" fmla="*/ 1955800 w 9829800"/>
              <a:gd name="connsiteY90" fmla="*/ 50800 h 5359400"/>
              <a:gd name="connsiteX91" fmla="*/ 2032000 w 9829800"/>
              <a:gd name="connsiteY91" fmla="*/ 254000 h 5359400"/>
              <a:gd name="connsiteX92" fmla="*/ 2032000 w 9829800"/>
              <a:gd name="connsiteY92" fmla="*/ 863600 h 5359400"/>
              <a:gd name="connsiteX93" fmla="*/ 1930400 w 9829800"/>
              <a:gd name="connsiteY93" fmla="*/ 635000 h 5359400"/>
              <a:gd name="connsiteX94" fmla="*/ 1930400 w 9829800"/>
              <a:gd name="connsiteY94" fmla="*/ 635000 h 535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829800" h="5359400">
                <a:moveTo>
                  <a:pt x="1651000" y="25400"/>
                </a:moveTo>
                <a:lnTo>
                  <a:pt x="1651000" y="25400"/>
                </a:lnTo>
                <a:cubicBezTo>
                  <a:pt x="1710267" y="76200"/>
                  <a:pt x="1782888" y="114671"/>
                  <a:pt x="1828800" y="177800"/>
                </a:cubicBezTo>
                <a:cubicBezTo>
                  <a:pt x="1854192" y="212715"/>
                  <a:pt x="1838166" y="264716"/>
                  <a:pt x="1854200" y="304800"/>
                </a:cubicBezTo>
                <a:cubicBezTo>
                  <a:pt x="1886270" y="384975"/>
                  <a:pt x="1941047" y="453373"/>
                  <a:pt x="2006600" y="508000"/>
                </a:cubicBezTo>
                <a:cubicBezTo>
                  <a:pt x="2116182" y="599318"/>
                  <a:pt x="2061259" y="524720"/>
                  <a:pt x="2209800" y="609600"/>
                </a:cubicBezTo>
                <a:cubicBezTo>
                  <a:pt x="2332918" y="679953"/>
                  <a:pt x="2430176" y="755832"/>
                  <a:pt x="2540000" y="838200"/>
                </a:cubicBezTo>
                <a:cubicBezTo>
                  <a:pt x="3081867" y="821267"/>
                  <a:pt x="3624259" y="816662"/>
                  <a:pt x="4165600" y="787400"/>
                </a:cubicBezTo>
                <a:cubicBezTo>
                  <a:pt x="4760172" y="755261"/>
                  <a:pt x="4209303" y="763774"/>
                  <a:pt x="4521200" y="685800"/>
                </a:cubicBezTo>
                <a:cubicBezTo>
                  <a:pt x="4654912" y="652372"/>
                  <a:pt x="4927600" y="609600"/>
                  <a:pt x="4927600" y="609600"/>
                </a:cubicBezTo>
                <a:cubicBezTo>
                  <a:pt x="4969933" y="592667"/>
                  <a:pt x="5011751" y="574382"/>
                  <a:pt x="5054600" y="558800"/>
                </a:cubicBezTo>
                <a:cubicBezTo>
                  <a:pt x="5586976" y="365209"/>
                  <a:pt x="5537378" y="514234"/>
                  <a:pt x="6553200" y="533400"/>
                </a:cubicBezTo>
                <a:cubicBezTo>
                  <a:pt x="6587067" y="541867"/>
                  <a:pt x="6622114" y="546543"/>
                  <a:pt x="6654800" y="558800"/>
                </a:cubicBezTo>
                <a:cubicBezTo>
                  <a:pt x="6694580" y="573717"/>
                  <a:pt x="6796750" y="628533"/>
                  <a:pt x="6832600" y="660400"/>
                </a:cubicBezTo>
                <a:cubicBezTo>
                  <a:pt x="6886295" y="708129"/>
                  <a:pt x="6925224" y="772949"/>
                  <a:pt x="6985000" y="812800"/>
                </a:cubicBezTo>
                <a:cubicBezTo>
                  <a:pt x="7010400" y="829733"/>
                  <a:pt x="7037749" y="844057"/>
                  <a:pt x="7061200" y="863600"/>
                </a:cubicBezTo>
                <a:cubicBezTo>
                  <a:pt x="7136753" y="926561"/>
                  <a:pt x="7167786" y="975171"/>
                  <a:pt x="7213600" y="1066800"/>
                </a:cubicBezTo>
                <a:cubicBezTo>
                  <a:pt x="7233990" y="1107581"/>
                  <a:pt x="7244010" y="1153019"/>
                  <a:pt x="7264400" y="1193800"/>
                </a:cubicBezTo>
                <a:cubicBezTo>
                  <a:pt x="7286478" y="1237957"/>
                  <a:pt x="7318522" y="1276643"/>
                  <a:pt x="7340600" y="1320800"/>
                </a:cubicBezTo>
                <a:cubicBezTo>
                  <a:pt x="7360990" y="1361581"/>
                  <a:pt x="7376982" y="1404545"/>
                  <a:pt x="7391400" y="1447800"/>
                </a:cubicBezTo>
                <a:cubicBezTo>
                  <a:pt x="7402439" y="1480918"/>
                  <a:pt x="7397436" y="1520354"/>
                  <a:pt x="7416800" y="1549400"/>
                </a:cubicBezTo>
                <a:cubicBezTo>
                  <a:pt x="7433733" y="1574800"/>
                  <a:pt x="7467600" y="1583267"/>
                  <a:pt x="7493000" y="1600200"/>
                </a:cubicBezTo>
                <a:cubicBezTo>
                  <a:pt x="7509933" y="1634067"/>
                  <a:pt x="7517026" y="1675026"/>
                  <a:pt x="7543800" y="1701800"/>
                </a:cubicBezTo>
                <a:cubicBezTo>
                  <a:pt x="7588161" y="1746161"/>
                  <a:pt x="7764423" y="1840415"/>
                  <a:pt x="7823200" y="1879600"/>
                </a:cubicBezTo>
                <a:cubicBezTo>
                  <a:pt x="7999742" y="1997294"/>
                  <a:pt x="7777850" y="1856925"/>
                  <a:pt x="8026400" y="1981200"/>
                </a:cubicBezTo>
                <a:cubicBezTo>
                  <a:pt x="8053704" y="1994852"/>
                  <a:pt x="8074704" y="2019602"/>
                  <a:pt x="8102600" y="2032000"/>
                </a:cubicBezTo>
                <a:cubicBezTo>
                  <a:pt x="8151533" y="2053748"/>
                  <a:pt x="8204676" y="2064500"/>
                  <a:pt x="8255000" y="2082800"/>
                </a:cubicBezTo>
                <a:cubicBezTo>
                  <a:pt x="8465424" y="2159318"/>
                  <a:pt x="8298710" y="2112778"/>
                  <a:pt x="8483600" y="2159000"/>
                </a:cubicBezTo>
                <a:cubicBezTo>
                  <a:pt x="8508291" y="2233074"/>
                  <a:pt x="8514962" y="2265059"/>
                  <a:pt x="8559800" y="2336800"/>
                </a:cubicBezTo>
                <a:cubicBezTo>
                  <a:pt x="8614107" y="2423691"/>
                  <a:pt x="8642931" y="2445331"/>
                  <a:pt x="8712200" y="2514600"/>
                </a:cubicBezTo>
                <a:cubicBezTo>
                  <a:pt x="8771632" y="2811760"/>
                  <a:pt x="8694410" y="2443439"/>
                  <a:pt x="8788400" y="2819400"/>
                </a:cubicBezTo>
                <a:cubicBezTo>
                  <a:pt x="8798871" y="2861283"/>
                  <a:pt x="8801395" y="2905049"/>
                  <a:pt x="8813800" y="2946400"/>
                </a:cubicBezTo>
                <a:cubicBezTo>
                  <a:pt x="8826901" y="2990072"/>
                  <a:pt x="8850182" y="3030145"/>
                  <a:pt x="8864600" y="3073400"/>
                </a:cubicBezTo>
                <a:cubicBezTo>
                  <a:pt x="8875639" y="3106518"/>
                  <a:pt x="8869981" y="3146401"/>
                  <a:pt x="8890000" y="3175000"/>
                </a:cubicBezTo>
                <a:cubicBezTo>
                  <a:pt x="8931199" y="3233855"/>
                  <a:pt x="9042400" y="3327400"/>
                  <a:pt x="9042400" y="3327400"/>
                </a:cubicBezTo>
                <a:cubicBezTo>
                  <a:pt x="9081596" y="3523379"/>
                  <a:pt x="9031656" y="3395787"/>
                  <a:pt x="9144000" y="3530600"/>
                </a:cubicBezTo>
                <a:cubicBezTo>
                  <a:pt x="9163543" y="3554051"/>
                  <a:pt x="9169400" y="3589867"/>
                  <a:pt x="9194800" y="3606800"/>
                </a:cubicBezTo>
                <a:cubicBezTo>
                  <a:pt x="9223846" y="3626164"/>
                  <a:pt x="9262533" y="3623733"/>
                  <a:pt x="9296400" y="3632200"/>
                </a:cubicBezTo>
                <a:cubicBezTo>
                  <a:pt x="9344013" y="3727426"/>
                  <a:pt x="9349211" y="3752968"/>
                  <a:pt x="9423400" y="3835400"/>
                </a:cubicBezTo>
                <a:cubicBezTo>
                  <a:pt x="9471460" y="3888800"/>
                  <a:pt x="9532695" y="3930326"/>
                  <a:pt x="9575800" y="3987800"/>
                </a:cubicBezTo>
                <a:cubicBezTo>
                  <a:pt x="9670316" y="4113822"/>
                  <a:pt x="9616777" y="4065918"/>
                  <a:pt x="9728200" y="4140200"/>
                </a:cubicBezTo>
                <a:cubicBezTo>
                  <a:pt x="9745133" y="4165600"/>
                  <a:pt x="9768281" y="4187817"/>
                  <a:pt x="9779000" y="4216400"/>
                </a:cubicBezTo>
                <a:cubicBezTo>
                  <a:pt x="9794159" y="4256823"/>
                  <a:pt x="9795035" y="4301256"/>
                  <a:pt x="9804400" y="4343400"/>
                </a:cubicBezTo>
                <a:cubicBezTo>
                  <a:pt x="9811973" y="4377478"/>
                  <a:pt x="9821333" y="4411133"/>
                  <a:pt x="9829800" y="4445000"/>
                </a:cubicBezTo>
                <a:cubicBezTo>
                  <a:pt x="9812867" y="4588933"/>
                  <a:pt x="9830593" y="4741368"/>
                  <a:pt x="9779000" y="4876800"/>
                </a:cubicBezTo>
                <a:cubicBezTo>
                  <a:pt x="9753333" y="4944177"/>
                  <a:pt x="9596761" y="4994232"/>
                  <a:pt x="9525000" y="5003800"/>
                </a:cubicBezTo>
                <a:cubicBezTo>
                  <a:pt x="9432303" y="5016160"/>
                  <a:pt x="9338733" y="5020733"/>
                  <a:pt x="9245600" y="5029200"/>
                </a:cubicBezTo>
                <a:cubicBezTo>
                  <a:pt x="9211733" y="5046133"/>
                  <a:pt x="9179921" y="5068026"/>
                  <a:pt x="9144000" y="5080000"/>
                </a:cubicBezTo>
                <a:cubicBezTo>
                  <a:pt x="9103044" y="5093652"/>
                  <a:pt x="9059144" y="5096035"/>
                  <a:pt x="9017000" y="5105400"/>
                </a:cubicBezTo>
                <a:cubicBezTo>
                  <a:pt x="8776390" y="5158869"/>
                  <a:pt x="9067306" y="5118141"/>
                  <a:pt x="8610600" y="5156200"/>
                </a:cubicBezTo>
                <a:lnTo>
                  <a:pt x="8407400" y="5207000"/>
                </a:lnTo>
                <a:cubicBezTo>
                  <a:pt x="8365334" y="5216708"/>
                  <a:pt x="8322466" y="5222692"/>
                  <a:pt x="8280400" y="5232400"/>
                </a:cubicBezTo>
                <a:cubicBezTo>
                  <a:pt x="8212370" y="5248099"/>
                  <a:pt x="8145468" y="5268571"/>
                  <a:pt x="8077200" y="5283200"/>
                </a:cubicBezTo>
                <a:cubicBezTo>
                  <a:pt x="8026842" y="5293991"/>
                  <a:pt x="7975301" y="5298500"/>
                  <a:pt x="7924800" y="5308600"/>
                </a:cubicBezTo>
                <a:cubicBezTo>
                  <a:pt x="7890569" y="5315446"/>
                  <a:pt x="7857634" y="5328261"/>
                  <a:pt x="7823200" y="5334000"/>
                </a:cubicBezTo>
                <a:cubicBezTo>
                  <a:pt x="7755868" y="5345222"/>
                  <a:pt x="7687733" y="5350933"/>
                  <a:pt x="7620000" y="5359400"/>
                </a:cubicBezTo>
                <a:cubicBezTo>
                  <a:pt x="5338998" y="5294229"/>
                  <a:pt x="8189307" y="5359400"/>
                  <a:pt x="5765800" y="5359400"/>
                </a:cubicBezTo>
                <a:lnTo>
                  <a:pt x="2159000" y="5334000"/>
                </a:lnTo>
                <a:lnTo>
                  <a:pt x="1905000" y="5283200"/>
                </a:lnTo>
                <a:cubicBezTo>
                  <a:pt x="1870866" y="5275886"/>
                  <a:pt x="1835486" y="5271551"/>
                  <a:pt x="1803400" y="5257800"/>
                </a:cubicBezTo>
                <a:cubicBezTo>
                  <a:pt x="1775341" y="5245775"/>
                  <a:pt x="1756552" y="5215386"/>
                  <a:pt x="1727200" y="5207000"/>
                </a:cubicBezTo>
                <a:cubicBezTo>
                  <a:pt x="1636182" y="5180995"/>
                  <a:pt x="1540933" y="5173133"/>
                  <a:pt x="1447800" y="5156200"/>
                </a:cubicBezTo>
                <a:cubicBezTo>
                  <a:pt x="1048498" y="4889999"/>
                  <a:pt x="1586022" y="5214636"/>
                  <a:pt x="1066800" y="5029200"/>
                </a:cubicBezTo>
                <a:cubicBezTo>
                  <a:pt x="1015745" y="5010966"/>
                  <a:pt x="985773" y="4956333"/>
                  <a:pt x="939800" y="4927600"/>
                </a:cubicBezTo>
                <a:cubicBezTo>
                  <a:pt x="917096" y="4913410"/>
                  <a:pt x="889000" y="4910667"/>
                  <a:pt x="863600" y="4902200"/>
                </a:cubicBezTo>
                <a:cubicBezTo>
                  <a:pt x="846667" y="4859867"/>
                  <a:pt x="833190" y="4815981"/>
                  <a:pt x="812800" y="4775200"/>
                </a:cubicBezTo>
                <a:cubicBezTo>
                  <a:pt x="782165" y="4713929"/>
                  <a:pt x="726098" y="4632447"/>
                  <a:pt x="685800" y="4572000"/>
                </a:cubicBezTo>
                <a:cubicBezTo>
                  <a:pt x="643467" y="4402669"/>
                  <a:pt x="688084" y="4521166"/>
                  <a:pt x="558800" y="4343400"/>
                </a:cubicBezTo>
                <a:cubicBezTo>
                  <a:pt x="522890" y="4294023"/>
                  <a:pt x="495340" y="4238675"/>
                  <a:pt x="457200" y="4191000"/>
                </a:cubicBezTo>
                <a:cubicBezTo>
                  <a:pt x="427280" y="4153601"/>
                  <a:pt x="383066" y="4128637"/>
                  <a:pt x="355600" y="4089400"/>
                </a:cubicBezTo>
                <a:cubicBezTo>
                  <a:pt x="148285" y="3793236"/>
                  <a:pt x="441256" y="4071880"/>
                  <a:pt x="127000" y="3810000"/>
                </a:cubicBezTo>
                <a:cubicBezTo>
                  <a:pt x="110067" y="3691467"/>
                  <a:pt x="102175" y="3571285"/>
                  <a:pt x="76200" y="3454400"/>
                </a:cubicBezTo>
                <a:cubicBezTo>
                  <a:pt x="67986" y="3417438"/>
                  <a:pt x="35363" y="3389330"/>
                  <a:pt x="25400" y="3352800"/>
                </a:cubicBezTo>
                <a:cubicBezTo>
                  <a:pt x="9648" y="3295041"/>
                  <a:pt x="8467" y="3234267"/>
                  <a:pt x="0" y="3175000"/>
                </a:cubicBezTo>
                <a:cubicBezTo>
                  <a:pt x="80860" y="2042964"/>
                  <a:pt x="-76994" y="2744788"/>
                  <a:pt x="127000" y="2336800"/>
                </a:cubicBezTo>
                <a:cubicBezTo>
                  <a:pt x="212439" y="2165922"/>
                  <a:pt x="124262" y="2245492"/>
                  <a:pt x="254000" y="2159000"/>
                </a:cubicBezTo>
                <a:cubicBezTo>
                  <a:pt x="279400" y="2116667"/>
                  <a:pt x="297401" y="2068899"/>
                  <a:pt x="330200" y="2032000"/>
                </a:cubicBezTo>
                <a:cubicBezTo>
                  <a:pt x="417387" y="1933914"/>
                  <a:pt x="435756" y="1937548"/>
                  <a:pt x="533400" y="1905000"/>
                </a:cubicBezTo>
                <a:cubicBezTo>
                  <a:pt x="550333" y="1871133"/>
                  <a:pt x="562192" y="1834211"/>
                  <a:pt x="584200" y="1803400"/>
                </a:cubicBezTo>
                <a:cubicBezTo>
                  <a:pt x="639754" y="1725624"/>
                  <a:pt x="705950" y="1699870"/>
                  <a:pt x="787400" y="1651000"/>
                </a:cubicBezTo>
                <a:cubicBezTo>
                  <a:pt x="812800" y="1608667"/>
                  <a:pt x="843549" y="1569114"/>
                  <a:pt x="863600" y="1524000"/>
                </a:cubicBezTo>
                <a:cubicBezTo>
                  <a:pt x="877778" y="1492100"/>
                  <a:pt x="889831" y="1457299"/>
                  <a:pt x="889000" y="1422400"/>
                </a:cubicBezTo>
                <a:cubicBezTo>
                  <a:pt x="881331" y="1100313"/>
                  <a:pt x="855133" y="778933"/>
                  <a:pt x="838200" y="457200"/>
                </a:cubicBezTo>
                <a:cubicBezTo>
                  <a:pt x="855133" y="338667"/>
                  <a:pt x="799217" y="180820"/>
                  <a:pt x="889000" y="101600"/>
                </a:cubicBezTo>
                <a:cubicBezTo>
                  <a:pt x="984441" y="17388"/>
                  <a:pt x="1144450" y="97125"/>
                  <a:pt x="1270000" y="76200"/>
                </a:cubicBezTo>
                <a:cubicBezTo>
                  <a:pt x="1300112" y="71181"/>
                  <a:pt x="1317617" y="36119"/>
                  <a:pt x="1346200" y="25400"/>
                </a:cubicBezTo>
                <a:cubicBezTo>
                  <a:pt x="1386623" y="10241"/>
                  <a:pt x="1430867" y="8467"/>
                  <a:pt x="1473200" y="0"/>
                </a:cubicBezTo>
                <a:cubicBezTo>
                  <a:pt x="1498600" y="25400"/>
                  <a:pt x="1526404" y="48605"/>
                  <a:pt x="1549400" y="76200"/>
                </a:cubicBezTo>
                <a:cubicBezTo>
                  <a:pt x="1568943" y="99651"/>
                  <a:pt x="1600200" y="152400"/>
                  <a:pt x="1600200" y="152400"/>
                </a:cubicBezTo>
                <a:lnTo>
                  <a:pt x="1498600" y="0"/>
                </a:lnTo>
                <a:cubicBezTo>
                  <a:pt x="1651000" y="16933"/>
                  <a:pt x="1807040" y="13610"/>
                  <a:pt x="1955800" y="50800"/>
                </a:cubicBezTo>
                <a:cubicBezTo>
                  <a:pt x="2008770" y="64043"/>
                  <a:pt x="2031410" y="236901"/>
                  <a:pt x="2032000" y="254000"/>
                </a:cubicBezTo>
                <a:cubicBezTo>
                  <a:pt x="2039003" y="457079"/>
                  <a:pt x="2032000" y="660400"/>
                  <a:pt x="2032000" y="863600"/>
                </a:cubicBezTo>
                <a:lnTo>
                  <a:pt x="1930400" y="635000"/>
                </a:lnTo>
                <a:lnTo>
                  <a:pt x="1930400" y="635000"/>
                </a:lnTo>
              </a:path>
            </a:pathLst>
          </a:custGeom>
          <a:gradFill flip="none" rotWithShape="1">
            <a:gsLst>
              <a:gs pos="0">
                <a:srgbClr val="D6E268">
                  <a:tint val="66000"/>
                  <a:satMod val="160000"/>
                </a:srgbClr>
              </a:gs>
              <a:gs pos="50000">
                <a:srgbClr val="D6E268">
                  <a:tint val="44500"/>
                  <a:satMod val="160000"/>
                </a:srgbClr>
              </a:gs>
              <a:gs pos="100000">
                <a:srgbClr val="D6E268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4" name="Rectangle: Top Corners Rounded 3">
            <a:extLst>
              <a:ext uri="{FF2B5EF4-FFF2-40B4-BE49-F238E27FC236}">
                <a16:creationId xmlns:a16="http://schemas.microsoft.com/office/drawing/2014/main" id="{B467750D-74DF-4830-8F1E-F7D0D6EA1CD8}"/>
              </a:ext>
            </a:extLst>
          </p:cNvPr>
          <p:cNvSpPr/>
          <p:nvPr/>
        </p:nvSpPr>
        <p:spPr>
          <a:xfrm rot="10800000">
            <a:off x="3606800" y="0"/>
            <a:ext cx="4445000" cy="1676400"/>
          </a:xfrm>
          <a:prstGeom prst="round2SameRect">
            <a:avLst/>
          </a:prstGeom>
          <a:solidFill>
            <a:schemeClr val="bg1"/>
          </a:solidFill>
          <a:ln>
            <a:solidFill>
              <a:srgbClr val="A47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04FA25-046F-46B3-8CFF-CED87E552B6E}"/>
              </a:ext>
            </a:extLst>
          </p:cNvPr>
          <p:cNvSpPr txBox="1"/>
          <p:nvPr/>
        </p:nvSpPr>
        <p:spPr>
          <a:xfrm>
            <a:off x="3937000" y="482600"/>
            <a:ext cx="38100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4000" dirty="0">
                <a:solidFill>
                  <a:srgbClr val="A47700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عنوان</a:t>
            </a:r>
          </a:p>
        </p:txBody>
      </p:sp>
      <p:sp>
        <p:nvSpPr>
          <p:cNvPr id="20" name="Rectangle: Single Corner Rounded 19">
            <a:extLst>
              <a:ext uri="{FF2B5EF4-FFF2-40B4-BE49-F238E27FC236}">
                <a16:creationId xmlns:a16="http://schemas.microsoft.com/office/drawing/2014/main" id="{A824F554-6978-4DE6-978B-935344A474AC}"/>
              </a:ext>
            </a:extLst>
          </p:cNvPr>
          <p:cNvSpPr/>
          <p:nvPr/>
        </p:nvSpPr>
        <p:spPr>
          <a:xfrm>
            <a:off x="609600" y="2082800"/>
            <a:ext cx="3733800" cy="1143000"/>
          </a:xfrm>
          <a:prstGeom prst="round1Rect">
            <a:avLst/>
          </a:prstGeom>
          <a:solidFill>
            <a:schemeClr val="bg1"/>
          </a:solidFill>
          <a:ln>
            <a:solidFill>
              <a:srgbClr val="A47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09D2AA8F-4142-48F6-82FD-BA81DF80DF76}"/>
              </a:ext>
            </a:extLst>
          </p:cNvPr>
          <p:cNvSpPr/>
          <p:nvPr/>
        </p:nvSpPr>
        <p:spPr>
          <a:xfrm rot="10800000">
            <a:off x="558800" y="3352800"/>
            <a:ext cx="3784600" cy="3200400"/>
          </a:xfrm>
          <a:prstGeom prst="round2SameRect">
            <a:avLst/>
          </a:prstGeom>
          <a:solidFill>
            <a:schemeClr val="bg1"/>
          </a:solidFill>
          <a:ln>
            <a:solidFill>
              <a:srgbClr val="A47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30792E1C-2D61-4D38-8AFB-26427BF22E22}"/>
              </a:ext>
            </a:extLst>
          </p:cNvPr>
          <p:cNvCxnSpPr>
            <a:stCxn id="4" idx="0"/>
            <a:endCxn id="20" idx="0"/>
          </p:cNvCxnSpPr>
          <p:nvPr/>
        </p:nvCxnSpPr>
        <p:spPr>
          <a:xfrm rot="10800000" flipV="1">
            <a:off x="2476500" y="838200"/>
            <a:ext cx="1130300" cy="1244600"/>
          </a:xfrm>
          <a:prstGeom prst="bentConnector2">
            <a:avLst/>
          </a:prstGeom>
          <a:ln w="9525" cap="flat" cmpd="sng" algn="ctr">
            <a:solidFill>
              <a:srgbClr val="A477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AB3BCCCD-67FC-49DC-BAEE-5F963BD9D4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854" y="2057400"/>
            <a:ext cx="1161738" cy="11430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F781B16-B7A0-40FA-9816-B6F0F9551228}"/>
              </a:ext>
            </a:extLst>
          </p:cNvPr>
          <p:cNvSpPr txBox="1"/>
          <p:nvPr/>
        </p:nvSpPr>
        <p:spPr>
          <a:xfrm>
            <a:off x="1854200" y="2260600"/>
            <a:ext cx="23622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4000" dirty="0">
                <a:solidFill>
                  <a:srgbClr val="A47700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عنوان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2699DD3-45E0-4163-9407-99899030EEDA}"/>
              </a:ext>
            </a:extLst>
          </p:cNvPr>
          <p:cNvSpPr txBox="1"/>
          <p:nvPr/>
        </p:nvSpPr>
        <p:spPr>
          <a:xfrm>
            <a:off x="939800" y="3556000"/>
            <a:ext cx="32512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sz="2800" dirty="0">
                <a:solidFill>
                  <a:srgbClr val="A47700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توضیح:</a:t>
            </a:r>
          </a:p>
        </p:txBody>
      </p:sp>
      <p:sp>
        <p:nvSpPr>
          <p:cNvPr id="28" name="Rectangle: Single Corner Rounded 27">
            <a:extLst>
              <a:ext uri="{FF2B5EF4-FFF2-40B4-BE49-F238E27FC236}">
                <a16:creationId xmlns:a16="http://schemas.microsoft.com/office/drawing/2014/main" id="{B5E19537-1699-4F8A-AA21-F87F7BCDC793}"/>
              </a:ext>
            </a:extLst>
          </p:cNvPr>
          <p:cNvSpPr/>
          <p:nvPr/>
        </p:nvSpPr>
        <p:spPr>
          <a:xfrm>
            <a:off x="6731000" y="2209800"/>
            <a:ext cx="3606800" cy="1066800"/>
          </a:xfrm>
          <a:prstGeom prst="round1Rect">
            <a:avLst/>
          </a:prstGeom>
          <a:solidFill>
            <a:schemeClr val="bg1"/>
          </a:solidFill>
          <a:ln>
            <a:solidFill>
              <a:srgbClr val="A47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E3EDA725-D2A6-4BB8-B1FA-FEFD7639DCBA}"/>
              </a:ext>
            </a:extLst>
          </p:cNvPr>
          <p:cNvSpPr/>
          <p:nvPr/>
        </p:nvSpPr>
        <p:spPr>
          <a:xfrm rot="10800000">
            <a:off x="6731000" y="3429000"/>
            <a:ext cx="3657600" cy="2997200"/>
          </a:xfrm>
          <a:prstGeom prst="round2SameRect">
            <a:avLst/>
          </a:prstGeom>
          <a:solidFill>
            <a:schemeClr val="bg1"/>
          </a:solidFill>
          <a:ln>
            <a:solidFill>
              <a:srgbClr val="A47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7735EDED-E377-49BC-9EF1-B521F5162B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8800" y="2248393"/>
            <a:ext cx="1024144" cy="906621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74C6DAD0-2D7C-48D7-89DD-72176D66A456}"/>
              </a:ext>
            </a:extLst>
          </p:cNvPr>
          <p:cNvSpPr txBox="1"/>
          <p:nvPr/>
        </p:nvSpPr>
        <p:spPr>
          <a:xfrm>
            <a:off x="8051800" y="2362200"/>
            <a:ext cx="22098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4000" dirty="0">
                <a:solidFill>
                  <a:srgbClr val="A47700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عنوان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DBCB9B1-579F-43A2-A65C-B2D7B767C583}"/>
              </a:ext>
            </a:extLst>
          </p:cNvPr>
          <p:cNvSpPr txBox="1"/>
          <p:nvPr/>
        </p:nvSpPr>
        <p:spPr>
          <a:xfrm>
            <a:off x="6985000" y="3683000"/>
            <a:ext cx="322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sz="2800" dirty="0">
                <a:solidFill>
                  <a:srgbClr val="A47700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توضیح:</a:t>
            </a:r>
          </a:p>
        </p:txBody>
      </p: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82B36314-D5DF-4703-B096-49DE5508586C}"/>
              </a:ext>
            </a:extLst>
          </p:cNvPr>
          <p:cNvCxnSpPr>
            <a:stCxn id="4" idx="3"/>
            <a:endCxn id="13" idx="25"/>
          </p:cNvCxnSpPr>
          <p:nvPr/>
        </p:nvCxnSpPr>
        <p:spPr>
          <a:xfrm rot="16200000" flipH="1">
            <a:off x="4681820" y="2823879"/>
            <a:ext cx="3048000" cy="753041"/>
          </a:xfrm>
          <a:prstGeom prst="bentConnector4">
            <a:avLst>
              <a:gd name="adj1" fmla="val 21667"/>
              <a:gd name="adj2" fmla="val -1687"/>
            </a:avLst>
          </a:prstGeom>
          <a:ln w="9525" cap="flat" cmpd="sng" algn="ctr">
            <a:solidFill>
              <a:srgbClr val="A477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8842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20" grpId="0" animBg="1"/>
      <p:bldP spid="21" grpId="0" animBg="1"/>
      <p:bldP spid="26" grpId="0"/>
      <p:bldP spid="27" grpId="0"/>
      <p:bldP spid="28" grpId="0" animBg="1"/>
      <p:bldP spid="29" grpId="0" animBg="1"/>
      <p:bldP spid="31" grpId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CB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9D4372F-2ED7-4B38-BC2E-7E83A0E61D72}"/>
              </a:ext>
            </a:extLst>
          </p:cNvPr>
          <p:cNvSpPr/>
          <p:nvPr/>
        </p:nvSpPr>
        <p:spPr>
          <a:xfrm>
            <a:off x="7061200" y="-1016000"/>
            <a:ext cx="6350000" cy="4347828"/>
          </a:xfrm>
          <a:custGeom>
            <a:avLst/>
            <a:gdLst>
              <a:gd name="connsiteX0" fmla="*/ 536456 w 4321056"/>
              <a:gd name="connsiteY0" fmla="*/ 156828 h 4347828"/>
              <a:gd name="connsiteX1" fmla="*/ 536456 w 4321056"/>
              <a:gd name="connsiteY1" fmla="*/ 156828 h 4347828"/>
              <a:gd name="connsiteX2" fmla="*/ 282456 w 4321056"/>
              <a:gd name="connsiteY2" fmla="*/ 207628 h 4347828"/>
              <a:gd name="connsiteX3" fmla="*/ 206256 w 4321056"/>
              <a:gd name="connsiteY3" fmla="*/ 233028 h 4347828"/>
              <a:gd name="connsiteX4" fmla="*/ 130056 w 4321056"/>
              <a:gd name="connsiteY4" fmla="*/ 309228 h 4347828"/>
              <a:gd name="connsiteX5" fmla="*/ 104656 w 4321056"/>
              <a:gd name="connsiteY5" fmla="*/ 436228 h 4347828"/>
              <a:gd name="connsiteX6" fmla="*/ 53856 w 4321056"/>
              <a:gd name="connsiteY6" fmla="*/ 588628 h 4347828"/>
              <a:gd name="connsiteX7" fmla="*/ 28456 w 4321056"/>
              <a:gd name="connsiteY7" fmla="*/ 715628 h 4347828"/>
              <a:gd name="connsiteX8" fmla="*/ 28456 w 4321056"/>
              <a:gd name="connsiteY8" fmla="*/ 1299828 h 4347828"/>
              <a:gd name="connsiteX9" fmla="*/ 130056 w 4321056"/>
              <a:gd name="connsiteY9" fmla="*/ 1503028 h 4347828"/>
              <a:gd name="connsiteX10" fmla="*/ 155456 w 4321056"/>
              <a:gd name="connsiteY10" fmla="*/ 1782428 h 4347828"/>
              <a:gd name="connsiteX11" fmla="*/ 307856 w 4321056"/>
              <a:gd name="connsiteY11" fmla="*/ 1934828 h 4347828"/>
              <a:gd name="connsiteX12" fmla="*/ 358656 w 4321056"/>
              <a:gd name="connsiteY12" fmla="*/ 2011028 h 4347828"/>
              <a:gd name="connsiteX13" fmla="*/ 384056 w 4321056"/>
              <a:gd name="connsiteY13" fmla="*/ 2112628 h 4347828"/>
              <a:gd name="connsiteX14" fmla="*/ 409456 w 4321056"/>
              <a:gd name="connsiteY14" fmla="*/ 2239628 h 4347828"/>
              <a:gd name="connsiteX15" fmla="*/ 536456 w 4321056"/>
              <a:gd name="connsiteY15" fmla="*/ 2265028 h 4347828"/>
              <a:gd name="connsiteX16" fmla="*/ 587256 w 4321056"/>
              <a:gd name="connsiteY16" fmla="*/ 2366628 h 4347828"/>
              <a:gd name="connsiteX17" fmla="*/ 663456 w 4321056"/>
              <a:gd name="connsiteY17" fmla="*/ 2392028 h 4347828"/>
              <a:gd name="connsiteX18" fmla="*/ 790456 w 4321056"/>
              <a:gd name="connsiteY18" fmla="*/ 2442828 h 4347828"/>
              <a:gd name="connsiteX19" fmla="*/ 1196856 w 4321056"/>
              <a:gd name="connsiteY19" fmla="*/ 2519028 h 4347828"/>
              <a:gd name="connsiteX20" fmla="*/ 1577856 w 4321056"/>
              <a:gd name="connsiteY20" fmla="*/ 2620628 h 4347828"/>
              <a:gd name="connsiteX21" fmla="*/ 1755656 w 4321056"/>
              <a:gd name="connsiteY21" fmla="*/ 2671428 h 4347828"/>
              <a:gd name="connsiteX22" fmla="*/ 1958856 w 4321056"/>
              <a:gd name="connsiteY22" fmla="*/ 2823828 h 4347828"/>
              <a:gd name="connsiteX23" fmla="*/ 2085856 w 4321056"/>
              <a:gd name="connsiteY23" fmla="*/ 2925428 h 4347828"/>
              <a:gd name="connsiteX24" fmla="*/ 2314456 w 4321056"/>
              <a:gd name="connsiteY24" fmla="*/ 3077828 h 4347828"/>
              <a:gd name="connsiteX25" fmla="*/ 2339856 w 4321056"/>
              <a:gd name="connsiteY25" fmla="*/ 3255628 h 4347828"/>
              <a:gd name="connsiteX26" fmla="*/ 2492256 w 4321056"/>
              <a:gd name="connsiteY26" fmla="*/ 3484228 h 4347828"/>
              <a:gd name="connsiteX27" fmla="*/ 2543056 w 4321056"/>
              <a:gd name="connsiteY27" fmla="*/ 3560428 h 4347828"/>
              <a:gd name="connsiteX28" fmla="*/ 2644656 w 4321056"/>
              <a:gd name="connsiteY28" fmla="*/ 3865228 h 4347828"/>
              <a:gd name="connsiteX29" fmla="*/ 2695456 w 4321056"/>
              <a:gd name="connsiteY29" fmla="*/ 3966828 h 4347828"/>
              <a:gd name="connsiteX30" fmla="*/ 2771656 w 4321056"/>
              <a:gd name="connsiteY30" fmla="*/ 4043028 h 4347828"/>
              <a:gd name="connsiteX31" fmla="*/ 2949456 w 4321056"/>
              <a:gd name="connsiteY31" fmla="*/ 4068428 h 4347828"/>
              <a:gd name="connsiteX32" fmla="*/ 3228856 w 4321056"/>
              <a:gd name="connsiteY32" fmla="*/ 4220828 h 4347828"/>
              <a:gd name="connsiteX33" fmla="*/ 3432056 w 4321056"/>
              <a:gd name="connsiteY33" fmla="*/ 4347828 h 4347828"/>
              <a:gd name="connsiteX34" fmla="*/ 3813056 w 4321056"/>
              <a:gd name="connsiteY34" fmla="*/ 4322428 h 4347828"/>
              <a:gd name="connsiteX35" fmla="*/ 3813056 w 4321056"/>
              <a:gd name="connsiteY35" fmla="*/ 4297028 h 4347828"/>
              <a:gd name="connsiteX36" fmla="*/ 3940056 w 4321056"/>
              <a:gd name="connsiteY36" fmla="*/ 3992228 h 4347828"/>
              <a:gd name="connsiteX37" fmla="*/ 4016256 w 4321056"/>
              <a:gd name="connsiteY37" fmla="*/ 3636628 h 4347828"/>
              <a:gd name="connsiteX38" fmla="*/ 4067056 w 4321056"/>
              <a:gd name="connsiteY38" fmla="*/ 3458828 h 4347828"/>
              <a:gd name="connsiteX39" fmla="*/ 4041656 w 4321056"/>
              <a:gd name="connsiteY39" fmla="*/ 3382628 h 4347828"/>
              <a:gd name="connsiteX40" fmla="*/ 4067056 w 4321056"/>
              <a:gd name="connsiteY40" fmla="*/ 3306428 h 4347828"/>
              <a:gd name="connsiteX41" fmla="*/ 4117856 w 4321056"/>
              <a:gd name="connsiteY41" fmla="*/ 3077828 h 4347828"/>
              <a:gd name="connsiteX42" fmla="*/ 4143256 w 4321056"/>
              <a:gd name="connsiteY42" fmla="*/ 2950828 h 4347828"/>
              <a:gd name="connsiteX43" fmla="*/ 4244856 w 4321056"/>
              <a:gd name="connsiteY43" fmla="*/ 2646028 h 4347828"/>
              <a:gd name="connsiteX44" fmla="*/ 4321056 w 4321056"/>
              <a:gd name="connsiteY44" fmla="*/ 2417428 h 4347828"/>
              <a:gd name="connsiteX45" fmla="*/ 4295656 w 4321056"/>
              <a:gd name="connsiteY45" fmla="*/ 1477628 h 4347828"/>
              <a:gd name="connsiteX46" fmla="*/ 4270256 w 4321056"/>
              <a:gd name="connsiteY46" fmla="*/ 1376028 h 4347828"/>
              <a:gd name="connsiteX47" fmla="*/ 4219456 w 4321056"/>
              <a:gd name="connsiteY47" fmla="*/ 1299828 h 4347828"/>
              <a:gd name="connsiteX48" fmla="*/ 3990856 w 4321056"/>
              <a:gd name="connsiteY48" fmla="*/ 1020428 h 4347828"/>
              <a:gd name="connsiteX49" fmla="*/ 3914656 w 4321056"/>
              <a:gd name="connsiteY49" fmla="*/ 995028 h 4347828"/>
              <a:gd name="connsiteX50" fmla="*/ 3863856 w 4321056"/>
              <a:gd name="connsiteY50" fmla="*/ 893428 h 4347828"/>
              <a:gd name="connsiteX51" fmla="*/ 3787656 w 4321056"/>
              <a:gd name="connsiteY51" fmla="*/ 842628 h 4347828"/>
              <a:gd name="connsiteX52" fmla="*/ 3559056 w 4321056"/>
              <a:gd name="connsiteY52" fmla="*/ 715628 h 4347828"/>
              <a:gd name="connsiteX53" fmla="*/ 3330456 w 4321056"/>
              <a:gd name="connsiteY53" fmla="*/ 614028 h 4347828"/>
              <a:gd name="connsiteX54" fmla="*/ 2974856 w 4321056"/>
              <a:gd name="connsiteY54" fmla="*/ 487028 h 4347828"/>
              <a:gd name="connsiteX55" fmla="*/ 2390656 w 4321056"/>
              <a:gd name="connsiteY55" fmla="*/ 360028 h 4347828"/>
              <a:gd name="connsiteX56" fmla="*/ 2289056 w 4321056"/>
              <a:gd name="connsiteY56" fmla="*/ 309228 h 4347828"/>
              <a:gd name="connsiteX57" fmla="*/ 2187456 w 4321056"/>
              <a:gd name="connsiteY57" fmla="*/ 283828 h 4347828"/>
              <a:gd name="connsiteX58" fmla="*/ 1908056 w 4321056"/>
              <a:gd name="connsiteY58" fmla="*/ 233028 h 4347828"/>
              <a:gd name="connsiteX59" fmla="*/ 1704856 w 4321056"/>
              <a:gd name="connsiteY59" fmla="*/ 131428 h 4347828"/>
              <a:gd name="connsiteX60" fmla="*/ 1527056 w 4321056"/>
              <a:gd name="connsiteY60" fmla="*/ 80628 h 4347828"/>
              <a:gd name="connsiteX61" fmla="*/ 1450856 w 4321056"/>
              <a:gd name="connsiteY61" fmla="*/ 55228 h 4347828"/>
              <a:gd name="connsiteX62" fmla="*/ 1349256 w 4321056"/>
              <a:gd name="connsiteY62" fmla="*/ 4428 h 4347828"/>
              <a:gd name="connsiteX63" fmla="*/ 1196856 w 4321056"/>
              <a:gd name="connsiteY63" fmla="*/ 4428 h 4347828"/>
              <a:gd name="connsiteX64" fmla="*/ 511056 w 4321056"/>
              <a:gd name="connsiteY64" fmla="*/ 106028 h 4347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4321056" h="4347828">
                <a:moveTo>
                  <a:pt x="536456" y="156828"/>
                </a:moveTo>
                <a:lnTo>
                  <a:pt x="536456" y="156828"/>
                </a:lnTo>
                <a:cubicBezTo>
                  <a:pt x="451789" y="173761"/>
                  <a:pt x="366588" y="188213"/>
                  <a:pt x="282456" y="207628"/>
                </a:cubicBezTo>
                <a:cubicBezTo>
                  <a:pt x="256368" y="213648"/>
                  <a:pt x="228533" y="218176"/>
                  <a:pt x="206256" y="233028"/>
                </a:cubicBezTo>
                <a:cubicBezTo>
                  <a:pt x="176368" y="252953"/>
                  <a:pt x="155456" y="283828"/>
                  <a:pt x="130056" y="309228"/>
                </a:cubicBezTo>
                <a:cubicBezTo>
                  <a:pt x="121589" y="351561"/>
                  <a:pt x="118308" y="395272"/>
                  <a:pt x="104656" y="436228"/>
                </a:cubicBezTo>
                <a:cubicBezTo>
                  <a:pt x="46283" y="611346"/>
                  <a:pt x="53856" y="473859"/>
                  <a:pt x="53856" y="588628"/>
                </a:cubicBezTo>
                <a:lnTo>
                  <a:pt x="28456" y="715628"/>
                </a:lnTo>
                <a:cubicBezTo>
                  <a:pt x="-111" y="972735"/>
                  <a:pt x="-17838" y="1006635"/>
                  <a:pt x="28456" y="1299828"/>
                </a:cubicBezTo>
                <a:cubicBezTo>
                  <a:pt x="41312" y="1381249"/>
                  <a:pt x="86960" y="1438385"/>
                  <a:pt x="130056" y="1503028"/>
                </a:cubicBezTo>
                <a:cubicBezTo>
                  <a:pt x="138523" y="1596161"/>
                  <a:pt x="119849" y="1695955"/>
                  <a:pt x="155456" y="1782428"/>
                </a:cubicBezTo>
                <a:cubicBezTo>
                  <a:pt x="182810" y="1848859"/>
                  <a:pt x="268005" y="1875052"/>
                  <a:pt x="307856" y="1934828"/>
                </a:cubicBezTo>
                <a:lnTo>
                  <a:pt x="358656" y="2011028"/>
                </a:lnTo>
                <a:cubicBezTo>
                  <a:pt x="367123" y="2044895"/>
                  <a:pt x="376483" y="2078550"/>
                  <a:pt x="384056" y="2112628"/>
                </a:cubicBezTo>
                <a:cubicBezTo>
                  <a:pt x="393421" y="2154772"/>
                  <a:pt x="378929" y="2209101"/>
                  <a:pt x="409456" y="2239628"/>
                </a:cubicBezTo>
                <a:cubicBezTo>
                  <a:pt x="439983" y="2270155"/>
                  <a:pt x="494123" y="2256561"/>
                  <a:pt x="536456" y="2265028"/>
                </a:cubicBezTo>
                <a:cubicBezTo>
                  <a:pt x="553389" y="2298895"/>
                  <a:pt x="560482" y="2339854"/>
                  <a:pt x="587256" y="2366628"/>
                </a:cubicBezTo>
                <a:cubicBezTo>
                  <a:pt x="606188" y="2385560"/>
                  <a:pt x="638387" y="2382627"/>
                  <a:pt x="663456" y="2392028"/>
                </a:cubicBezTo>
                <a:cubicBezTo>
                  <a:pt x="706147" y="2408037"/>
                  <a:pt x="746101" y="2432267"/>
                  <a:pt x="790456" y="2442828"/>
                </a:cubicBezTo>
                <a:cubicBezTo>
                  <a:pt x="924535" y="2474752"/>
                  <a:pt x="1064332" y="2481164"/>
                  <a:pt x="1196856" y="2519028"/>
                </a:cubicBezTo>
                <a:cubicBezTo>
                  <a:pt x="1644950" y="2647055"/>
                  <a:pt x="1084735" y="2489129"/>
                  <a:pt x="1577856" y="2620628"/>
                </a:cubicBezTo>
                <a:cubicBezTo>
                  <a:pt x="1637413" y="2636510"/>
                  <a:pt x="1696389" y="2654495"/>
                  <a:pt x="1755656" y="2671428"/>
                </a:cubicBezTo>
                <a:cubicBezTo>
                  <a:pt x="1905038" y="2820810"/>
                  <a:pt x="1748453" y="2676546"/>
                  <a:pt x="1958856" y="2823828"/>
                </a:cubicBezTo>
                <a:cubicBezTo>
                  <a:pt x="2003269" y="2854917"/>
                  <a:pt x="2040118" y="2896322"/>
                  <a:pt x="2085856" y="2925428"/>
                </a:cubicBezTo>
                <a:cubicBezTo>
                  <a:pt x="2339583" y="3086891"/>
                  <a:pt x="2154330" y="2917702"/>
                  <a:pt x="2314456" y="3077828"/>
                </a:cubicBezTo>
                <a:cubicBezTo>
                  <a:pt x="2322923" y="3137095"/>
                  <a:pt x="2311472" y="3202916"/>
                  <a:pt x="2339856" y="3255628"/>
                </a:cubicBezTo>
                <a:cubicBezTo>
                  <a:pt x="2510217" y="3572012"/>
                  <a:pt x="2492256" y="3284559"/>
                  <a:pt x="2492256" y="3484228"/>
                </a:cubicBezTo>
                <a:lnTo>
                  <a:pt x="2543056" y="3560428"/>
                </a:lnTo>
                <a:cubicBezTo>
                  <a:pt x="2622352" y="3917262"/>
                  <a:pt x="2542002" y="3685584"/>
                  <a:pt x="2644656" y="3865228"/>
                </a:cubicBezTo>
                <a:cubicBezTo>
                  <a:pt x="2663442" y="3898103"/>
                  <a:pt x="2673448" y="3936017"/>
                  <a:pt x="2695456" y="3966828"/>
                </a:cubicBezTo>
                <a:cubicBezTo>
                  <a:pt x="2716335" y="3996058"/>
                  <a:pt x="2738304" y="4029687"/>
                  <a:pt x="2771656" y="4043028"/>
                </a:cubicBezTo>
                <a:cubicBezTo>
                  <a:pt x="2827242" y="4065263"/>
                  <a:pt x="2890189" y="4059961"/>
                  <a:pt x="2949456" y="4068428"/>
                </a:cubicBezTo>
                <a:cubicBezTo>
                  <a:pt x="3085763" y="4122951"/>
                  <a:pt x="3101965" y="4119315"/>
                  <a:pt x="3228856" y="4220828"/>
                </a:cubicBezTo>
                <a:cubicBezTo>
                  <a:pt x="3401062" y="4358593"/>
                  <a:pt x="3250520" y="4302444"/>
                  <a:pt x="3432056" y="4347828"/>
                </a:cubicBezTo>
                <a:cubicBezTo>
                  <a:pt x="3745184" y="4319362"/>
                  <a:pt x="3617939" y="4322428"/>
                  <a:pt x="3813056" y="4322428"/>
                </a:cubicBezTo>
                <a:lnTo>
                  <a:pt x="3813056" y="4297028"/>
                </a:lnTo>
                <a:cubicBezTo>
                  <a:pt x="3855389" y="4195428"/>
                  <a:pt x="3912273" y="4098730"/>
                  <a:pt x="3940056" y="3992228"/>
                </a:cubicBezTo>
                <a:cubicBezTo>
                  <a:pt x="4054723" y="3552672"/>
                  <a:pt x="3885345" y="3832995"/>
                  <a:pt x="4016256" y="3636628"/>
                </a:cubicBezTo>
                <a:cubicBezTo>
                  <a:pt x="4033189" y="3577361"/>
                  <a:pt x="4060923" y="3520160"/>
                  <a:pt x="4067056" y="3458828"/>
                </a:cubicBezTo>
                <a:cubicBezTo>
                  <a:pt x="4069720" y="3432187"/>
                  <a:pt x="4041656" y="3409402"/>
                  <a:pt x="4041656" y="3382628"/>
                </a:cubicBezTo>
                <a:cubicBezTo>
                  <a:pt x="4041656" y="3355854"/>
                  <a:pt x="4060562" y="3332403"/>
                  <a:pt x="4067056" y="3306428"/>
                </a:cubicBezTo>
                <a:cubicBezTo>
                  <a:pt x="4085988" y="3230700"/>
                  <a:pt x="4101500" y="3154154"/>
                  <a:pt x="4117856" y="3077828"/>
                </a:cubicBezTo>
                <a:cubicBezTo>
                  <a:pt x="4126902" y="3035615"/>
                  <a:pt x="4131074" y="2992245"/>
                  <a:pt x="4143256" y="2950828"/>
                </a:cubicBezTo>
                <a:cubicBezTo>
                  <a:pt x="4173475" y="2848084"/>
                  <a:pt x="4218881" y="2749926"/>
                  <a:pt x="4244856" y="2646028"/>
                </a:cubicBezTo>
                <a:cubicBezTo>
                  <a:pt x="4281314" y="2500195"/>
                  <a:pt x="4257291" y="2576840"/>
                  <a:pt x="4321056" y="2417428"/>
                </a:cubicBezTo>
                <a:cubicBezTo>
                  <a:pt x="4312589" y="2104161"/>
                  <a:pt x="4310925" y="1790637"/>
                  <a:pt x="4295656" y="1477628"/>
                </a:cubicBezTo>
                <a:cubicBezTo>
                  <a:pt x="4293955" y="1442760"/>
                  <a:pt x="4284007" y="1408114"/>
                  <a:pt x="4270256" y="1376028"/>
                </a:cubicBezTo>
                <a:cubicBezTo>
                  <a:pt x="4258231" y="1347969"/>
                  <a:pt x="4235635" y="1325715"/>
                  <a:pt x="4219456" y="1299828"/>
                </a:cubicBezTo>
                <a:cubicBezTo>
                  <a:pt x="4168083" y="1217631"/>
                  <a:pt x="4088248" y="1052892"/>
                  <a:pt x="3990856" y="1020428"/>
                </a:cubicBezTo>
                <a:lnTo>
                  <a:pt x="3914656" y="995028"/>
                </a:lnTo>
                <a:cubicBezTo>
                  <a:pt x="3897723" y="961161"/>
                  <a:pt x="3888096" y="922516"/>
                  <a:pt x="3863856" y="893428"/>
                </a:cubicBezTo>
                <a:cubicBezTo>
                  <a:pt x="3844313" y="869977"/>
                  <a:pt x="3812497" y="860371"/>
                  <a:pt x="3787656" y="842628"/>
                </a:cubicBezTo>
                <a:cubicBezTo>
                  <a:pt x="3467191" y="613724"/>
                  <a:pt x="3921801" y="917153"/>
                  <a:pt x="3559056" y="715628"/>
                </a:cubicBezTo>
                <a:cubicBezTo>
                  <a:pt x="3348469" y="598635"/>
                  <a:pt x="3574892" y="662915"/>
                  <a:pt x="3330456" y="614028"/>
                </a:cubicBezTo>
                <a:cubicBezTo>
                  <a:pt x="3087015" y="419275"/>
                  <a:pt x="3337343" y="582419"/>
                  <a:pt x="2974856" y="487028"/>
                </a:cubicBezTo>
                <a:cubicBezTo>
                  <a:pt x="2356413" y="324280"/>
                  <a:pt x="3128886" y="416815"/>
                  <a:pt x="2390656" y="360028"/>
                </a:cubicBezTo>
                <a:cubicBezTo>
                  <a:pt x="2356789" y="343095"/>
                  <a:pt x="2324509" y="322523"/>
                  <a:pt x="2289056" y="309228"/>
                </a:cubicBezTo>
                <a:cubicBezTo>
                  <a:pt x="2256370" y="296971"/>
                  <a:pt x="2221687" y="290674"/>
                  <a:pt x="2187456" y="283828"/>
                </a:cubicBezTo>
                <a:cubicBezTo>
                  <a:pt x="2094634" y="265264"/>
                  <a:pt x="2001189" y="249961"/>
                  <a:pt x="1908056" y="233028"/>
                </a:cubicBezTo>
                <a:cubicBezTo>
                  <a:pt x="1840323" y="199161"/>
                  <a:pt x="1775168" y="159553"/>
                  <a:pt x="1704856" y="131428"/>
                </a:cubicBezTo>
                <a:cubicBezTo>
                  <a:pt x="1647626" y="108536"/>
                  <a:pt x="1586095" y="98340"/>
                  <a:pt x="1527056" y="80628"/>
                </a:cubicBezTo>
                <a:cubicBezTo>
                  <a:pt x="1501411" y="72935"/>
                  <a:pt x="1475465" y="65775"/>
                  <a:pt x="1450856" y="55228"/>
                </a:cubicBezTo>
                <a:cubicBezTo>
                  <a:pt x="1416053" y="40313"/>
                  <a:pt x="1386385" y="11854"/>
                  <a:pt x="1349256" y="4428"/>
                </a:cubicBezTo>
                <a:cubicBezTo>
                  <a:pt x="1299443" y="-5535"/>
                  <a:pt x="1247656" y="4428"/>
                  <a:pt x="1196856" y="4428"/>
                </a:cubicBezTo>
                <a:lnTo>
                  <a:pt x="511056" y="106028"/>
                </a:lnTo>
              </a:path>
            </a:pathLst>
          </a:custGeom>
          <a:gradFill flip="none" rotWithShape="1">
            <a:gsLst>
              <a:gs pos="0">
                <a:srgbClr val="D6E268">
                  <a:tint val="66000"/>
                  <a:satMod val="160000"/>
                </a:srgbClr>
              </a:gs>
              <a:gs pos="50000">
                <a:srgbClr val="D6E268">
                  <a:tint val="44500"/>
                  <a:satMod val="160000"/>
                </a:srgbClr>
              </a:gs>
              <a:gs pos="100000">
                <a:srgbClr val="D6E268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863B1F-5D08-4D9C-9382-4D6D9B9B98CC}"/>
              </a:ext>
            </a:extLst>
          </p:cNvPr>
          <p:cNvSpPr txBox="1"/>
          <p:nvPr/>
        </p:nvSpPr>
        <p:spPr>
          <a:xfrm>
            <a:off x="6451600" y="406400"/>
            <a:ext cx="70104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3200" dirty="0">
                <a:solidFill>
                  <a:srgbClr val="A47700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پژوهشی کشاورزی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9B77234-6352-48B5-A876-ED61B59E8962}"/>
              </a:ext>
            </a:extLst>
          </p:cNvPr>
          <p:cNvSpPr/>
          <p:nvPr/>
        </p:nvSpPr>
        <p:spPr>
          <a:xfrm>
            <a:off x="-3276600" y="4470400"/>
            <a:ext cx="9829800" cy="5359400"/>
          </a:xfrm>
          <a:custGeom>
            <a:avLst/>
            <a:gdLst>
              <a:gd name="connsiteX0" fmla="*/ 1651000 w 9829800"/>
              <a:gd name="connsiteY0" fmla="*/ 25400 h 5359400"/>
              <a:gd name="connsiteX1" fmla="*/ 1651000 w 9829800"/>
              <a:gd name="connsiteY1" fmla="*/ 25400 h 5359400"/>
              <a:gd name="connsiteX2" fmla="*/ 1828800 w 9829800"/>
              <a:gd name="connsiteY2" fmla="*/ 177800 h 5359400"/>
              <a:gd name="connsiteX3" fmla="*/ 1854200 w 9829800"/>
              <a:gd name="connsiteY3" fmla="*/ 304800 h 5359400"/>
              <a:gd name="connsiteX4" fmla="*/ 2006600 w 9829800"/>
              <a:gd name="connsiteY4" fmla="*/ 508000 h 5359400"/>
              <a:gd name="connsiteX5" fmla="*/ 2209800 w 9829800"/>
              <a:gd name="connsiteY5" fmla="*/ 609600 h 5359400"/>
              <a:gd name="connsiteX6" fmla="*/ 2540000 w 9829800"/>
              <a:gd name="connsiteY6" fmla="*/ 838200 h 5359400"/>
              <a:gd name="connsiteX7" fmla="*/ 4165600 w 9829800"/>
              <a:gd name="connsiteY7" fmla="*/ 787400 h 5359400"/>
              <a:gd name="connsiteX8" fmla="*/ 4521200 w 9829800"/>
              <a:gd name="connsiteY8" fmla="*/ 685800 h 5359400"/>
              <a:gd name="connsiteX9" fmla="*/ 4927600 w 9829800"/>
              <a:gd name="connsiteY9" fmla="*/ 609600 h 5359400"/>
              <a:gd name="connsiteX10" fmla="*/ 5054600 w 9829800"/>
              <a:gd name="connsiteY10" fmla="*/ 558800 h 5359400"/>
              <a:gd name="connsiteX11" fmla="*/ 6553200 w 9829800"/>
              <a:gd name="connsiteY11" fmla="*/ 533400 h 5359400"/>
              <a:gd name="connsiteX12" fmla="*/ 6654800 w 9829800"/>
              <a:gd name="connsiteY12" fmla="*/ 558800 h 5359400"/>
              <a:gd name="connsiteX13" fmla="*/ 6832600 w 9829800"/>
              <a:gd name="connsiteY13" fmla="*/ 660400 h 5359400"/>
              <a:gd name="connsiteX14" fmla="*/ 6985000 w 9829800"/>
              <a:gd name="connsiteY14" fmla="*/ 812800 h 5359400"/>
              <a:gd name="connsiteX15" fmla="*/ 7061200 w 9829800"/>
              <a:gd name="connsiteY15" fmla="*/ 863600 h 5359400"/>
              <a:gd name="connsiteX16" fmla="*/ 7213600 w 9829800"/>
              <a:gd name="connsiteY16" fmla="*/ 1066800 h 5359400"/>
              <a:gd name="connsiteX17" fmla="*/ 7264400 w 9829800"/>
              <a:gd name="connsiteY17" fmla="*/ 1193800 h 5359400"/>
              <a:gd name="connsiteX18" fmla="*/ 7340600 w 9829800"/>
              <a:gd name="connsiteY18" fmla="*/ 1320800 h 5359400"/>
              <a:gd name="connsiteX19" fmla="*/ 7391400 w 9829800"/>
              <a:gd name="connsiteY19" fmla="*/ 1447800 h 5359400"/>
              <a:gd name="connsiteX20" fmla="*/ 7416800 w 9829800"/>
              <a:gd name="connsiteY20" fmla="*/ 1549400 h 5359400"/>
              <a:gd name="connsiteX21" fmla="*/ 7493000 w 9829800"/>
              <a:gd name="connsiteY21" fmla="*/ 1600200 h 5359400"/>
              <a:gd name="connsiteX22" fmla="*/ 7543800 w 9829800"/>
              <a:gd name="connsiteY22" fmla="*/ 1701800 h 5359400"/>
              <a:gd name="connsiteX23" fmla="*/ 7823200 w 9829800"/>
              <a:gd name="connsiteY23" fmla="*/ 1879600 h 5359400"/>
              <a:gd name="connsiteX24" fmla="*/ 8026400 w 9829800"/>
              <a:gd name="connsiteY24" fmla="*/ 1981200 h 5359400"/>
              <a:gd name="connsiteX25" fmla="*/ 8102600 w 9829800"/>
              <a:gd name="connsiteY25" fmla="*/ 2032000 h 5359400"/>
              <a:gd name="connsiteX26" fmla="*/ 8255000 w 9829800"/>
              <a:gd name="connsiteY26" fmla="*/ 2082800 h 5359400"/>
              <a:gd name="connsiteX27" fmla="*/ 8483600 w 9829800"/>
              <a:gd name="connsiteY27" fmla="*/ 2159000 h 5359400"/>
              <a:gd name="connsiteX28" fmla="*/ 8559800 w 9829800"/>
              <a:gd name="connsiteY28" fmla="*/ 2336800 h 5359400"/>
              <a:gd name="connsiteX29" fmla="*/ 8712200 w 9829800"/>
              <a:gd name="connsiteY29" fmla="*/ 2514600 h 5359400"/>
              <a:gd name="connsiteX30" fmla="*/ 8788400 w 9829800"/>
              <a:gd name="connsiteY30" fmla="*/ 2819400 h 5359400"/>
              <a:gd name="connsiteX31" fmla="*/ 8813800 w 9829800"/>
              <a:gd name="connsiteY31" fmla="*/ 2946400 h 5359400"/>
              <a:gd name="connsiteX32" fmla="*/ 8864600 w 9829800"/>
              <a:gd name="connsiteY32" fmla="*/ 3073400 h 5359400"/>
              <a:gd name="connsiteX33" fmla="*/ 8890000 w 9829800"/>
              <a:gd name="connsiteY33" fmla="*/ 3175000 h 5359400"/>
              <a:gd name="connsiteX34" fmla="*/ 9042400 w 9829800"/>
              <a:gd name="connsiteY34" fmla="*/ 3327400 h 5359400"/>
              <a:gd name="connsiteX35" fmla="*/ 9144000 w 9829800"/>
              <a:gd name="connsiteY35" fmla="*/ 3530600 h 5359400"/>
              <a:gd name="connsiteX36" fmla="*/ 9194800 w 9829800"/>
              <a:gd name="connsiteY36" fmla="*/ 3606800 h 5359400"/>
              <a:gd name="connsiteX37" fmla="*/ 9296400 w 9829800"/>
              <a:gd name="connsiteY37" fmla="*/ 3632200 h 5359400"/>
              <a:gd name="connsiteX38" fmla="*/ 9423400 w 9829800"/>
              <a:gd name="connsiteY38" fmla="*/ 3835400 h 5359400"/>
              <a:gd name="connsiteX39" fmla="*/ 9575800 w 9829800"/>
              <a:gd name="connsiteY39" fmla="*/ 3987800 h 5359400"/>
              <a:gd name="connsiteX40" fmla="*/ 9728200 w 9829800"/>
              <a:gd name="connsiteY40" fmla="*/ 4140200 h 5359400"/>
              <a:gd name="connsiteX41" fmla="*/ 9779000 w 9829800"/>
              <a:gd name="connsiteY41" fmla="*/ 4216400 h 5359400"/>
              <a:gd name="connsiteX42" fmla="*/ 9804400 w 9829800"/>
              <a:gd name="connsiteY42" fmla="*/ 4343400 h 5359400"/>
              <a:gd name="connsiteX43" fmla="*/ 9829800 w 9829800"/>
              <a:gd name="connsiteY43" fmla="*/ 4445000 h 5359400"/>
              <a:gd name="connsiteX44" fmla="*/ 9779000 w 9829800"/>
              <a:gd name="connsiteY44" fmla="*/ 4876800 h 5359400"/>
              <a:gd name="connsiteX45" fmla="*/ 9525000 w 9829800"/>
              <a:gd name="connsiteY45" fmla="*/ 5003800 h 5359400"/>
              <a:gd name="connsiteX46" fmla="*/ 9245600 w 9829800"/>
              <a:gd name="connsiteY46" fmla="*/ 5029200 h 5359400"/>
              <a:gd name="connsiteX47" fmla="*/ 9144000 w 9829800"/>
              <a:gd name="connsiteY47" fmla="*/ 5080000 h 5359400"/>
              <a:gd name="connsiteX48" fmla="*/ 9017000 w 9829800"/>
              <a:gd name="connsiteY48" fmla="*/ 5105400 h 5359400"/>
              <a:gd name="connsiteX49" fmla="*/ 8610600 w 9829800"/>
              <a:gd name="connsiteY49" fmla="*/ 5156200 h 5359400"/>
              <a:gd name="connsiteX50" fmla="*/ 8407400 w 9829800"/>
              <a:gd name="connsiteY50" fmla="*/ 5207000 h 5359400"/>
              <a:gd name="connsiteX51" fmla="*/ 8280400 w 9829800"/>
              <a:gd name="connsiteY51" fmla="*/ 5232400 h 5359400"/>
              <a:gd name="connsiteX52" fmla="*/ 8077200 w 9829800"/>
              <a:gd name="connsiteY52" fmla="*/ 5283200 h 5359400"/>
              <a:gd name="connsiteX53" fmla="*/ 7924800 w 9829800"/>
              <a:gd name="connsiteY53" fmla="*/ 5308600 h 5359400"/>
              <a:gd name="connsiteX54" fmla="*/ 7823200 w 9829800"/>
              <a:gd name="connsiteY54" fmla="*/ 5334000 h 5359400"/>
              <a:gd name="connsiteX55" fmla="*/ 7620000 w 9829800"/>
              <a:gd name="connsiteY55" fmla="*/ 5359400 h 5359400"/>
              <a:gd name="connsiteX56" fmla="*/ 5765800 w 9829800"/>
              <a:gd name="connsiteY56" fmla="*/ 5359400 h 5359400"/>
              <a:gd name="connsiteX57" fmla="*/ 2159000 w 9829800"/>
              <a:gd name="connsiteY57" fmla="*/ 5334000 h 5359400"/>
              <a:gd name="connsiteX58" fmla="*/ 1905000 w 9829800"/>
              <a:gd name="connsiteY58" fmla="*/ 5283200 h 5359400"/>
              <a:gd name="connsiteX59" fmla="*/ 1803400 w 9829800"/>
              <a:gd name="connsiteY59" fmla="*/ 5257800 h 5359400"/>
              <a:gd name="connsiteX60" fmla="*/ 1727200 w 9829800"/>
              <a:gd name="connsiteY60" fmla="*/ 5207000 h 5359400"/>
              <a:gd name="connsiteX61" fmla="*/ 1447800 w 9829800"/>
              <a:gd name="connsiteY61" fmla="*/ 5156200 h 5359400"/>
              <a:gd name="connsiteX62" fmla="*/ 1066800 w 9829800"/>
              <a:gd name="connsiteY62" fmla="*/ 5029200 h 5359400"/>
              <a:gd name="connsiteX63" fmla="*/ 939800 w 9829800"/>
              <a:gd name="connsiteY63" fmla="*/ 4927600 h 5359400"/>
              <a:gd name="connsiteX64" fmla="*/ 863600 w 9829800"/>
              <a:gd name="connsiteY64" fmla="*/ 4902200 h 5359400"/>
              <a:gd name="connsiteX65" fmla="*/ 812800 w 9829800"/>
              <a:gd name="connsiteY65" fmla="*/ 4775200 h 5359400"/>
              <a:gd name="connsiteX66" fmla="*/ 685800 w 9829800"/>
              <a:gd name="connsiteY66" fmla="*/ 4572000 h 5359400"/>
              <a:gd name="connsiteX67" fmla="*/ 558800 w 9829800"/>
              <a:gd name="connsiteY67" fmla="*/ 4343400 h 5359400"/>
              <a:gd name="connsiteX68" fmla="*/ 457200 w 9829800"/>
              <a:gd name="connsiteY68" fmla="*/ 4191000 h 5359400"/>
              <a:gd name="connsiteX69" fmla="*/ 355600 w 9829800"/>
              <a:gd name="connsiteY69" fmla="*/ 4089400 h 5359400"/>
              <a:gd name="connsiteX70" fmla="*/ 127000 w 9829800"/>
              <a:gd name="connsiteY70" fmla="*/ 3810000 h 5359400"/>
              <a:gd name="connsiteX71" fmla="*/ 76200 w 9829800"/>
              <a:gd name="connsiteY71" fmla="*/ 3454400 h 5359400"/>
              <a:gd name="connsiteX72" fmla="*/ 25400 w 9829800"/>
              <a:gd name="connsiteY72" fmla="*/ 3352800 h 5359400"/>
              <a:gd name="connsiteX73" fmla="*/ 0 w 9829800"/>
              <a:gd name="connsiteY73" fmla="*/ 3175000 h 5359400"/>
              <a:gd name="connsiteX74" fmla="*/ 127000 w 9829800"/>
              <a:gd name="connsiteY74" fmla="*/ 2336800 h 5359400"/>
              <a:gd name="connsiteX75" fmla="*/ 254000 w 9829800"/>
              <a:gd name="connsiteY75" fmla="*/ 2159000 h 5359400"/>
              <a:gd name="connsiteX76" fmla="*/ 330200 w 9829800"/>
              <a:gd name="connsiteY76" fmla="*/ 2032000 h 5359400"/>
              <a:gd name="connsiteX77" fmla="*/ 533400 w 9829800"/>
              <a:gd name="connsiteY77" fmla="*/ 1905000 h 5359400"/>
              <a:gd name="connsiteX78" fmla="*/ 584200 w 9829800"/>
              <a:gd name="connsiteY78" fmla="*/ 1803400 h 5359400"/>
              <a:gd name="connsiteX79" fmla="*/ 787400 w 9829800"/>
              <a:gd name="connsiteY79" fmla="*/ 1651000 h 5359400"/>
              <a:gd name="connsiteX80" fmla="*/ 863600 w 9829800"/>
              <a:gd name="connsiteY80" fmla="*/ 1524000 h 5359400"/>
              <a:gd name="connsiteX81" fmla="*/ 889000 w 9829800"/>
              <a:gd name="connsiteY81" fmla="*/ 1422400 h 5359400"/>
              <a:gd name="connsiteX82" fmla="*/ 838200 w 9829800"/>
              <a:gd name="connsiteY82" fmla="*/ 457200 h 5359400"/>
              <a:gd name="connsiteX83" fmla="*/ 889000 w 9829800"/>
              <a:gd name="connsiteY83" fmla="*/ 101600 h 5359400"/>
              <a:gd name="connsiteX84" fmla="*/ 1270000 w 9829800"/>
              <a:gd name="connsiteY84" fmla="*/ 76200 h 5359400"/>
              <a:gd name="connsiteX85" fmla="*/ 1346200 w 9829800"/>
              <a:gd name="connsiteY85" fmla="*/ 25400 h 5359400"/>
              <a:gd name="connsiteX86" fmla="*/ 1473200 w 9829800"/>
              <a:gd name="connsiteY86" fmla="*/ 0 h 5359400"/>
              <a:gd name="connsiteX87" fmla="*/ 1549400 w 9829800"/>
              <a:gd name="connsiteY87" fmla="*/ 76200 h 5359400"/>
              <a:gd name="connsiteX88" fmla="*/ 1600200 w 9829800"/>
              <a:gd name="connsiteY88" fmla="*/ 152400 h 5359400"/>
              <a:gd name="connsiteX89" fmla="*/ 1498600 w 9829800"/>
              <a:gd name="connsiteY89" fmla="*/ 0 h 5359400"/>
              <a:gd name="connsiteX90" fmla="*/ 1955800 w 9829800"/>
              <a:gd name="connsiteY90" fmla="*/ 50800 h 5359400"/>
              <a:gd name="connsiteX91" fmla="*/ 2032000 w 9829800"/>
              <a:gd name="connsiteY91" fmla="*/ 254000 h 5359400"/>
              <a:gd name="connsiteX92" fmla="*/ 2032000 w 9829800"/>
              <a:gd name="connsiteY92" fmla="*/ 863600 h 5359400"/>
              <a:gd name="connsiteX93" fmla="*/ 1930400 w 9829800"/>
              <a:gd name="connsiteY93" fmla="*/ 635000 h 5359400"/>
              <a:gd name="connsiteX94" fmla="*/ 1930400 w 9829800"/>
              <a:gd name="connsiteY94" fmla="*/ 635000 h 535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829800" h="5359400">
                <a:moveTo>
                  <a:pt x="1651000" y="25400"/>
                </a:moveTo>
                <a:lnTo>
                  <a:pt x="1651000" y="25400"/>
                </a:lnTo>
                <a:cubicBezTo>
                  <a:pt x="1710267" y="76200"/>
                  <a:pt x="1782888" y="114671"/>
                  <a:pt x="1828800" y="177800"/>
                </a:cubicBezTo>
                <a:cubicBezTo>
                  <a:pt x="1854192" y="212715"/>
                  <a:pt x="1838166" y="264716"/>
                  <a:pt x="1854200" y="304800"/>
                </a:cubicBezTo>
                <a:cubicBezTo>
                  <a:pt x="1886270" y="384975"/>
                  <a:pt x="1941047" y="453373"/>
                  <a:pt x="2006600" y="508000"/>
                </a:cubicBezTo>
                <a:cubicBezTo>
                  <a:pt x="2116182" y="599318"/>
                  <a:pt x="2061259" y="524720"/>
                  <a:pt x="2209800" y="609600"/>
                </a:cubicBezTo>
                <a:cubicBezTo>
                  <a:pt x="2332918" y="679953"/>
                  <a:pt x="2430176" y="755832"/>
                  <a:pt x="2540000" y="838200"/>
                </a:cubicBezTo>
                <a:cubicBezTo>
                  <a:pt x="3081867" y="821267"/>
                  <a:pt x="3624259" y="816662"/>
                  <a:pt x="4165600" y="787400"/>
                </a:cubicBezTo>
                <a:cubicBezTo>
                  <a:pt x="4760172" y="755261"/>
                  <a:pt x="4209303" y="763774"/>
                  <a:pt x="4521200" y="685800"/>
                </a:cubicBezTo>
                <a:cubicBezTo>
                  <a:pt x="4654912" y="652372"/>
                  <a:pt x="4927600" y="609600"/>
                  <a:pt x="4927600" y="609600"/>
                </a:cubicBezTo>
                <a:cubicBezTo>
                  <a:pt x="4969933" y="592667"/>
                  <a:pt x="5011751" y="574382"/>
                  <a:pt x="5054600" y="558800"/>
                </a:cubicBezTo>
                <a:cubicBezTo>
                  <a:pt x="5586976" y="365209"/>
                  <a:pt x="5537378" y="514234"/>
                  <a:pt x="6553200" y="533400"/>
                </a:cubicBezTo>
                <a:cubicBezTo>
                  <a:pt x="6587067" y="541867"/>
                  <a:pt x="6622114" y="546543"/>
                  <a:pt x="6654800" y="558800"/>
                </a:cubicBezTo>
                <a:cubicBezTo>
                  <a:pt x="6694580" y="573717"/>
                  <a:pt x="6796750" y="628533"/>
                  <a:pt x="6832600" y="660400"/>
                </a:cubicBezTo>
                <a:cubicBezTo>
                  <a:pt x="6886295" y="708129"/>
                  <a:pt x="6925224" y="772949"/>
                  <a:pt x="6985000" y="812800"/>
                </a:cubicBezTo>
                <a:cubicBezTo>
                  <a:pt x="7010400" y="829733"/>
                  <a:pt x="7037749" y="844057"/>
                  <a:pt x="7061200" y="863600"/>
                </a:cubicBezTo>
                <a:cubicBezTo>
                  <a:pt x="7136753" y="926561"/>
                  <a:pt x="7167786" y="975171"/>
                  <a:pt x="7213600" y="1066800"/>
                </a:cubicBezTo>
                <a:cubicBezTo>
                  <a:pt x="7233990" y="1107581"/>
                  <a:pt x="7244010" y="1153019"/>
                  <a:pt x="7264400" y="1193800"/>
                </a:cubicBezTo>
                <a:cubicBezTo>
                  <a:pt x="7286478" y="1237957"/>
                  <a:pt x="7318522" y="1276643"/>
                  <a:pt x="7340600" y="1320800"/>
                </a:cubicBezTo>
                <a:cubicBezTo>
                  <a:pt x="7360990" y="1361581"/>
                  <a:pt x="7376982" y="1404545"/>
                  <a:pt x="7391400" y="1447800"/>
                </a:cubicBezTo>
                <a:cubicBezTo>
                  <a:pt x="7402439" y="1480918"/>
                  <a:pt x="7397436" y="1520354"/>
                  <a:pt x="7416800" y="1549400"/>
                </a:cubicBezTo>
                <a:cubicBezTo>
                  <a:pt x="7433733" y="1574800"/>
                  <a:pt x="7467600" y="1583267"/>
                  <a:pt x="7493000" y="1600200"/>
                </a:cubicBezTo>
                <a:cubicBezTo>
                  <a:pt x="7509933" y="1634067"/>
                  <a:pt x="7517026" y="1675026"/>
                  <a:pt x="7543800" y="1701800"/>
                </a:cubicBezTo>
                <a:cubicBezTo>
                  <a:pt x="7588161" y="1746161"/>
                  <a:pt x="7764423" y="1840415"/>
                  <a:pt x="7823200" y="1879600"/>
                </a:cubicBezTo>
                <a:cubicBezTo>
                  <a:pt x="7999742" y="1997294"/>
                  <a:pt x="7777850" y="1856925"/>
                  <a:pt x="8026400" y="1981200"/>
                </a:cubicBezTo>
                <a:cubicBezTo>
                  <a:pt x="8053704" y="1994852"/>
                  <a:pt x="8074704" y="2019602"/>
                  <a:pt x="8102600" y="2032000"/>
                </a:cubicBezTo>
                <a:cubicBezTo>
                  <a:pt x="8151533" y="2053748"/>
                  <a:pt x="8204676" y="2064500"/>
                  <a:pt x="8255000" y="2082800"/>
                </a:cubicBezTo>
                <a:cubicBezTo>
                  <a:pt x="8465424" y="2159318"/>
                  <a:pt x="8298710" y="2112778"/>
                  <a:pt x="8483600" y="2159000"/>
                </a:cubicBezTo>
                <a:cubicBezTo>
                  <a:pt x="8508291" y="2233074"/>
                  <a:pt x="8514962" y="2265059"/>
                  <a:pt x="8559800" y="2336800"/>
                </a:cubicBezTo>
                <a:cubicBezTo>
                  <a:pt x="8614107" y="2423691"/>
                  <a:pt x="8642931" y="2445331"/>
                  <a:pt x="8712200" y="2514600"/>
                </a:cubicBezTo>
                <a:cubicBezTo>
                  <a:pt x="8771632" y="2811760"/>
                  <a:pt x="8694410" y="2443439"/>
                  <a:pt x="8788400" y="2819400"/>
                </a:cubicBezTo>
                <a:cubicBezTo>
                  <a:pt x="8798871" y="2861283"/>
                  <a:pt x="8801395" y="2905049"/>
                  <a:pt x="8813800" y="2946400"/>
                </a:cubicBezTo>
                <a:cubicBezTo>
                  <a:pt x="8826901" y="2990072"/>
                  <a:pt x="8850182" y="3030145"/>
                  <a:pt x="8864600" y="3073400"/>
                </a:cubicBezTo>
                <a:cubicBezTo>
                  <a:pt x="8875639" y="3106518"/>
                  <a:pt x="8869981" y="3146401"/>
                  <a:pt x="8890000" y="3175000"/>
                </a:cubicBezTo>
                <a:cubicBezTo>
                  <a:pt x="8931199" y="3233855"/>
                  <a:pt x="9042400" y="3327400"/>
                  <a:pt x="9042400" y="3327400"/>
                </a:cubicBezTo>
                <a:cubicBezTo>
                  <a:pt x="9081596" y="3523379"/>
                  <a:pt x="9031656" y="3395787"/>
                  <a:pt x="9144000" y="3530600"/>
                </a:cubicBezTo>
                <a:cubicBezTo>
                  <a:pt x="9163543" y="3554051"/>
                  <a:pt x="9169400" y="3589867"/>
                  <a:pt x="9194800" y="3606800"/>
                </a:cubicBezTo>
                <a:cubicBezTo>
                  <a:pt x="9223846" y="3626164"/>
                  <a:pt x="9262533" y="3623733"/>
                  <a:pt x="9296400" y="3632200"/>
                </a:cubicBezTo>
                <a:cubicBezTo>
                  <a:pt x="9344013" y="3727426"/>
                  <a:pt x="9349211" y="3752968"/>
                  <a:pt x="9423400" y="3835400"/>
                </a:cubicBezTo>
                <a:cubicBezTo>
                  <a:pt x="9471460" y="3888800"/>
                  <a:pt x="9532695" y="3930326"/>
                  <a:pt x="9575800" y="3987800"/>
                </a:cubicBezTo>
                <a:cubicBezTo>
                  <a:pt x="9670316" y="4113822"/>
                  <a:pt x="9616777" y="4065918"/>
                  <a:pt x="9728200" y="4140200"/>
                </a:cubicBezTo>
                <a:cubicBezTo>
                  <a:pt x="9745133" y="4165600"/>
                  <a:pt x="9768281" y="4187817"/>
                  <a:pt x="9779000" y="4216400"/>
                </a:cubicBezTo>
                <a:cubicBezTo>
                  <a:pt x="9794159" y="4256823"/>
                  <a:pt x="9795035" y="4301256"/>
                  <a:pt x="9804400" y="4343400"/>
                </a:cubicBezTo>
                <a:cubicBezTo>
                  <a:pt x="9811973" y="4377478"/>
                  <a:pt x="9821333" y="4411133"/>
                  <a:pt x="9829800" y="4445000"/>
                </a:cubicBezTo>
                <a:cubicBezTo>
                  <a:pt x="9812867" y="4588933"/>
                  <a:pt x="9830593" y="4741368"/>
                  <a:pt x="9779000" y="4876800"/>
                </a:cubicBezTo>
                <a:cubicBezTo>
                  <a:pt x="9753333" y="4944177"/>
                  <a:pt x="9596761" y="4994232"/>
                  <a:pt x="9525000" y="5003800"/>
                </a:cubicBezTo>
                <a:cubicBezTo>
                  <a:pt x="9432303" y="5016160"/>
                  <a:pt x="9338733" y="5020733"/>
                  <a:pt x="9245600" y="5029200"/>
                </a:cubicBezTo>
                <a:cubicBezTo>
                  <a:pt x="9211733" y="5046133"/>
                  <a:pt x="9179921" y="5068026"/>
                  <a:pt x="9144000" y="5080000"/>
                </a:cubicBezTo>
                <a:cubicBezTo>
                  <a:pt x="9103044" y="5093652"/>
                  <a:pt x="9059144" y="5096035"/>
                  <a:pt x="9017000" y="5105400"/>
                </a:cubicBezTo>
                <a:cubicBezTo>
                  <a:pt x="8776390" y="5158869"/>
                  <a:pt x="9067306" y="5118141"/>
                  <a:pt x="8610600" y="5156200"/>
                </a:cubicBezTo>
                <a:lnTo>
                  <a:pt x="8407400" y="5207000"/>
                </a:lnTo>
                <a:cubicBezTo>
                  <a:pt x="8365334" y="5216708"/>
                  <a:pt x="8322466" y="5222692"/>
                  <a:pt x="8280400" y="5232400"/>
                </a:cubicBezTo>
                <a:cubicBezTo>
                  <a:pt x="8212370" y="5248099"/>
                  <a:pt x="8145468" y="5268571"/>
                  <a:pt x="8077200" y="5283200"/>
                </a:cubicBezTo>
                <a:cubicBezTo>
                  <a:pt x="8026842" y="5293991"/>
                  <a:pt x="7975301" y="5298500"/>
                  <a:pt x="7924800" y="5308600"/>
                </a:cubicBezTo>
                <a:cubicBezTo>
                  <a:pt x="7890569" y="5315446"/>
                  <a:pt x="7857634" y="5328261"/>
                  <a:pt x="7823200" y="5334000"/>
                </a:cubicBezTo>
                <a:cubicBezTo>
                  <a:pt x="7755868" y="5345222"/>
                  <a:pt x="7687733" y="5350933"/>
                  <a:pt x="7620000" y="5359400"/>
                </a:cubicBezTo>
                <a:cubicBezTo>
                  <a:pt x="5338998" y="5294229"/>
                  <a:pt x="8189307" y="5359400"/>
                  <a:pt x="5765800" y="5359400"/>
                </a:cubicBezTo>
                <a:lnTo>
                  <a:pt x="2159000" y="5334000"/>
                </a:lnTo>
                <a:lnTo>
                  <a:pt x="1905000" y="5283200"/>
                </a:lnTo>
                <a:cubicBezTo>
                  <a:pt x="1870866" y="5275886"/>
                  <a:pt x="1835486" y="5271551"/>
                  <a:pt x="1803400" y="5257800"/>
                </a:cubicBezTo>
                <a:cubicBezTo>
                  <a:pt x="1775341" y="5245775"/>
                  <a:pt x="1756552" y="5215386"/>
                  <a:pt x="1727200" y="5207000"/>
                </a:cubicBezTo>
                <a:cubicBezTo>
                  <a:pt x="1636182" y="5180995"/>
                  <a:pt x="1540933" y="5173133"/>
                  <a:pt x="1447800" y="5156200"/>
                </a:cubicBezTo>
                <a:cubicBezTo>
                  <a:pt x="1048498" y="4889999"/>
                  <a:pt x="1586022" y="5214636"/>
                  <a:pt x="1066800" y="5029200"/>
                </a:cubicBezTo>
                <a:cubicBezTo>
                  <a:pt x="1015745" y="5010966"/>
                  <a:pt x="985773" y="4956333"/>
                  <a:pt x="939800" y="4927600"/>
                </a:cubicBezTo>
                <a:cubicBezTo>
                  <a:pt x="917096" y="4913410"/>
                  <a:pt x="889000" y="4910667"/>
                  <a:pt x="863600" y="4902200"/>
                </a:cubicBezTo>
                <a:cubicBezTo>
                  <a:pt x="846667" y="4859867"/>
                  <a:pt x="833190" y="4815981"/>
                  <a:pt x="812800" y="4775200"/>
                </a:cubicBezTo>
                <a:cubicBezTo>
                  <a:pt x="782165" y="4713929"/>
                  <a:pt x="726098" y="4632447"/>
                  <a:pt x="685800" y="4572000"/>
                </a:cubicBezTo>
                <a:cubicBezTo>
                  <a:pt x="643467" y="4402669"/>
                  <a:pt x="688084" y="4521166"/>
                  <a:pt x="558800" y="4343400"/>
                </a:cubicBezTo>
                <a:cubicBezTo>
                  <a:pt x="522890" y="4294023"/>
                  <a:pt x="495340" y="4238675"/>
                  <a:pt x="457200" y="4191000"/>
                </a:cubicBezTo>
                <a:cubicBezTo>
                  <a:pt x="427280" y="4153601"/>
                  <a:pt x="383066" y="4128637"/>
                  <a:pt x="355600" y="4089400"/>
                </a:cubicBezTo>
                <a:cubicBezTo>
                  <a:pt x="148285" y="3793236"/>
                  <a:pt x="441256" y="4071880"/>
                  <a:pt x="127000" y="3810000"/>
                </a:cubicBezTo>
                <a:cubicBezTo>
                  <a:pt x="110067" y="3691467"/>
                  <a:pt x="102175" y="3571285"/>
                  <a:pt x="76200" y="3454400"/>
                </a:cubicBezTo>
                <a:cubicBezTo>
                  <a:pt x="67986" y="3417438"/>
                  <a:pt x="35363" y="3389330"/>
                  <a:pt x="25400" y="3352800"/>
                </a:cubicBezTo>
                <a:cubicBezTo>
                  <a:pt x="9648" y="3295041"/>
                  <a:pt x="8467" y="3234267"/>
                  <a:pt x="0" y="3175000"/>
                </a:cubicBezTo>
                <a:cubicBezTo>
                  <a:pt x="80860" y="2042964"/>
                  <a:pt x="-76994" y="2744788"/>
                  <a:pt x="127000" y="2336800"/>
                </a:cubicBezTo>
                <a:cubicBezTo>
                  <a:pt x="212439" y="2165922"/>
                  <a:pt x="124262" y="2245492"/>
                  <a:pt x="254000" y="2159000"/>
                </a:cubicBezTo>
                <a:cubicBezTo>
                  <a:pt x="279400" y="2116667"/>
                  <a:pt x="297401" y="2068899"/>
                  <a:pt x="330200" y="2032000"/>
                </a:cubicBezTo>
                <a:cubicBezTo>
                  <a:pt x="417387" y="1933914"/>
                  <a:pt x="435756" y="1937548"/>
                  <a:pt x="533400" y="1905000"/>
                </a:cubicBezTo>
                <a:cubicBezTo>
                  <a:pt x="550333" y="1871133"/>
                  <a:pt x="562192" y="1834211"/>
                  <a:pt x="584200" y="1803400"/>
                </a:cubicBezTo>
                <a:cubicBezTo>
                  <a:pt x="639754" y="1725624"/>
                  <a:pt x="705950" y="1699870"/>
                  <a:pt x="787400" y="1651000"/>
                </a:cubicBezTo>
                <a:cubicBezTo>
                  <a:pt x="812800" y="1608667"/>
                  <a:pt x="843549" y="1569114"/>
                  <a:pt x="863600" y="1524000"/>
                </a:cubicBezTo>
                <a:cubicBezTo>
                  <a:pt x="877778" y="1492100"/>
                  <a:pt x="889831" y="1457299"/>
                  <a:pt x="889000" y="1422400"/>
                </a:cubicBezTo>
                <a:cubicBezTo>
                  <a:pt x="881331" y="1100313"/>
                  <a:pt x="855133" y="778933"/>
                  <a:pt x="838200" y="457200"/>
                </a:cubicBezTo>
                <a:cubicBezTo>
                  <a:pt x="855133" y="338667"/>
                  <a:pt x="799217" y="180820"/>
                  <a:pt x="889000" y="101600"/>
                </a:cubicBezTo>
                <a:cubicBezTo>
                  <a:pt x="984441" y="17388"/>
                  <a:pt x="1144450" y="97125"/>
                  <a:pt x="1270000" y="76200"/>
                </a:cubicBezTo>
                <a:cubicBezTo>
                  <a:pt x="1300112" y="71181"/>
                  <a:pt x="1317617" y="36119"/>
                  <a:pt x="1346200" y="25400"/>
                </a:cubicBezTo>
                <a:cubicBezTo>
                  <a:pt x="1386623" y="10241"/>
                  <a:pt x="1430867" y="8467"/>
                  <a:pt x="1473200" y="0"/>
                </a:cubicBezTo>
                <a:cubicBezTo>
                  <a:pt x="1498600" y="25400"/>
                  <a:pt x="1526404" y="48605"/>
                  <a:pt x="1549400" y="76200"/>
                </a:cubicBezTo>
                <a:cubicBezTo>
                  <a:pt x="1568943" y="99651"/>
                  <a:pt x="1600200" y="152400"/>
                  <a:pt x="1600200" y="152400"/>
                </a:cubicBezTo>
                <a:lnTo>
                  <a:pt x="1498600" y="0"/>
                </a:lnTo>
                <a:cubicBezTo>
                  <a:pt x="1651000" y="16933"/>
                  <a:pt x="1807040" y="13610"/>
                  <a:pt x="1955800" y="50800"/>
                </a:cubicBezTo>
                <a:cubicBezTo>
                  <a:pt x="2008770" y="64043"/>
                  <a:pt x="2031410" y="236901"/>
                  <a:pt x="2032000" y="254000"/>
                </a:cubicBezTo>
                <a:cubicBezTo>
                  <a:pt x="2039003" y="457079"/>
                  <a:pt x="2032000" y="660400"/>
                  <a:pt x="2032000" y="863600"/>
                </a:cubicBezTo>
                <a:lnTo>
                  <a:pt x="1930400" y="635000"/>
                </a:lnTo>
                <a:lnTo>
                  <a:pt x="1930400" y="635000"/>
                </a:lnTo>
              </a:path>
            </a:pathLst>
          </a:custGeom>
          <a:gradFill flip="none" rotWithShape="1">
            <a:gsLst>
              <a:gs pos="0">
                <a:srgbClr val="D6E268">
                  <a:tint val="66000"/>
                  <a:satMod val="160000"/>
                </a:srgbClr>
              </a:gs>
              <a:gs pos="50000">
                <a:srgbClr val="D6E268">
                  <a:tint val="44500"/>
                  <a:satMod val="160000"/>
                </a:srgbClr>
              </a:gs>
              <a:gs pos="100000">
                <a:srgbClr val="D6E268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54EE3C2-03BF-4CE5-A912-E1624F032C4C}"/>
              </a:ext>
            </a:extLst>
          </p:cNvPr>
          <p:cNvSpPr/>
          <p:nvPr/>
        </p:nvSpPr>
        <p:spPr>
          <a:xfrm>
            <a:off x="2387600" y="1422400"/>
            <a:ext cx="7391400" cy="52578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F7977CA-FD66-4FB6-952E-525B1853D45F}"/>
              </a:ext>
            </a:extLst>
          </p:cNvPr>
          <p:cNvSpPr/>
          <p:nvPr/>
        </p:nvSpPr>
        <p:spPr>
          <a:xfrm>
            <a:off x="-1727200" y="-711200"/>
            <a:ext cx="6096000" cy="2540000"/>
          </a:xfrm>
          <a:custGeom>
            <a:avLst/>
            <a:gdLst>
              <a:gd name="connsiteX0" fmla="*/ 50800 w 6096000"/>
              <a:gd name="connsiteY0" fmla="*/ 1930400 h 2540000"/>
              <a:gd name="connsiteX1" fmla="*/ 50800 w 6096000"/>
              <a:gd name="connsiteY1" fmla="*/ 1930400 h 2540000"/>
              <a:gd name="connsiteX2" fmla="*/ 279400 w 6096000"/>
              <a:gd name="connsiteY2" fmla="*/ 2082800 h 2540000"/>
              <a:gd name="connsiteX3" fmla="*/ 508000 w 6096000"/>
              <a:gd name="connsiteY3" fmla="*/ 2209800 h 2540000"/>
              <a:gd name="connsiteX4" fmla="*/ 609600 w 6096000"/>
              <a:gd name="connsiteY4" fmla="*/ 2286000 h 2540000"/>
              <a:gd name="connsiteX5" fmla="*/ 838200 w 6096000"/>
              <a:gd name="connsiteY5" fmla="*/ 2413000 h 2540000"/>
              <a:gd name="connsiteX6" fmla="*/ 965200 w 6096000"/>
              <a:gd name="connsiteY6" fmla="*/ 2489200 h 2540000"/>
              <a:gd name="connsiteX7" fmla="*/ 1320800 w 6096000"/>
              <a:gd name="connsiteY7" fmla="*/ 2540000 h 2540000"/>
              <a:gd name="connsiteX8" fmla="*/ 1905000 w 6096000"/>
              <a:gd name="connsiteY8" fmla="*/ 2514600 h 2540000"/>
              <a:gd name="connsiteX9" fmla="*/ 2082800 w 6096000"/>
              <a:gd name="connsiteY9" fmla="*/ 2463800 h 2540000"/>
              <a:gd name="connsiteX10" fmla="*/ 2209800 w 6096000"/>
              <a:gd name="connsiteY10" fmla="*/ 2438400 h 2540000"/>
              <a:gd name="connsiteX11" fmla="*/ 2387600 w 6096000"/>
              <a:gd name="connsiteY11" fmla="*/ 2209800 h 2540000"/>
              <a:gd name="connsiteX12" fmla="*/ 2489200 w 6096000"/>
              <a:gd name="connsiteY12" fmla="*/ 2159000 h 2540000"/>
              <a:gd name="connsiteX13" fmla="*/ 2565400 w 6096000"/>
              <a:gd name="connsiteY13" fmla="*/ 2032000 h 2540000"/>
              <a:gd name="connsiteX14" fmla="*/ 2616200 w 6096000"/>
              <a:gd name="connsiteY14" fmla="*/ 1930400 h 2540000"/>
              <a:gd name="connsiteX15" fmla="*/ 2692400 w 6096000"/>
              <a:gd name="connsiteY15" fmla="*/ 1879600 h 2540000"/>
              <a:gd name="connsiteX16" fmla="*/ 2743200 w 6096000"/>
              <a:gd name="connsiteY16" fmla="*/ 1727200 h 2540000"/>
              <a:gd name="connsiteX17" fmla="*/ 3022600 w 6096000"/>
              <a:gd name="connsiteY17" fmla="*/ 1498600 h 2540000"/>
              <a:gd name="connsiteX18" fmla="*/ 3149600 w 6096000"/>
              <a:gd name="connsiteY18" fmla="*/ 1346200 h 2540000"/>
              <a:gd name="connsiteX19" fmla="*/ 3302000 w 6096000"/>
              <a:gd name="connsiteY19" fmla="*/ 1320800 h 2540000"/>
              <a:gd name="connsiteX20" fmla="*/ 3429000 w 6096000"/>
              <a:gd name="connsiteY20" fmla="*/ 1270000 h 2540000"/>
              <a:gd name="connsiteX21" fmla="*/ 3556000 w 6096000"/>
              <a:gd name="connsiteY21" fmla="*/ 1244600 h 2540000"/>
              <a:gd name="connsiteX22" fmla="*/ 3581400 w 6096000"/>
              <a:gd name="connsiteY22" fmla="*/ 1143000 h 2540000"/>
              <a:gd name="connsiteX23" fmla="*/ 4140200 w 6096000"/>
              <a:gd name="connsiteY23" fmla="*/ 1219200 h 2540000"/>
              <a:gd name="connsiteX24" fmla="*/ 4241800 w 6096000"/>
              <a:gd name="connsiteY24" fmla="*/ 1295400 h 2540000"/>
              <a:gd name="connsiteX25" fmla="*/ 4394200 w 6096000"/>
              <a:gd name="connsiteY25" fmla="*/ 1346200 h 2540000"/>
              <a:gd name="connsiteX26" fmla="*/ 4470400 w 6096000"/>
              <a:gd name="connsiteY26" fmla="*/ 1447800 h 2540000"/>
              <a:gd name="connsiteX27" fmla="*/ 4902200 w 6096000"/>
              <a:gd name="connsiteY27" fmla="*/ 1574800 h 2540000"/>
              <a:gd name="connsiteX28" fmla="*/ 5130800 w 6096000"/>
              <a:gd name="connsiteY28" fmla="*/ 1549400 h 2540000"/>
              <a:gd name="connsiteX29" fmla="*/ 5232400 w 6096000"/>
              <a:gd name="connsiteY29" fmla="*/ 1524000 h 2540000"/>
              <a:gd name="connsiteX30" fmla="*/ 5334000 w 6096000"/>
              <a:gd name="connsiteY30" fmla="*/ 1397000 h 2540000"/>
              <a:gd name="connsiteX31" fmla="*/ 5562600 w 6096000"/>
              <a:gd name="connsiteY31" fmla="*/ 1270000 h 2540000"/>
              <a:gd name="connsiteX32" fmla="*/ 5791200 w 6096000"/>
              <a:gd name="connsiteY32" fmla="*/ 1041400 h 2540000"/>
              <a:gd name="connsiteX33" fmla="*/ 5867400 w 6096000"/>
              <a:gd name="connsiteY33" fmla="*/ 965200 h 2540000"/>
              <a:gd name="connsiteX34" fmla="*/ 5892800 w 6096000"/>
              <a:gd name="connsiteY34" fmla="*/ 863600 h 2540000"/>
              <a:gd name="connsiteX35" fmla="*/ 6019800 w 6096000"/>
              <a:gd name="connsiteY35" fmla="*/ 812800 h 2540000"/>
              <a:gd name="connsiteX36" fmla="*/ 6096000 w 6096000"/>
              <a:gd name="connsiteY36" fmla="*/ 736600 h 2540000"/>
              <a:gd name="connsiteX37" fmla="*/ 6045200 w 6096000"/>
              <a:gd name="connsiteY37" fmla="*/ 660400 h 2540000"/>
              <a:gd name="connsiteX38" fmla="*/ 5715000 w 6096000"/>
              <a:gd name="connsiteY38" fmla="*/ 558800 h 2540000"/>
              <a:gd name="connsiteX39" fmla="*/ 5511800 w 6096000"/>
              <a:gd name="connsiteY39" fmla="*/ 431800 h 2540000"/>
              <a:gd name="connsiteX40" fmla="*/ 5308600 w 6096000"/>
              <a:gd name="connsiteY40" fmla="*/ 304800 h 2540000"/>
              <a:gd name="connsiteX41" fmla="*/ 5257800 w 6096000"/>
              <a:gd name="connsiteY41" fmla="*/ 228600 h 2540000"/>
              <a:gd name="connsiteX42" fmla="*/ 4978400 w 6096000"/>
              <a:gd name="connsiteY42" fmla="*/ 127000 h 2540000"/>
              <a:gd name="connsiteX43" fmla="*/ 4775200 w 6096000"/>
              <a:gd name="connsiteY43" fmla="*/ 0 h 2540000"/>
              <a:gd name="connsiteX44" fmla="*/ 3073400 w 6096000"/>
              <a:gd name="connsiteY44" fmla="*/ 25400 h 2540000"/>
              <a:gd name="connsiteX45" fmla="*/ 2971800 w 6096000"/>
              <a:gd name="connsiteY45" fmla="*/ 76200 h 2540000"/>
              <a:gd name="connsiteX46" fmla="*/ 2844800 w 6096000"/>
              <a:gd name="connsiteY46" fmla="*/ 127000 h 2540000"/>
              <a:gd name="connsiteX47" fmla="*/ 2311400 w 6096000"/>
              <a:gd name="connsiteY47" fmla="*/ 203200 h 2540000"/>
              <a:gd name="connsiteX48" fmla="*/ 2209800 w 6096000"/>
              <a:gd name="connsiteY48" fmla="*/ 228600 h 2540000"/>
              <a:gd name="connsiteX49" fmla="*/ 2032000 w 6096000"/>
              <a:gd name="connsiteY49" fmla="*/ 330200 h 2540000"/>
              <a:gd name="connsiteX50" fmla="*/ 1879600 w 6096000"/>
              <a:gd name="connsiteY50" fmla="*/ 508000 h 2540000"/>
              <a:gd name="connsiteX51" fmla="*/ 1803400 w 6096000"/>
              <a:gd name="connsiteY51" fmla="*/ 609600 h 2540000"/>
              <a:gd name="connsiteX52" fmla="*/ 1625600 w 6096000"/>
              <a:gd name="connsiteY52" fmla="*/ 736600 h 2540000"/>
              <a:gd name="connsiteX53" fmla="*/ 1549400 w 6096000"/>
              <a:gd name="connsiteY53" fmla="*/ 812800 h 2540000"/>
              <a:gd name="connsiteX54" fmla="*/ 1397000 w 6096000"/>
              <a:gd name="connsiteY54" fmla="*/ 863600 h 2540000"/>
              <a:gd name="connsiteX55" fmla="*/ 1320800 w 6096000"/>
              <a:gd name="connsiteY55" fmla="*/ 914400 h 2540000"/>
              <a:gd name="connsiteX56" fmla="*/ 1168400 w 6096000"/>
              <a:gd name="connsiteY56" fmla="*/ 1066800 h 2540000"/>
              <a:gd name="connsiteX57" fmla="*/ 1041400 w 6096000"/>
              <a:gd name="connsiteY57" fmla="*/ 1117600 h 2540000"/>
              <a:gd name="connsiteX58" fmla="*/ 939800 w 6096000"/>
              <a:gd name="connsiteY58" fmla="*/ 1143000 h 2540000"/>
              <a:gd name="connsiteX59" fmla="*/ 838200 w 6096000"/>
              <a:gd name="connsiteY59" fmla="*/ 1193800 h 2540000"/>
              <a:gd name="connsiteX60" fmla="*/ 736600 w 6096000"/>
              <a:gd name="connsiteY60" fmla="*/ 1219200 h 2540000"/>
              <a:gd name="connsiteX61" fmla="*/ 609600 w 6096000"/>
              <a:gd name="connsiteY61" fmla="*/ 1270000 h 2540000"/>
              <a:gd name="connsiteX62" fmla="*/ 254000 w 6096000"/>
              <a:gd name="connsiteY62" fmla="*/ 1346200 h 2540000"/>
              <a:gd name="connsiteX63" fmla="*/ 152400 w 6096000"/>
              <a:gd name="connsiteY63" fmla="*/ 1397000 h 2540000"/>
              <a:gd name="connsiteX64" fmla="*/ 25400 w 6096000"/>
              <a:gd name="connsiteY64" fmla="*/ 1422400 h 2540000"/>
              <a:gd name="connsiteX65" fmla="*/ 0 w 6096000"/>
              <a:gd name="connsiteY65" fmla="*/ 1498600 h 2540000"/>
              <a:gd name="connsiteX66" fmla="*/ 25400 w 6096000"/>
              <a:gd name="connsiteY66" fmla="*/ 2082800 h 2540000"/>
              <a:gd name="connsiteX67" fmla="*/ 50800 w 6096000"/>
              <a:gd name="connsiteY67" fmla="*/ 2235200 h 2540000"/>
              <a:gd name="connsiteX68" fmla="*/ 762000 w 6096000"/>
              <a:gd name="connsiteY68" fmla="*/ 2006600 h 2540000"/>
              <a:gd name="connsiteX69" fmla="*/ 863600 w 6096000"/>
              <a:gd name="connsiteY69" fmla="*/ 1981200 h 2540000"/>
              <a:gd name="connsiteX70" fmla="*/ 863600 w 6096000"/>
              <a:gd name="connsiteY70" fmla="*/ 1981200 h 2540000"/>
              <a:gd name="connsiteX71" fmla="*/ 457200 w 6096000"/>
              <a:gd name="connsiteY71" fmla="*/ 1727200 h 25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6096000" h="2540000">
                <a:moveTo>
                  <a:pt x="50800" y="1930400"/>
                </a:moveTo>
                <a:lnTo>
                  <a:pt x="50800" y="1930400"/>
                </a:lnTo>
                <a:cubicBezTo>
                  <a:pt x="127000" y="1981200"/>
                  <a:pt x="201404" y="2034803"/>
                  <a:pt x="279400" y="2082800"/>
                </a:cubicBezTo>
                <a:cubicBezTo>
                  <a:pt x="594111" y="2276468"/>
                  <a:pt x="128243" y="1956628"/>
                  <a:pt x="508000" y="2209800"/>
                </a:cubicBezTo>
                <a:cubicBezTo>
                  <a:pt x="543223" y="2233282"/>
                  <a:pt x="574377" y="2262518"/>
                  <a:pt x="609600" y="2286000"/>
                </a:cubicBezTo>
                <a:cubicBezTo>
                  <a:pt x="768409" y="2391873"/>
                  <a:pt x="692949" y="2332305"/>
                  <a:pt x="838200" y="2413000"/>
                </a:cubicBezTo>
                <a:cubicBezTo>
                  <a:pt x="881356" y="2436976"/>
                  <a:pt x="917457" y="2476636"/>
                  <a:pt x="965200" y="2489200"/>
                </a:cubicBezTo>
                <a:cubicBezTo>
                  <a:pt x="1080994" y="2519672"/>
                  <a:pt x="1202267" y="2523067"/>
                  <a:pt x="1320800" y="2540000"/>
                </a:cubicBezTo>
                <a:cubicBezTo>
                  <a:pt x="1515533" y="2531533"/>
                  <a:pt x="1711050" y="2533995"/>
                  <a:pt x="1905000" y="2514600"/>
                </a:cubicBezTo>
                <a:cubicBezTo>
                  <a:pt x="1966332" y="2508467"/>
                  <a:pt x="2023002" y="2478749"/>
                  <a:pt x="2082800" y="2463800"/>
                </a:cubicBezTo>
                <a:cubicBezTo>
                  <a:pt x="2124683" y="2453329"/>
                  <a:pt x="2167467" y="2446867"/>
                  <a:pt x="2209800" y="2438400"/>
                </a:cubicBezTo>
                <a:cubicBezTo>
                  <a:pt x="2269691" y="2318618"/>
                  <a:pt x="2261785" y="2307656"/>
                  <a:pt x="2387600" y="2209800"/>
                </a:cubicBezTo>
                <a:cubicBezTo>
                  <a:pt x="2417488" y="2186554"/>
                  <a:pt x="2455333" y="2175933"/>
                  <a:pt x="2489200" y="2159000"/>
                </a:cubicBezTo>
                <a:cubicBezTo>
                  <a:pt x="2514600" y="2116667"/>
                  <a:pt x="2541424" y="2075156"/>
                  <a:pt x="2565400" y="2032000"/>
                </a:cubicBezTo>
                <a:cubicBezTo>
                  <a:pt x="2583788" y="1998901"/>
                  <a:pt x="2591960" y="1959488"/>
                  <a:pt x="2616200" y="1930400"/>
                </a:cubicBezTo>
                <a:cubicBezTo>
                  <a:pt x="2635743" y="1906949"/>
                  <a:pt x="2667000" y="1896533"/>
                  <a:pt x="2692400" y="1879600"/>
                </a:cubicBezTo>
                <a:cubicBezTo>
                  <a:pt x="2709333" y="1828800"/>
                  <a:pt x="2713497" y="1771755"/>
                  <a:pt x="2743200" y="1727200"/>
                </a:cubicBezTo>
                <a:cubicBezTo>
                  <a:pt x="2826448" y="1602327"/>
                  <a:pt x="2905505" y="1568857"/>
                  <a:pt x="3022600" y="1498600"/>
                </a:cubicBezTo>
                <a:cubicBezTo>
                  <a:pt x="3049588" y="1458119"/>
                  <a:pt x="3103280" y="1366786"/>
                  <a:pt x="3149600" y="1346200"/>
                </a:cubicBezTo>
                <a:cubicBezTo>
                  <a:pt x="3196662" y="1325284"/>
                  <a:pt x="3251200" y="1329267"/>
                  <a:pt x="3302000" y="1320800"/>
                </a:cubicBezTo>
                <a:cubicBezTo>
                  <a:pt x="3344333" y="1303867"/>
                  <a:pt x="3385328" y="1283101"/>
                  <a:pt x="3429000" y="1270000"/>
                </a:cubicBezTo>
                <a:cubicBezTo>
                  <a:pt x="3470351" y="1257595"/>
                  <a:pt x="3522835" y="1272238"/>
                  <a:pt x="3556000" y="1244600"/>
                </a:cubicBezTo>
                <a:cubicBezTo>
                  <a:pt x="3582818" y="1222252"/>
                  <a:pt x="3572933" y="1176867"/>
                  <a:pt x="3581400" y="1143000"/>
                </a:cubicBezTo>
                <a:cubicBezTo>
                  <a:pt x="3767667" y="1168400"/>
                  <a:pt x="3957024" y="1176929"/>
                  <a:pt x="4140200" y="1219200"/>
                </a:cubicBezTo>
                <a:cubicBezTo>
                  <a:pt x="4181449" y="1228719"/>
                  <a:pt x="4203936" y="1276468"/>
                  <a:pt x="4241800" y="1295400"/>
                </a:cubicBezTo>
                <a:cubicBezTo>
                  <a:pt x="4289695" y="1319347"/>
                  <a:pt x="4343400" y="1329267"/>
                  <a:pt x="4394200" y="1346200"/>
                </a:cubicBezTo>
                <a:cubicBezTo>
                  <a:pt x="4419600" y="1380067"/>
                  <a:pt x="4438541" y="1419923"/>
                  <a:pt x="4470400" y="1447800"/>
                </a:cubicBezTo>
                <a:cubicBezTo>
                  <a:pt x="4602127" y="1563061"/>
                  <a:pt x="4723115" y="1544953"/>
                  <a:pt x="4902200" y="1574800"/>
                </a:cubicBezTo>
                <a:cubicBezTo>
                  <a:pt x="4978400" y="1566333"/>
                  <a:pt x="5055023" y="1561058"/>
                  <a:pt x="5130800" y="1549400"/>
                </a:cubicBezTo>
                <a:cubicBezTo>
                  <a:pt x="5165303" y="1544092"/>
                  <a:pt x="5204473" y="1544945"/>
                  <a:pt x="5232400" y="1524000"/>
                </a:cubicBezTo>
                <a:cubicBezTo>
                  <a:pt x="5275770" y="1491472"/>
                  <a:pt x="5295666" y="1435334"/>
                  <a:pt x="5334000" y="1397000"/>
                </a:cubicBezTo>
                <a:cubicBezTo>
                  <a:pt x="5447124" y="1283876"/>
                  <a:pt x="5434894" y="1301927"/>
                  <a:pt x="5562600" y="1270000"/>
                </a:cubicBezTo>
                <a:lnTo>
                  <a:pt x="5791200" y="1041400"/>
                </a:lnTo>
                <a:lnTo>
                  <a:pt x="5867400" y="965200"/>
                </a:lnTo>
                <a:cubicBezTo>
                  <a:pt x="5875867" y="931333"/>
                  <a:pt x="5868116" y="888284"/>
                  <a:pt x="5892800" y="863600"/>
                </a:cubicBezTo>
                <a:cubicBezTo>
                  <a:pt x="5925040" y="831360"/>
                  <a:pt x="5981136" y="836965"/>
                  <a:pt x="6019800" y="812800"/>
                </a:cubicBezTo>
                <a:cubicBezTo>
                  <a:pt x="6050261" y="793762"/>
                  <a:pt x="6070600" y="762000"/>
                  <a:pt x="6096000" y="736600"/>
                </a:cubicBezTo>
                <a:cubicBezTo>
                  <a:pt x="6079067" y="711200"/>
                  <a:pt x="6068378" y="680267"/>
                  <a:pt x="6045200" y="660400"/>
                </a:cubicBezTo>
                <a:cubicBezTo>
                  <a:pt x="5924830" y="557226"/>
                  <a:pt x="5877089" y="579061"/>
                  <a:pt x="5715000" y="558800"/>
                </a:cubicBezTo>
                <a:cubicBezTo>
                  <a:pt x="5505146" y="401409"/>
                  <a:pt x="5720996" y="553831"/>
                  <a:pt x="5511800" y="431800"/>
                </a:cubicBezTo>
                <a:cubicBezTo>
                  <a:pt x="5442806" y="391554"/>
                  <a:pt x="5308600" y="304800"/>
                  <a:pt x="5308600" y="304800"/>
                </a:cubicBezTo>
                <a:cubicBezTo>
                  <a:pt x="5291667" y="279400"/>
                  <a:pt x="5282641" y="246343"/>
                  <a:pt x="5257800" y="228600"/>
                </a:cubicBezTo>
                <a:cubicBezTo>
                  <a:pt x="5210695" y="194954"/>
                  <a:pt x="5021832" y="148716"/>
                  <a:pt x="4978400" y="127000"/>
                </a:cubicBezTo>
                <a:cubicBezTo>
                  <a:pt x="4906958" y="91279"/>
                  <a:pt x="4775200" y="0"/>
                  <a:pt x="4775200" y="0"/>
                </a:cubicBezTo>
                <a:cubicBezTo>
                  <a:pt x="4207933" y="8467"/>
                  <a:pt x="3640224" y="1450"/>
                  <a:pt x="3073400" y="25400"/>
                </a:cubicBezTo>
                <a:cubicBezTo>
                  <a:pt x="3035570" y="26998"/>
                  <a:pt x="3006401" y="60822"/>
                  <a:pt x="2971800" y="76200"/>
                </a:cubicBezTo>
                <a:cubicBezTo>
                  <a:pt x="2930135" y="94718"/>
                  <a:pt x="2888378" y="113591"/>
                  <a:pt x="2844800" y="127000"/>
                </a:cubicBezTo>
                <a:cubicBezTo>
                  <a:pt x="2612078" y="198607"/>
                  <a:pt x="2588557" y="181880"/>
                  <a:pt x="2311400" y="203200"/>
                </a:cubicBezTo>
                <a:cubicBezTo>
                  <a:pt x="2277533" y="211667"/>
                  <a:pt x="2242486" y="216343"/>
                  <a:pt x="2209800" y="228600"/>
                </a:cubicBezTo>
                <a:cubicBezTo>
                  <a:pt x="2136140" y="256222"/>
                  <a:pt x="2095165" y="288090"/>
                  <a:pt x="2032000" y="330200"/>
                </a:cubicBezTo>
                <a:cubicBezTo>
                  <a:pt x="1923226" y="493360"/>
                  <a:pt x="2052060" y="310903"/>
                  <a:pt x="1879600" y="508000"/>
                </a:cubicBezTo>
                <a:cubicBezTo>
                  <a:pt x="1851723" y="539859"/>
                  <a:pt x="1833334" y="579666"/>
                  <a:pt x="1803400" y="609600"/>
                </a:cubicBezTo>
                <a:cubicBezTo>
                  <a:pt x="1711894" y="701106"/>
                  <a:pt x="1712134" y="664489"/>
                  <a:pt x="1625600" y="736600"/>
                </a:cubicBezTo>
                <a:cubicBezTo>
                  <a:pt x="1598005" y="759596"/>
                  <a:pt x="1580801" y="795355"/>
                  <a:pt x="1549400" y="812800"/>
                </a:cubicBezTo>
                <a:cubicBezTo>
                  <a:pt x="1502591" y="838805"/>
                  <a:pt x="1445933" y="841852"/>
                  <a:pt x="1397000" y="863600"/>
                </a:cubicBezTo>
                <a:cubicBezTo>
                  <a:pt x="1369104" y="875998"/>
                  <a:pt x="1343616" y="894119"/>
                  <a:pt x="1320800" y="914400"/>
                </a:cubicBezTo>
                <a:cubicBezTo>
                  <a:pt x="1267105" y="962129"/>
                  <a:pt x="1235104" y="1040119"/>
                  <a:pt x="1168400" y="1066800"/>
                </a:cubicBezTo>
                <a:cubicBezTo>
                  <a:pt x="1126067" y="1083733"/>
                  <a:pt x="1084655" y="1103182"/>
                  <a:pt x="1041400" y="1117600"/>
                </a:cubicBezTo>
                <a:cubicBezTo>
                  <a:pt x="1008282" y="1128639"/>
                  <a:pt x="972486" y="1130743"/>
                  <a:pt x="939800" y="1143000"/>
                </a:cubicBezTo>
                <a:cubicBezTo>
                  <a:pt x="904347" y="1156295"/>
                  <a:pt x="873653" y="1180505"/>
                  <a:pt x="838200" y="1193800"/>
                </a:cubicBezTo>
                <a:cubicBezTo>
                  <a:pt x="805514" y="1206057"/>
                  <a:pt x="769718" y="1208161"/>
                  <a:pt x="736600" y="1219200"/>
                </a:cubicBezTo>
                <a:cubicBezTo>
                  <a:pt x="693345" y="1233618"/>
                  <a:pt x="653693" y="1258397"/>
                  <a:pt x="609600" y="1270000"/>
                </a:cubicBezTo>
                <a:cubicBezTo>
                  <a:pt x="492367" y="1300851"/>
                  <a:pt x="254000" y="1346200"/>
                  <a:pt x="254000" y="1346200"/>
                </a:cubicBezTo>
                <a:cubicBezTo>
                  <a:pt x="220133" y="1363133"/>
                  <a:pt x="188321" y="1385026"/>
                  <a:pt x="152400" y="1397000"/>
                </a:cubicBezTo>
                <a:cubicBezTo>
                  <a:pt x="111444" y="1410652"/>
                  <a:pt x="61321" y="1398453"/>
                  <a:pt x="25400" y="1422400"/>
                </a:cubicBezTo>
                <a:cubicBezTo>
                  <a:pt x="3123" y="1437252"/>
                  <a:pt x="8467" y="1473200"/>
                  <a:pt x="0" y="1498600"/>
                </a:cubicBezTo>
                <a:cubicBezTo>
                  <a:pt x="8467" y="1693333"/>
                  <a:pt x="10451" y="1888457"/>
                  <a:pt x="25400" y="2082800"/>
                </a:cubicBezTo>
                <a:cubicBezTo>
                  <a:pt x="58832" y="2517418"/>
                  <a:pt x="50800" y="1815060"/>
                  <a:pt x="50800" y="2235200"/>
                </a:cubicBezTo>
                <a:lnTo>
                  <a:pt x="762000" y="2006600"/>
                </a:lnTo>
                <a:lnTo>
                  <a:pt x="863600" y="1981200"/>
                </a:lnTo>
                <a:lnTo>
                  <a:pt x="863600" y="1981200"/>
                </a:lnTo>
                <a:lnTo>
                  <a:pt x="457200" y="1727200"/>
                </a:lnTo>
              </a:path>
            </a:pathLst>
          </a:custGeom>
          <a:gradFill flip="none" rotWithShape="1">
            <a:gsLst>
              <a:gs pos="0">
                <a:srgbClr val="D6E268">
                  <a:tint val="66000"/>
                  <a:satMod val="160000"/>
                </a:srgbClr>
              </a:gs>
              <a:gs pos="50000">
                <a:srgbClr val="D6E268">
                  <a:tint val="44500"/>
                  <a:satMod val="160000"/>
                </a:srgbClr>
              </a:gs>
              <a:gs pos="100000">
                <a:srgbClr val="D6E268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24368B2-02CA-4E9E-82F8-0F0D733E4694}"/>
              </a:ext>
            </a:extLst>
          </p:cNvPr>
          <p:cNvSpPr txBox="1"/>
          <p:nvPr/>
        </p:nvSpPr>
        <p:spPr>
          <a:xfrm>
            <a:off x="-203200" y="203200"/>
            <a:ext cx="24130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3600" dirty="0">
                <a:solidFill>
                  <a:srgbClr val="A47700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مقایسه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ACE3689-D5C8-45A8-8649-48A854CA7ADC}"/>
              </a:ext>
            </a:extLst>
          </p:cNvPr>
          <p:cNvCxnSpPr>
            <a:stCxn id="4" idx="0"/>
            <a:endCxn id="4" idx="2"/>
          </p:cNvCxnSpPr>
          <p:nvPr/>
        </p:nvCxnSpPr>
        <p:spPr>
          <a:xfrm>
            <a:off x="6083300" y="1422400"/>
            <a:ext cx="0" cy="5257800"/>
          </a:xfrm>
          <a:prstGeom prst="line">
            <a:avLst/>
          </a:prstGeom>
          <a:ln w="9525" cap="flat" cmpd="sng" algn="ctr">
            <a:solidFill>
              <a:srgbClr val="A477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DE8DFD4C-4733-4E18-8B80-B8A1D4E167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4968" y="1975044"/>
            <a:ext cx="1646063" cy="138391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3CD6540-2450-4CC5-B024-894C70520D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1768" y="2051244"/>
            <a:ext cx="1646063" cy="1383912"/>
          </a:xfrm>
          <a:prstGeom prst="rect">
            <a:avLst/>
          </a:prstGeom>
        </p:spPr>
      </p:pic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17861962-232F-49F2-AF8A-3DEF6AB62FFA}"/>
              </a:ext>
            </a:extLst>
          </p:cNvPr>
          <p:cNvSpPr/>
          <p:nvPr/>
        </p:nvSpPr>
        <p:spPr>
          <a:xfrm>
            <a:off x="2235200" y="3733060"/>
            <a:ext cx="7620000" cy="1473940"/>
          </a:xfrm>
          <a:custGeom>
            <a:avLst/>
            <a:gdLst>
              <a:gd name="connsiteX0" fmla="*/ 152400 w 7620000"/>
              <a:gd name="connsiteY0" fmla="*/ 965940 h 1321540"/>
              <a:gd name="connsiteX1" fmla="*/ 152400 w 7620000"/>
              <a:gd name="connsiteY1" fmla="*/ 965940 h 1321540"/>
              <a:gd name="connsiteX2" fmla="*/ 355600 w 7620000"/>
              <a:gd name="connsiteY2" fmla="*/ 788140 h 1321540"/>
              <a:gd name="connsiteX3" fmla="*/ 482600 w 7620000"/>
              <a:gd name="connsiteY3" fmla="*/ 635740 h 1321540"/>
              <a:gd name="connsiteX4" fmla="*/ 558800 w 7620000"/>
              <a:gd name="connsiteY4" fmla="*/ 330940 h 1321540"/>
              <a:gd name="connsiteX5" fmla="*/ 736600 w 7620000"/>
              <a:gd name="connsiteY5" fmla="*/ 153140 h 1321540"/>
              <a:gd name="connsiteX6" fmla="*/ 787400 w 7620000"/>
              <a:gd name="connsiteY6" fmla="*/ 76940 h 1321540"/>
              <a:gd name="connsiteX7" fmla="*/ 1422400 w 7620000"/>
              <a:gd name="connsiteY7" fmla="*/ 127740 h 1321540"/>
              <a:gd name="connsiteX8" fmla="*/ 2794000 w 7620000"/>
              <a:gd name="connsiteY8" fmla="*/ 51540 h 1321540"/>
              <a:gd name="connsiteX9" fmla="*/ 2921000 w 7620000"/>
              <a:gd name="connsiteY9" fmla="*/ 740 h 1321540"/>
              <a:gd name="connsiteX10" fmla="*/ 3073400 w 7620000"/>
              <a:gd name="connsiteY10" fmla="*/ 102340 h 1321540"/>
              <a:gd name="connsiteX11" fmla="*/ 3302000 w 7620000"/>
              <a:gd name="connsiteY11" fmla="*/ 229340 h 1321540"/>
              <a:gd name="connsiteX12" fmla="*/ 3429000 w 7620000"/>
              <a:gd name="connsiteY12" fmla="*/ 305540 h 1321540"/>
              <a:gd name="connsiteX13" fmla="*/ 3479800 w 7620000"/>
              <a:gd name="connsiteY13" fmla="*/ 381740 h 1321540"/>
              <a:gd name="connsiteX14" fmla="*/ 3962400 w 7620000"/>
              <a:gd name="connsiteY14" fmla="*/ 330940 h 1321540"/>
              <a:gd name="connsiteX15" fmla="*/ 4038600 w 7620000"/>
              <a:gd name="connsiteY15" fmla="*/ 254740 h 1321540"/>
              <a:gd name="connsiteX16" fmla="*/ 4140200 w 7620000"/>
              <a:gd name="connsiteY16" fmla="*/ 229340 h 1321540"/>
              <a:gd name="connsiteX17" fmla="*/ 4318000 w 7620000"/>
              <a:gd name="connsiteY17" fmla="*/ 178540 h 1321540"/>
              <a:gd name="connsiteX18" fmla="*/ 4546600 w 7620000"/>
              <a:gd name="connsiteY18" fmla="*/ 102340 h 1321540"/>
              <a:gd name="connsiteX19" fmla="*/ 5156200 w 7620000"/>
              <a:gd name="connsiteY19" fmla="*/ 153140 h 1321540"/>
              <a:gd name="connsiteX20" fmla="*/ 5384800 w 7620000"/>
              <a:gd name="connsiteY20" fmla="*/ 178540 h 1321540"/>
              <a:gd name="connsiteX21" fmla="*/ 5461000 w 7620000"/>
              <a:gd name="connsiteY21" fmla="*/ 254740 h 1321540"/>
              <a:gd name="connsiteX22" fmla="*/ 6172200 w 7620000"/>
              <a:gd name="connsiteY22" fmla="*/ 203940 h 1321540"/>
              <a:gd name="connsiteX23" fmla="*/ 6273800 w 7620000"/>
              <a:gd name="connsiteY23" fmla="*/ 153140 h 1321540"/>
              <a:gd name="connsiteX24" fmla="*/ 6400800 w 7620000"/>
              <a:gd name="connsiteY24" fmla="*/ 127740 h 1321540"/>
              <a:gd name="connsiteX25" fmla="*/ 6502400 w 7620000"/>
              <a:gd name="connsiteY25" fmla="*/ 102340 h 1321540"/>
              <a:gd name="connsiteX26" fmla="*/ 6705600 w 7620000"/>
              <a:gd name="connsiteY26" fmla="*/ 127740 h 1321540"/>
              <a:gd name="connsiteX27" fmla="*/ 6832600 w 7620000"/>
              <a:gd name="connsiteY27" fmla="*/ 280140 h 1321540"/>
              <a:gd name="connsiteX28" fmla="*/ 6908800 w 7620000"/>
              <a:gd name="connsiteY28" fmla="*/ 305540 h 1321540"/>
              <a:gd name="connsiteX29" fmla="*/ 7035800 w 7620000"/>
              <a:gd name="connsiteY29" fmla="*/ 356340 h 1321540"/>
              <a:gd name="connsiteX30" fmla="*/ 7366000 w 7620000"/>
              <a:gd name="connsiteY30" fmla="*/ 254740 h 1321540"/>
              <a:gd name="connsiteX31" fmla="*/ 7594600 w 7620000"/>
              <a:gd name="connsiteY31" fmla="*/ 432540 h 1321540"/>
              <a:gd name="connsiteX32" fmla="*/ 7620000 w 7620000"/>
              <a:gd name="connsiteY32" fmla="*/ 508740 h 1321540"/>
              <a:gd name="connsiteX33" fmla="*/ 7569200 w 7620000"/>
              <a:gd name="connsiteY33" fmla="*/ 1016740 h 1321540"/>
              <a:gd name="connsiteX34" fmla="*/ 7467600 w 7620000"/>
              <a:gd name="connsiteY34" fmla="*/ 1042140 h 1321540"/>
              <a:gd name="connsiteX35" fmla="*/ 7086600 w 7620000"/>
              <a:gd name="connsiteY35" fmla="*/ 1118340 h 1321540"/>
              <a:gd name="connsiteX36" fmla="*/ 6985000 w 7620000"/>
              <a:gd name="connsiteY36" fmla="*/ 1169140 h 1321540"/>
              <a:gd name="connsiteX37" fmla="*/ 6705600 w 7620000"/>
              <a:gd name="connsiteY37" fmla="*/ 1143740 h 1321540"/>
              <a:gd name="connsiteX38" fmla="*/ 6578600 w 7620000"/>
              <a:gd name="connsiteY38" fmla="*/ 1092940 h 1321540"/>
              <a:gd name="connsiteX39" fmla="*/ 6502400 w 7620000"/>
              <a:gd name="connsiteY39" fmla="*/ 1067540 h 1321540"/>
              <a:gd name="connsiteX40" fmla="*/ 5943600 w 7620000"/>
              <a:gd name="connsiteY40" fmla="*/ 1118340 h 1321540"/>
              <a:gd name="connsiteX41" fmla="*/ 5816600 w 7620000"/>
              <a:gd name="connsiteY41" fmla="*/ 1194540 h 1321540"/>
              <a:gd name="connsiteX42" fmla="*/ 5283200 w 7620000"/>
              <a:gd name="connsiteY42" fmla="*/ 1143740 h 1321540"/>
              <a:gd name="connsiteX43" fmla="*/ 4013200 w 7620000"/>
              <a:gd name="connsiteY43" fmla="*/ 1219940 h 1321540"/>
              <a:gd name="connsiteX44" fmla="*/ 3911600 w 7620000"/>
              <a:gd name="connsiteY44" fmla="*/ 1270740 h 1321540"/>
              <a:gd name="connsiteX45" fmla="*/ 3733800 w 7620000"/>
              <a:gd name="connsiteY45" fmla="*/ 1245340 h 1321540"/>
              <a:gd name="connsiteX46" fmla="*/ 2895600 w 7620000"/>
              <a:gd name="connsiteY46" fmla="*/ 1194540 h 1321540"/>
              <a:gd name="connsiteX47" fmla="*/ 2717800 w 7620000"/>
              <a:gd name="connsiteY47" fmla="*/ 1092940 h 1321540"/>
              <a:gd name="connsiteX48" fmla="*/ 2616200 w 7620000"/>
              <a:gd name="connsiteY48" fmla="*/ 1067540 h 1321540"/>
              <a:gd name="connsiteX49" fmla="*/ 2362200 w 7620000"/>
              <a:gd name="connsiteY49" fmla="*/ 965940 h 1321540"/>
              <a:gd name="connsiteX50" fmla="*/ 2235200 w 7620000"/>
              <a:gd name="connsiteY50" fmla="*/ 991340 h 1321540"/>
              <a:gd name="connsiteX51" fmla="*/ 1727200 w 7620000"/>
              <a:gd name="connsiteY51" fmla="*/ 1016740 h 1321540"/>
              <a:gd name="connsiteX52" fmla="*/ 1016000 w 7620000"/>
              <a:gd name="connsiteY52" fmla="*/ 1067540 h 1321540"/>
              <a:gd name="connsiteX53" fmla="*/ 787400 w 7620000"/>
              <a:gd name="connsiteY53" fmla="*/ 1169140 h 1321540"/>
              <a:gd name="connsiteX54" fmla="*/ 635000 w 7620000"/>
              <a:gd name="connsiteY54" fmla="*/ 1321540 h 1321540"/>
              <a:gd name="connsiteX55" fmla="*/ 355600 w 7620000"/>
              <a:gd name="connsiteY55" fmla="*/ 1270740 h 1321540"/>
              <a:gd name="connsiteX56" fmla="*/ 279400 w 7620000"/>
              <a:gd name="connsiteY56" fmla="*/ 1219940 h 1321540"/>
              <a:gd name="connsiteX57" fmla="*/ 177800 w 7620000"/>
              <a:gd name="connsiteY57" fmla="*/ 1194540 h 1321540"/>
              <a:gd name="connsiteX58" fmla="*/ 50800 w 7620000"/>
              <a:gd name="connsiteY58" fmla="*/ 1143740 h 1321540"/>
              <a:gd name="connsiteX59" fmla="*/ 25400 w 7620000"/>
              <a:gd name="connsiteY59" fmla="*/ 1067540 h 1321540"/>
              <a:gd name="connsiteX60" fmla="*/ 76200 w 7620000"/>
              <a:gd name="connsiteY60" fmla="*/ 965940 h 1321540"/>
              <a:gd name="connsiteX61" fmla="*/ 76200 w 7620000"/>
              <a:gd name="connsiteY61" fmla="*/ 965940 h 1321540"/>
              <a:gd name="connsiteX62" fmla="*/ 0 w 7620000"/>
              <a:gd name="connsiteY62" fmla="*/ 940540 h 1321540"/>
              <a:gd name="connsiteX63" fmla="*/ 0 w 7620000"/>
              <a:gd name="connsiteY63" fmla="*/ 940540 h 1321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7620000" h="1321540">
                <a:moveTo>
                  <a:pt x="152400" y="965940"/>
                </a:moveTo>
                <a:lnTo>
                  <a:pt x="152400" y="965940"/>
                </a:lnTo>
                <a:cubicBezTo>
                  <a:pt x="220133" y="906673"/>
                  <a:pt x="301599" y="860142"/>
                  <a:pt x="355600" y="788140"/>
                </a:cubicBezTo>
                <a:cubicBezTo>
                  <a:pt x="496987" y="599624"/>
                  <a:pt x="250865" y="693674"/>
                  <a:pt x="482600" y="635740"/>
                </a:cubicBezTo>
                <a:cubicBezTo>
                  <a:pt x="495313" y="572175"/>
                  <a:pt x="531513" y="373387"/>
                  <a:pt x="558800" y="330940"/>
                </a:cubicBezTo>
                <a:cubicBezTo>
                  <a:pt x="604124" y="260436"/>
                  <a:pt x="690107" y="222879"/>
                  <a:pt x="736600" y="153140"/>
                </a:cubicBezTo>
                <a:lnTo>
                  <a:pt x="787400" y="76940"/>
                </a:lnTo>
                <a:cubicBezTo>
                  <a:pt x="999067" y="93873"/>
                  <a:pt x="1210057" y="127740"/>
                  <a:pt x="1422400" y="127740"/>
                </a:cubicBezTo>
                <a:cubicBezTo>
                  <a:pt x="2154156" y="127740"/>
                  <a:pt x="2284428" y="108159"/>
                  <a:pt x="2794000" y="51540"/>
                </a:cubicBezTo>
                <a:cubicBezTo>
                  <a:pt x="2836333" y="34607"/>
                  <a:pt x="2875758" y="6395"/>
                  <a:pt x="2921000" y="740"/>
                </a:cubicBezTo>
                <a:cubicBezTo>
                  <a:pt x="2993772" y="-8357"/>
                  <a:pt x="3028587" y="68730"/>
                  <a:pt x="3073400" y="102340"/>
                </a:cubicBezTo>
                <a:cubicBezTo>
                  <a:pt x="3164148" y="170401"/>
                  <a:pt x="3208949" y="177645"/>
                  <a:pt x="3302000" y="229340"/>
                </a:cubicBezTo>
                <a:cubicBezTo>
                  <a:pt x="3345156" y="253316"/>
                  <a:pt x="3386667" y="280140"/>
                  <a:pt x="3429000" y="305540"/>
                </a:cubicBezTo>
                <a:cubicBezTo>
                  <a:pt x="3445933" y="330940"/>
                  <a:pt x="3449509" y="377954"/>
                  <a:pt x="3479800" y="381740"/>
                </a:cubicBezTo>
                <a:cubicBezTo>
                  <a:pt x="3637512" y="401454"/>
                  <a:pt x="3806407" y="362139"/>
                  <a:pt x="3962400" y="330940"/>
                </a:cubicBezTo>
                <a:cubicBezTo>
                  <a:pt x="3987800" y="305540"/>
                  <a:pt x="4007412" y="272562"/>
                  <a:pt x="4038600" y="254740"/>
                </a:cubicBezTo>
                <a:cubicBezTo>
                  <a:pt x="4068909" y="237420"/>
                  <a:pt x="4106521" y="238525"/>
                  <a:pt x="4140200" y="229340"/>
                </a:cubicBezTo>
                <a:cubicBezTo>
                  <a:pt x="4199666" y="213122"/>
                  <a:pt x="4260073" y="199604"/>
                  <a:pt x="4318000" y="178540"/>
                </a:cubicBezTo>
                <a:cubicBezTo>
                  <a:pt x="4575059" y="85064"/>
                  <a:pt x="4249247" y="161811"/>
                  <a:pt x="4546600" y="102340"/>
                </a:cubicBezTo>
                <a:lnTo>
                  <a:pt x="5156200" y="153140"/>
                </a:lnTo>
                <a:cubicBezTo>
                  <a:pt x="5232554" y="160081"/>
                  <a:pt x="5312065" y="154295"/>
                  <a:pt x="5384800" y="178540"/>
                </a:cubicBezTo>
                <a:cubicBezTo>
                  <a:pt x="5418878" y="189899"/>
                  <a:pt x="5435600" y="229340"/>
                  <a:pt x="5461000" y="254740"/>
                </a:cubicBezTo>
                <a:cubicBezTo>
                  <a:pt x="5698067" y="237807"/>
                  <a:pt x="5936365" y="233419"/>
                  <a:pt x="6172200" y="203940"/>
                </a:cubicBezTo>
                <a:cubicBezTo>
                  <a:pt x="6209772" y="199244"/>
                  <a:pt x="6237879" y="165114"/>
                  <a:pt x="6273800" y="153140"/>
                </a:cubicBezTo>
                <a:cubicBezTo>
                  <a:pt x="6314756" y="139488"/>
                  <a:pt x="6358656" y="137105"/>
                  <a:pt x="6400800" y="127740"/>
                </a:cubicBezTo>
                <a:cubicBezTo>
                  <a:pt x="6434878" y="120167"/>
                  <a:pt x="6468533" y="110807"/>
                  <a:pt x="6502400" y="102340"/>
                </a:cubicBezTo>
                <a:cubicBezTo>
                  <a:pt x="6570133" y="110807"/>
                  <a:pt x="6639745" y="109779"/>
                  <a:pt x="6705600" y="127740"/>
                </a:cubicBezTo>
                <a:cubicBezTo>
                  <a:pt x="6826414" y="160689"/>
                  <a:pt x="6751888" y="199428"/>
                  <a:pt x="6832600" y="280140"/>
                </a:cubicBezTo>
                <a:cubicBezTo>
                  <a:pt x="6851532" y="299072"/>
                  <a:pt x="6883731" y="296139"/>
                  <a:pt x="6908800" y="305540"/>
                </a:cubicBezTo>
                <a:cubicBezTo>
                  <a:pt x="6951491" y="321549"/>
                  <a:pt x="6993467" y="339407"/>
                  <a:pt x="7035800" y="356340"/>
                </a:cubicBezTo>
                <a:cubicBezTo>
                  <a:pt x="7283233" y="294482"/>
                  <a:pt x="7174176" y="331470"/>
                  <a:pt x="7366000" y="254740"/>
                </a:cubicBezTo>
                <a:cubicBezTo>
                  <a:pt x="7426552" y="295108"/>
                  <a:pt x="7546851" y="360917"/>
                  <a:pt x="7594600" y="432540"/>
                </a:cubicBezTo>
                <a:cubicBezTo>
                  <a:pt x="7609452" y="454817"/>
                  <a:pt x="7611533" y="483340"/>
                  <a:pt x="7620000" y="508740"/>
                </a:cubicBezTo>
                <a:cubicBezTo>
                  <a:pt x="7603067" y="678073"/>
                  <a:pt x="7615951" y="853110"/>
                  <a:pt x="7569200" y="1016740"/>
                </a:cubicBezTo>
                <a:cubicBezTo>
                  <a:pt x="7559610" y="1050306"/>
                  <a:pt x="7501760" y="1034948"/>
                  <a:pt x="7467600" y="1042140"/>
                </a:cubicBezTo>
                <a:cubicBezTo>
                  <a:pt x="7340863" y="1068821"/>
                  <a:pt x="7086600" y="1118340"/>
                  <a:pt x="7086600" y="1118340"/>
                </a:cubicBezTo>
                <a:cubicBezTo>
                  <a:pt x="7052733" y="1135273"/>
                  <a:pt x="7022780" y="1166621"/>
                  <a:pt x="6985000" y="1169140"/>
                </a:cubicBezTo>
                <a:cubicBezTo>
                  <a:pt x="6891690" y="1175361"/>
                  <a:pt x="6797516" y="1160974"/>
                  <a:pt x="6705600" y="1143740"/>
                </a:cubicBezTo>
                <a:cubicBezTo>
                  <a:pt x="6660787" y="1135337"/>
                  <a:pt x="6621291" y="1108949"/>
                  <a:pt x="6578600" y="1092940"/>
                </a:cubicBezTo>
                <a:cubicBezTo>
                  <a:pt x="6553531" y="1083539"/>
                  <a:pt x="6527800" y="1076007"/>
                  <a:pt x="6502400" y="1067540"/>
                </a:cubicBezTo>
                <a:cubicBezTo>
                  <a:pt x="6316133" y="1084473"/>
                  <a:pt x="6127508" y="1084283"/>
                  <a:pt x="5943600" y="1118340"/>
                </a:cubicBezTo>
                <a:cubicBezTo>
                  <a:pt x="5895057" y="1127330"/>
                  <a:pt x="5865667" y="1189088"/>
                  <a:pt x="5816600" y="1194540"/>
                </a:cubicBezTo>
                <a:cubicBezTo>
                  <a:pt x="5735506" y="1203550"/>
                  <a:pt x="5399821" y="1158318"/>
                  <a:pt x="5283200" y="1143740"/>
                </a:cubicBezTo>
                <a:cubicBezTo>
                  <a:pt x="4932476" y="1153482"/>
                  <a:pt x="4402305" y="1133472"/>
                  <a:pt x="4013200" y="1219940"/>
                </a:cubicBezTo>
                <a:cubicBezTo>
                  <a:pt x="3976238" y="1228154"/>
                  <a:pt x="3945467" y="1253807"/>
                  <a:pt x="3911600" y="1270740"/>
                </a:cubicBezTo>
                <a:cubicBezTo>
                  <a:pt x="3852333" y="1262273"/>
                  <a:pt x="3793501" y="1249818"/>
                  <a:pt x="3733800" y="1245340"/>
                </a:cubicBezTo>
                <a:cubicBezTo>
                  <a:pt x="3454671" y="1224405"/>
                  <a:pt x="3173891" y="1224626"/>
                  <a:pt x="2895600" y="1194540"/>
                </a:cubicBezTo>
                <a:cubicBezTo>
                  <a:pt x="2825077" y="1186916"/>
                  <a:pt x="2778436" y="1118927"/>
                  <a:pt x="2717800" y="1092940"/>
                </a:cubicBezTo>
                <a:cubicBezTo>
                  <a:pt x="2685714" y="1079189"/>
                  <a:pt x="2650067" y="1076007"/>
                  <a:pt x="2616200" y="1067540"/>
                </a:cubicBezTo>
                <a:cubicBezTo>
                  <a:pt x="2524308" y="1006279"/>
                  <a:pt x="2497483" y="977214"/>
                  <a:pt x="2362200" y="965940"/>
                </a:cubicBezTo>
                <a:cubicBezTo>
                  <a:pt x="2319177" y="962355"/>
                  <a:pt x="2278234" y="987897"/>
                  <a:pt x="2235200" y="991340"/>
                </a:cubicBezTo>
                <a:cubicBezTo>
                  <a:pt x="2066195" y="1004860"/>
                  <a:pt x="1896415" y="1006164"/>
                  <a:pt x="1727200" y="1016740"/>
                </a:cubicBezTo>
                <a:lnTo>
                  <a:pt x="1016000" y="1067540"/>
                </a:lnTo>
                <a:cubicBezTo>
                  <a:pt x="909117" y="1094261"/>
                  <a:pt x="884071" y="1090045"/>
                  <a:pt x="787400" y="1169140"/>
                </a:cubicBezTo>
                <a:cubicBezTo>
                  <a:pt x="731797" y="1214633"/>
                  <a:pt x="635000" y="1321540"/>
                  <a:pt x="635000" y="1321540"/>
                </a:cubicBezTo>
                <a:cubicBezTo>
                  <a:pt x="541867" y="1304607"/>
                  <a:pt x="446618" y="1296745"/>
                  <a:pt x="355600" y="1270740"/>
                </a:cubicBezTo>
                <a:cubicBezTo>
                  <a:pt x="326248" y="1262354"/>
                  <a:pt x="307459" y="1231965"/>
                  <a:pt x="279400" y="1219940"/>
                </a:cubicBezTo>
                <a:cubicBezTo>
                  <a:pt x="247314" y="1206189"/>
                  <a:pt x="210918" y="1205579"/>
                  <a:pt x="177800" y="1194540"/>
                </a:cubicBezTo>
                <a:cubicBezTo>
                  <a:pt x="134545" y="1180122"/>
                  <a:pt x="93133" y="1160673"/>
                  <a:pt x="50800" y="1143740"/>
                </a:cubicBezTo>
                <a:lnTo>
                  <a:pt x="25400" y="1067540"/>
                </a:lnTo>
                <a:lnTo>
                  <a:pt x="76200" y="965940"/>
                </a:lnTo>
                <a:lnTo>
                  <a:pt x="76200" y="965940"/>
                </a:lnTo>
                <a:lnTo>
                  <a:pt x="0" y="940540"/>
                </a:lnTo>
                <a:lnTo>
                  <a:pt x="0" y="940540"/>
                </a:lnTo>
              </a:path>
            </a:pathLst>
          </a:custGeom>
          <a:gradFill flip="none" rotWithShape="1">
            <a:gsLst>
              <a:gs pos="0">
                <a:srgbClr val="D6E268">
                  <a:tint val="66000"/>
                  <a:satMod val="160000"/>
                </a:srgbClr>
              </a:gs>
              <a:gs pos="50000">
                <a:srgbClr val="D6E268">
                  <a:tint val="44500"/>
                  <a:satMod val="160000"/>
                </a:srgbClr>
              </a:gs>
              <a:gs pos="100000">
                <a:srgbClr val="D6E268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47FDD0B-CF15-4F28-A214-BE6A2992C622}"/>
              </a:ext>
            </a:extLst>
          </p:cNvPr>
          <p:cNvSpPr txBox="1"/>
          <p:nvPr/>
        </p:nvSpPr>
        <p:spPr>
          <a:xfrm>
            <a:off x="6527800" y="4165600"/>
            <a:ext cx="2819400" cy="71120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4000" dirty="0">
                <a:solidFill>
                  <a:srgbClr val="A47700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عنوان اول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C57F0E7-A41F-4386-9C12-19009082E9BE}"/>
              </a:ext>
            </a:extLst>
          </p:cNvPr>
          <p:cNvSpPr txBox="1"/>
          <p:nvPr/>
        </p:nvSpPr>
        <p:spPr>
          <a:xfrm>
            <a:off x="2895600" y="4140200"/>
            <a:ext cx="28194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4000" dirty="0">
                <a:solidFill>
                  <a:srgbClr val="A47700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عنوان دوم</a:t>
            </a:r>
          </a:p>
        </p:txBody>
      </p:sp>
      <p:sp>
        <p:nvSpPr>
          <p:cNvPr id="28" name="Rectangle: Top Corners Rounded 27">
            <a:extLst>
              <a:ext uri="{FF2B5EF4-FFF2-40B4-BE49-F238E27FC236}">
                <a16:creationId xmlns:a16="http://schemas.microsoft.com/office/drawing/2014/main" id="{8F539FEA-2F80-4148-A556-7C81D1D52349}"/>
              </a:ext>
            </a:extLst>
          </p:cNvPr>
          <p:cNvSpPr/>
          <p:nvPr/>
        </p:nvSpPr>
        <p:spPr>
          <a:xfrm>
            <a:off x="2387600" y="5080000"/>
            <a:ext cx="7442200" cy="1778000"/>
          </a:xfrm>
          <a:prstGeom prst="round2SameRect">
            <a:avLst/>
          </a:prstGeom>
          <a:gradFill flip="none" rotWithShape="1">
            <a:gsLst>
              <a:gs pos="0">
                <a:srgbClr val="D6E268">
                  <a:tint val="66000"/>
                  <a:satMod val="160000"/>
                </a:srgbClr>
              </a:gs>
              <a:gs pos="50000">
                <a:srgbClr val="D6E268">
                  <a:tint val="44500"/>
                  <a:satMod val="160000"/>
                </a:srgbClr>
              </a:gs>
              <a:gs pos="100000">
                <a:srgbClr val="D6E268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rgbClr val="A47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02993B7-C937-4CD2-833F-21B70A3AAF18}"/>
              </a:ext>
            </a:extLst>
          </p:cNvPr>
          <p:cNvCxnSpPr>
            <a:cxnSpLocks/>
            <a:stCxn id="28" idx="3"/>
            <a:endCxn id="28" idx="1"/>
          </p:cNvCxnSpPr>
          <p:nvPr/>
        </p:nvCxnSpPr>
        <p:spPr>
          <a:xfrm>
            <a:off x="6108700" y="5080000"/>
            <a:ext cx="0" cy="1778000"/>
          </a:xfrm>
          <a:prstGeom prst="line">
            <a:avLst/>
          </a:prstGeom>
          <a:ln w="9525" cap="flat" cmpd="sng" algn="ctr">
            <a:solidFill>
              <a:srgbClr val="A477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CA1E7E48-FBDE-4F14-8926-A42542D16D34}"/>
              </a:ext>
            </a:extLst>
          </p:cNvPr>
          <p:cNvSpPr txBox="1"/>
          <p:nvPr/>
        </p:nvSpPr>
        <p:spPr>
          <a:xfrm>
            <a:off x="6426200" y="5181600"/>
            <a:ext cx="32766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sz="2800" dirty="0">
                <a:solidFill>
                  <a:srgbClr val="A47700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توضیح: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44DAA83-5E41-4BD2-88AD-BDF0312BB951}"/>
              </a:ext>
            </a:extLst>
          </p:cNvPr>
          <p:cNvSpPr txBox="1"/>
          <p:nvPr/>
        </p:nvSpPr>
        <p:spPr>
          <a:xfrm>
            <a:off x="2641600" y="5156200"/>
            <a:ext cx="3352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sz="2800" dirty="0">
                <a:solidFill>
                  <a:srgbClr val="A47700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توضیح: </a:t>
            </a:r>
          </a:p>
        </p:txBody>
      </p:sp>
    </p:spTree>
    <p:extLst>
      <p:ext uri="{BB962C8B-B14F-4D97-AF65-F5344CB8AC3E}">
        <p14:creationId xmlns:p14="http://schemas.microsoft.com/office/powerpoint/2010/main" val="947844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" grpId="0" animBg="1"/>
      <p:bldP spid="18" grpId="0"/>
      <p:bldP spid="26" grpId="0"/>
      <p:bldP spid="27" grpId="0"/>
      <p:bldP spid="28" grpId="0" animBg="1"/>
      <p:bldP spid="31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CB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9D4372F-2ED7-4B38-BC2E-7E83A0E61D72}"/>
              </a:ext>
            </a:extLst>
          </p:cNvPr>
          <p:cNvSpPr/>
          <p:nvPr/>
        </p:nvSpPr>
        <p:spPr>
          <a:xfrm>
            <a:off x="8305800" y="-842628"/>
            <a:ext cx="6350000" cy="4347828"/>
          </a:xfrm>
          <a:custGeom>
            <a:avLst/>
            <a:gdLst>
              <a:gd name="connsiteX0" fmla="*/ 536456 w 4321056"/>
              <a:gd name="connsiteY0" fmla="*/ 156828 h 4347828"/>
              <a:gd name="connsiteX1" fmla="*/ 536456 w 4321056"/>
              <a:gd name="connsiteY1" fmla="*/ 156828 h 4347828"/>
              <a:gd name="connsiteX2" fmla="*/ 282456 w 4321056"/>
              <a:gd name="connsiteY2" fmla="*/ 207628 h 4347828"/>
              <a:gd name="connsiteX3" fmla="*/ 206256 w 4321056"/>
              <a:gd name="connsiteY3" fmla="*/ 233028 h 4347828"/>
              <a:gd name="connsiteX4" fmla="*/ 130056 w 4321056"/>
              <a:gd name="connsiteY4" fmla="*/ 309228 h 4347828"/>
              <a:gd name="connsiteX5" fmla="*/ 104656 w 4321056"/>
              <a:gd name="connsiteY5" fmla="*/ 436228 h 4347828"/>
              <a:gd name="connsiteX6" fmla="*/ 53856 w 4321056"/>
              <a:gd name="connsiteY6" fmla="*/ 588628 h 4347828"/>
              <a:gd name="connsiteX7" fmla="*/ 28456 w 4321056"/>
              <a:gd name="connsiteY7" fmla="*/ 715628 h 4347828"/>
              <a:gd name="connsiteX8" fmla="*/ 28456 w 4321056"/>
              <a:gd name="connsiteY8" fmla="*/ 1299828 h 4347828"/>
              <a:gd name="connsiteX9" fmla="*/ 130056 w 4321056"/>
              <a:gd name="connsiteY9" fmla="*/ 1503028 h 4347828"/>
              <a:gd name="connsiteX10" fmla="*/ 155456 w 4321056"/>
              <a:gd name="connsiteY10" fmla="*/ 1782428 h 4347828"/>
              <a:gd name="connsiteX11" fmla="*/ 307856 w 4321056"/>
              <a:gd name="connsiteY11" fmla="*/ 1934828 h 4347828"/>
              <a:gd name="connsiteX12" fmla="*/ 358656 w 4321056"/>
              <a:gd name="connsiteY12" fmla="*/ 2011028 h 4347828"/>
              <a:gd name="connsiteX13" fmla="*/ 384056 w 4321056"/>
              <a:gd name="connsiteY13" fmla="*/ 2112628 h 4347828"/>
              <a:gd name="connsiteX14" fmla="*/ 409456 w 4321056"/>
              <a:gd name="connsiteY14" fmla="*/ 2239628 h 4347828"/>
              <a:gd name="connsiteX15" fmla="*/ 536456 w 4321056"/>
              <a:gd name="connsiteY15" fmla="*/ 2265028 h 4347828"/>
              <a:gd name="connsiteX16" fmla="*/ 587256 w 4321056"/>
              <a:gd name="connsiteY16" fmla="*/ 2366628 h 4347828"/>
              <a:gd name="connsiteX17" fmla="*/ 663456 w 4321056"/>
              <a:gd name="connsiteY17" fmla="*/ 2392028 h 4347828"/>
              <a:gd name="connsiteX18" fmla="*/ 790456 w 4321056"/>
              <a:gd name="connsiteY18" fmla="*/ 2442828 h 4347828"/>
              <a:gd name="connsiteX19" fmla="*/ 1196856 w 4321056"/>
              <a:gd name="connsiteY19" fmla="*/ 2519028 h 4347828"/>
              <a:gd name="connsiteX20" fmla="*/ 1577856 w 4321056"/>
              <a:gd name="connsiteY20" fmla="*/ 2620628 h 4347828"/>
              <a:gd name="connsiteX21" fmla="*/ 1755656 w 4321056"/>
              <a:gd name="connsiteY21" fmla="*/ 2671428 h 4347828"/>
              <a:gd name="connsiteX22" fmla="*/ 1958856 w 4321056"/>
              <a:gd name="connsiteY22" fmla="*/ 2823828 h 4347828"/>
              <a:gd name="connsiteX23" fmla="*/ 2085856 w 4321056"/>
              <a:gd name="connsiteY23" fmla="*/ 2925428 h 4347828"/>
              <a:gd name="connsiteX24" fmla="*/ 2314456 w 4321056"/>
              <a:gd name="connsiteY24" fmla="*/ 3077828 h 4347828"/>
              <a:gd name="connsiteX25" fmla="*/ 2339856 w 4321056"/>
              <a:gd name="connsiteY25" fmla="*/ 3255628 h 4347828"/>
              <a:gd name="connsiteX26" fmla="*/ 2492256 w 4321056"/>
              <a:gd name="connsiteY26" fmla="*/ 3484228 h 4347828"/>
              <a:gd name="connsiteX27" fmla="*/ 2543056 w 4321056"/>
              <a:gd name="connsiteY27" fmla="*/ 3560428 h 4347828"/>
              <a:gd name="connsiteX28" fmla="*/ 2644656 w 4321056"/>
              <a:gd name="connsiteY28" fmla="*/ 3865228 h 4347828"/>
              <a:gd name="connsiteX29" fmla="*/ 2695456 w 4321056"/>
              <a:gd name="connsiteY29" fmla="*/ 3966828 h 4347828"/>
              <a:gd name="connsiteX30" fmla="*/ 2771656 w 4321056"/>
              <a:gd name="connsiteY30" fmla="*/ 4043028 h 4347828"/>
              <a:gd name="connsiteX31" fmla="*/ 2949456 w 4321056"/>
              <a:gd name="connsiteY31" fmla="*/ 4068428 h 4347828"/>
              <a:gd name="connsiteX32" fmla="*/ 3228856 w 4321056"/>
              <a:gd name="connsiteY32" fmla="*/ 4220828 h 4347828"/>
              <a:gd name="connsiteX33" fmla="*/ 3432056 w 4321056"/>
              <a:gd name="connsiteY33" fmla="*/ 4347828 h 4347828"/>
              <a:gd name="connsiteX34" fmla="*/ 3813056 w 4321056"/>
              <a:gd name="connsiteY34" fmla="*/ 4322428 h 4347828"/>
              <a:gd name="connsiteX35" fmla="*/ 3813056 w 4321056"/>
              <a:gd name="connsiteY35" fmla="*/ 4297028 h 4347828"/>
              <a:gd name="connsiteX36" fmla="*/ 3940056 w 4321056"/>
              <a:gd name="connsiteY36" fmla="*/ 3992228 h 4347828"/>
              <a:gd name="connsiteX37" fmla="*/ 4016256 w 4321056"/>
              <a:gd name="connsiteY37" fmla="*/ 3636628 h 4347828"/>
              <a:gd name="connsiteX38" fmla="*/ 4067056 w 4321056"/>
              <a:gd name="connsiteY38" fmla="*/ 3458828 h 4347828"/>
              <a:gd name="connsiteX39" fmla="*/ 4041656 w 4321056"/>
              <a:gd name="connsiteY39" fmla="*/ 3382628 h 4347828"/>
              <a:gd name="connsiteX40" fmla="*/ 4067056 w 4321056"/>
              <a:gd name="connsiteY40" fmla="*/ 3306428 h 4347828"/>
              <a:gd name="connsiteX41" fmla="*/ 4117856 w 4321056"/>
              <a:gd name="connsiteY41" fmla="*/ 3077828 h 4347828"/>
              <a:gd name="connsiteX42" fmla="*/ 4143256 w 4321056"/>
              <a:gd name="connsiteY42" fmla="*/ 2950828 h 4347828"/>
              <a:gd name="connsiteX43" fmla="*/ 4244856 w 4321056"/>
              <a:gd name="connsiteY43" fmla="*/ 2646028 h 4347828"/>
              <a:gd name="connsiteX44" fmla="*/ 4321056 w 4321056"/>
              <a:gd name="connsiteY44" fmla="*/ 2417428 h 4347828"/>
              <a:gd name="connsiteX45" fmla="*/ 4295656 w 4321056"/>
              <a:gd name="connsiteY45" fmla="*/ 1477628 h 4347828"/>
              <a:gd name="connsiteX46" fmla="*/ 4270256 w 4321056"/>
              <a:gd name="connsiteY46" fmla="*/ 1376028 h 4347828"/>
              <a:gd name="connsiteX47" fmla="*/ 4219456 w 4321056"/>
              <a:gd name="connsiteY47" fmla="*/ 1299828 h 4347828"/>
              <a:gd name="connsiteX48" fmla="*/ 3990856 w 4321056"/>
              <a:gd name="connsiteY48" fmla="*/ 1020428 h 4347828"/>
              <a:gd name="connsiteX49" fmla="*/ 3914656 w 4321056"/>
              <a:gd name="connsiteY49" fmla="*/ 995028 h 4347828"/>
              <a:gd name="connsiteX50" fmla="*/ 3863856 w 4321056"/>
              <a:gd name="connsiteY50" fmla="*/ 893428 h 4347828"/>
              <a:gd name="connsiteX51" fmla="*/ 3787656 w 4321056"/>
              <a:gd name="connsiteY51" fmla="*/ 842628 h 4347828"/>
              <a:gd name="connsiteX52" fmla="*/ 3559056 w 4321056"/>
              <a:gd name="connsiteY52" fmla="*/ 715628 h 4347828"/>
              <a:gd name="connsiteX53" fmla="*/ 3330456 w 4321056"/>
              <a:gd name="connsiteY53" fmla="*/ 614028 h 4347828"/>
              <a:gd name="connsiteX54" fmla="*/ 2974856 w 4321056"/>
              <a:gd name="connsiteY54" fmla="*/ 487028 h 4347828"/>
              <a:gd name="connsiteX55" fmla="*/ 2390656 w 4321056"/>
              <a:gd name="connsiteY55" fmla="*/ 360028 h 4347828"/>
              <a:gd name="connsiteX56" fmla="*/ 2289056 w 4321056"/>
              <a:gd name="connsiteY56" fmla="*/ 309228 h 4347828"/>
              <a:gd name="connsiteX57" fmla="*/ 2187456 w 4321056"/>
              <a:gd name="connsiteY57" fmla="*/ 283828 h 4347828"/>
              <a:gd name="connsiteX58" fmla="*/ 1908056 w 4321056"/>
              <a:gd name="connsiteY58" fmla="*/ 233028 h 4347828"/>
              <a:gd name="connsiteX59" fmla="*/ 1704856 w 4321056"/>
              <a:gd name="connsiteY59" fmla="*/ 131428 h 4347828"/>
              <a:gd name="connsiteX60" fmla="*/ 1527056 w 4321056"/>
              <a:gd name="connsiteY60" fmla="*/ 80628 h 4347828"/>
              <a:gd name="connsiteX61" fmla="*/ 1450856 w 4321056"/>
              <a:gd name="connsiteY61" fmla="*/ 55228 h 4347828"/>
              <a:gd name="connsiteX62" fmla="*/ 1349256 w 4321056"/>
              <a:gd name="connsiteY62" fmla="*/ 4428 h 4347828"/>
              <a:gd name="connsiteX63" fmla="*/ 1196856 w 4321056"/>
              <a:gd name="connsiteY63" fmla="*/ 4428 h 4347828"/>
              <a:gd name="connsiteX64" fmla="*/ 511056 w 4321056"/>
              <a:gd name="connsiteY64" fmla="*/ 106028 h 4347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4321056" h="4347828">
                <a:moveTo>
                  <a:pt x="536456" y="156828"/>
                </a:moveTo>
                <a:lnTo>
                  <a:pt x="536456" y="156828"/>
                </a:lnTo>
                <a:cubicBezTo>
                  <a:pt x="451789" y="173761"/>
                  <a:pt x="366588" y="188213"/>
                  <a:pt x="282456" y="207628"/>
                </a:cubicBezTo>
                <a:cubicBezTo>
                  <a:pt x="256368" y="213648"/>
                  <a:pt x="228533" y="218176"/>
                  <a:pt x="206256" y="233028"/>
                </a:cubicBezTo>
                <a:cubicBezTo>
                  <a:pt x="176368" y="252953"/>
                  <a:pt x="155456" y="283828"/>
                  <a:pt x="130056" y="309228"/>
                </a:cubicBezTo>
                <a:cubicBezTo>
                  <a:pt x="121589" y="351561"/>
                  <a:pt x="118308" y="395272"/>
                  <a:pt x="104656" y="436228"/>
                </a:cubicBezTo>
                <a:cubicBezTo>
                  <a:pt x="46283" y="611346"/>
                  <a:pt x="53856" y="473859"/>
                  <a:pt x="53856" y="588628"/>
                </a:cubicBezTo>
                <a:lnTo>
                  <a:pt x="28456" y="715628"/>
                </a:lnTo>
                <a:cubicBezTo>
                  <a:pt x="-111" y="972735"/>
                  <a:pt x="-17838" y="1006635"/>
                  <a:pt x="28456" y="1299828"/>
                </a:cubicBezTo>
                <a:cubicBezTo>
                  <a:pt x="41312" y="1381249"/>
                  <a:pt x="86960" y="1438385"/>
                  <a:pt x="130056" y="1503028"/>
                </a:cubicBezTo>
                <a:cubicBezTo>
                  <a:pt x="138523" y="1596161"/>
                  <a:pt x="119849" y="1695955"/>
                  <a:pt x="155456" y="1782428"/>
                </a:cubicBezTo>
                <a:cubicBezTo>
                  <a:pt x="182810" y="1848859"/>
                  <a:pt x="268005" y="1875052"/>
                  <a:pt x="307856" y="1934828"/>
                </a:cubicBezTo>
                <a:lnTo>
                  <a:pt x="358656" y="2011028"/>
                </a:lnTo>
                <a:cubicBezTo>
                  <a:pt x="367123" y="2044895"/>
                  <a:pt x="376483" y="2078550"/>
                  <a:pt x="384056" y="2112628"/>
                </a:cubicBezTo>
                <a:cubicBezTo>
                  <a:pt x="393421" y="2154772"/>
                  <a:pt x="378929" y="2209101"/>
                  <a:pt x="409456" y="2239628"/>
                </a:cubicBezTo>
                <a:cubicBezTo>
                  <a:pt x="439983" y="2270155"/>
                  <a:pt x="494123" y="2256561"/>
                  <a:pt x="536456" y="2265028"/>
                </a:cubicBezTo>
                <a:cubicBezTo>
                  <a:pt x="553389" y="2298895"/>
                  <a:pt x="560482" y="2339854"/>
                  <a:pt x="587256" y="2366628"/>
                </a:cubicBezTo>
                <a:cubicBezTo>
                  <a:pt x="606188" y="2385560"/>
                  <a:pt x="638387" y="2382627"/>
                  <a:pt x="663456" y="2392028"/>
                </a:cubicBezTo>
                <a:cubicBezTo>
                  <a:pt x="706147" y="2408037"/>
                  <a:pt x="746101" y="2432267"/>
                  <a:pt x="790456" y="2442828"/>
                </a:cubicBezTo>
                <a:cubicBezTo>
                  <a:pt x="924535" y="2474752"/>
                  <a:pt x="1064332" y="2481164"/>
                  <a:pt x="1196856" y="2519028"/>
                </a:cubicBezTo>
                <a:cubicBezTo>
                  <a:pt x="1644950" y="2647055"/>
                  <a:pt x="1084735" y="2489129"/>
                  <a:pt x="1577856" y="2620628"/>
                </a:cubicBezTo>
                <a:cubicBezTo>
                  <a:pt x="1637413" y="2636510"/>
                  <a:pt x="1696389" y="2654495"/>
                  <a:pt x="1755656" y="2671428"/>
                </a:cubicBezTo>
                <a:cubicBezTo>
                  <a:pt x="1905038" y="2820810"/>
                  <a:pt x="1748453" y="2676546"/>
                  <a:pt x="1958856" y="2823828"/>
                </a:cubicBezTo>
                <a:cubicBezTo>
                  <a:pt x="2003269" y="2854917"/>
                  <a:pt x="2040118" y="2896322"/>
                  <a:pt x="2085856" y="2925428"/>
                </a:cubicBezTo>
                <a:cubicBezTo>
                  <a:pt x="2339583" y="3086891"/>
                  <a:pt x="2154330" y="2917702"/>
                  <a:pt x="2314456" y="3077828"/>
                </a:cubicBezTo>
                <a:cubicBezTo>
                  <a:pt x="2322923" y="3137095"/>
                  <a:pt x="2311472" y="3202916"/>
                  <a:pt x="2339856" y="3255628"/>
                </a:cubicBezTo>
                <a:cubicBezTo>
                  <a:pt x="2510217" y="3572012"/>
                  <a:pt x="2492256" y="3284559"/>
                  <a:pt x="2492256" y="3484228"/>
                </a:cubicBezTo>
                <a:lnTo>
                  <a:pt x="2543056" y="3560428"/>
                </a:lnTo>
                <a:cubicBezTo>
                  <a:pt x="2622352" y="3917262"/>
                  <a:pt x="2542002" y="3685584"/>
                  <a:pt x="2644656" y="3865228"/>
                </a:cubicBezTo>
                <a:cubicBezTo>
                  <a:pt x="2663442" y="3898103"/>
                  <a:pt x="2673448" y="3936017"/>
                  <a:pt x="2695456" y="3966828"/>
                </a:cubicBezTo>
                <a:cubicBezTo>
                  <a:pt x="2716335" y="3996058"/>
                  <a:pt x="2738304" y="4029687"/>
                  <a:pt x="2771656" y="4043028"/>
                </a:cubicBezTo>
                <a:cubicBezTo>
                  <a:pt x="2827242" y="4065263"/>
                  <a:pt x="2890189" y="4059961"/>
                  <a:pt x="2949456" y="4068428"/>
                </a:cubicBezTo>
                <a:cubicBezTo>
                  <a:pt x="3085763" y="4122951"/>
                  <a:pt x="3101965" y="4119315"/>
                  <a:pt x="3228856" y="4220828"/>
                </a:cubicBezTo>
                <a:cubicBezTo>
                  <a:pt x="3401062" y="4358593"/>
                  <a:pt x="3250520" y="4302444"/>
                  <a:pt x="3432056" y="4347828"/>
                </a:cubicBezTo>
                <a:cubicBezTo>
                  <a:pt x="3745184" y="4319362"/>
                  <a:pt x="3617939" y="4322428"/>
                  <a:pt x="3813056" y="4322428"/>
                </a:cubicBezTo>
                <a:lnTo>
                  <a:pt x="3813056" y="4297028"/>
                </a:lnTo>
                <a:cubicBezTo>
                  <a:pt x="3855389" y="4195428"/>
                  <a:pt x="3912273" y="4098730"/>
                  <a:pt x="3940056" y="3992228"/>
                </a:cubicBezTo>
                <a:cubicBezTo>
                  <a:pt x="4054723" y="3552672"/>
                  <a:pt x="3885345" y="3832995"/>
                  <a:pt x="4016256" y="3636628"/>
                </a:cubicBezTo>
                <a:cubicBezTo>
                  <a:pt x="4033189" y="3577361"/>
                  <a:pt x="4060923" y="3520160"/>
                  <a:pt x="4067056" y="3458828"/>
                </a:cubicBezTo>
                <a:cubicBezTo>
                  <a:pt x="4069720" y="3432187"/>
                  <a:pt x="4041656" y="3409402"/>
                  <a:pt x="4041656" y="3382628"/>
                </a:cubicBezTo>
                <a:cubicBezTo>
                  <a:pt x="4041656" y="3355854"/>
                  <a:pt x="4060562" y="3332403"/>
                  <a:pt x="4067056" y="3306428"/>
                </a:cubicBezTo>
                <a:cubicBezTo>
                  <a:pt x="4085988" y="3230700"/>
                  <a:pt x="4101500" y="3154154"/>
                  <a:pt x="4117856" y="3077828"/>
                </a:cubicBezTo>
                <a:cubicBezTo>
                  <a:pt x="4126902" y="3035615"/>
                  <a:pt x="4131074" y="2992245"/>
                  <a:pt x="4143256" y="2950828"/>
                </a:cubicBezTo>
                <a:cubicBezTo>
                  <a:pt x="4173475" y="2848084"/>
                  <a:pt x="4218881" y="2749926"/>
                  <a:pt x="4244856" y="2646028"/>
                </a:cubicBezTo>
                <a:cubicBezTo>
                  <a:pt x="4281314" y="2500195"/>
                  <a:pt x="4257291" y="2576840"/>
                  <a:pt x="4321056" y="2417428"/>
                </a:cubicBezTo>
                <a:cubicBezTo>
                  <a:pt x="4312589" y="2104161"/>
                  <a:pt x="4310925" y="1790637"/>
                  <a:pt x="4295656" y="1477628"/>
                </a:cubicBezTo>
                <a:cubicBezTo>
                  <a:pt x="4293955" y="1442760"/>
                  <a:pt x="4284007" y="1408114"/>
                  <a:pt x="4270256" y="1376028"/>
                </a:cubicBezTo>
                <a:cubicBezTo>
                  <a:pt x="4258231" y="1347969"/>
                  <a:pt x="4235635" y="1325715"/>
                  <a:pt x="4219456" y="1299828"/>
                </a:cubicBezTo>
                <a:cubicBezTo>
                  <a:pt x="4168083" y="1217631"/>
                  <a:pt x="4088248" y="1052892"/>
                  <a:pt x="3990856" y="1020428"/>
                </a:cubicBezTo>
                <a:lnTo>
                  <a:pt x="3914656" y="995028"/>
                </a:lnTo>
                <a:cubicBezTo>
                  <a:pt x="3897723" y="961161"/>
                  <a:pt x="3888096" y="922516"/>
                  <a:pt x="3863856" y="893428"/>
                </a:cubicBezTo>
                <a:cubicBezTo>
                  <a:pt x="3844313" y="869977"/>
                  <a:pt x="3812497" y="860371"/>
                  <a:pt x="3787656" y="842628"/>
                </a:cubicBezTo>
                <a:cubicBezTo>
                  <a:pt x="3467191" y="613724"/>
                  <a:pt x="3921801" y="917153"/>
                  <a:pt x="3559056" y="715628"/>
                </a:cubicBezTo>
                <a:cubicBezTo>
                  <a:pt x="3348469" y="598635"/>
                  <a:pt x="3574892" y="662915"/>
                  <a:pt x="3330456" y="614028"/>
                </a:cubicBezTo>
                <a:cubicBezTo>
                  <a:pt x="3087015" y="419275"/>
                  <a:pt x="3337343" y="582419"/>
                  <a:pt x="2974856" y="487028"/>
                </a:cubicBezTo>
                <a:cubicBezTo>
                  <a:pt x="2356413" y="324280"/>
                  <a:pt x="3128886" y="416815"/>
                  <a:pt x="2390656" y="360028"/>
                </a:cubicBezTo>
                <a:cubicBezTo>
                  <a:pt x="2356789" y="343095"/>
                  <a:pt x="2324509" y="322523"/>
                  <a:pt x="2289056" y="309228"/>
                </a:cubicBezTo>
                <a:cubicBezTo>
                  <a:pt x="2256370" y="296971"/>
                  <a:pt x="2221687" y="290674"/>
                  <a:pt x="2187456" y="283828"/>
                </a:cubicBezTo>
                <a:cubicBezTo>
                  <a:pt x="2094634" y="265264"/>
                  <a:pt x="2001189" y="249961"/>
                  <a:pt x="1908056" y="233028"/>
                </a:cubicBezTo>
                <a:cubicBezTo>
                  <a:pt x="1840323" y="199161"/>
                  <a:pt x="1775168" y="159553"/>
                  <a:pt x="1704856" y="131428"/>
                </a:cubicBezTo>
                <a:cubicBezTo>
                  <a:pt x="1647626" y="108536"/>
                  <a:pt x="1586095" y="98340"/>
                  <a:pt x="1527056" y="80628"/>
                </a:cubicBezTo>
                <a:cubicBezTo>
                  <a:pt x="1501411" y="72935"/>
                  <a:pt x="1475465" y="65775"/>
                  <a:pt x="1450856" y="55228"/>
                </a:cubicBezTo>
                <a:cubicBezTo>
                  <a:pt x="1416053" y="40313"/>
                  <a:pt x="1386385" y="11854"/>
                  <a:pt x="1349256" y="4428"/>
                </a:cubicBezTo>
                <a:cubicBezTo>
                  <a:pt x="1299443" y="-5535"/>
                  <a:pt x="1247656" y="4428"/>
                  <a:pt x="1196856" y="4428"/>
                </a:cubicBezTo>
                <a:lnTo>
                  <a:pt x="511056" y="106028"/>
                </a:lnTo>
              </a:path>
            </a:pathLst>
          </a:custGeom>
          <a:gradFill flip="none" rotWithShape="1">
            <a:gsLst>
              <a:gs pos="0">
                <a:srgbClr val="D6E268">
                  <a:tint val="66000"/>
                  <a:satMod val="160000"/>
                </a:srgbClr>
              </a:gs>
              <a:gs pos="50000">
                <a:srgbClr val="D6E268">
                  <a:tint val="44500"/>
                  <a:satMod val="160000"/>
                </a:srgbClr>
              </a:gs>
              <a:gs pos="100000">
                <a:srgbClr val="D6E268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863B1F-5D08-4D9C-9382-4D6D9B9B98CC}"/>
              </a:ext>
            </a:extLst>
          </p:cNvPr>
          <p:cNvSpPr txBox="1"/>
          <p:nvPr/>
        </p:nvSpPr>
        <p:spPr>
          <a:xfrm>
            <a:off x="7035800" y="304800"/>
            <a:ext cx="70104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3600" dirty="0">
                <a:solidFill>
                  <a:srgbClr val="A47700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پژوهشی کشاورزی</a:t>
            </a:r>
          </a:p>
        </p:txBody>
      </p:sp>
      <p:sp>
        <p:nvSpPr>
          <p:cNvPr id="4" name="Rectangle: Top Corners Rounded 3">
            <a:extLst>
              <a:ext uri="{FF2B5EF4-FFF2-40B4-BE49-F238E27FC236}">
                <a16:creationId xmlns:a16="http://schemas.microsoft.com/office/drawing/2014/main" id="{92CB898C-EFAA-40CE-8316-1738B8461AC2}"/>
              </a:ext>
            </a:extLst>
          </p:cNvPr>
          <p:cNvSpPr/>
          <p:nvPr/>
        </p:nvSpPr>
        <p:spPr>
          <a:xfrm>
            <a:off x="1651000" y="406400"/>
            <a:ext cx="2946400" cy="1295400"/>
          </a:xfrm>
          <a:prstGeom prst="round2Same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A47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A477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7AE97D-B75F-4F24-A785-3A827CEF08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556000" y="494650"/>
            <a:ext cx="12899396" cy="69475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5AD3A66-AA76-4CB4-BE16-54645F667B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4119" y="3146426"/>
            <a:ext cx="4456562" cy="290194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D12C238-141B-4B1A-B3C0-4B91F34C4A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8920" y="2850744"/>
            <a:ext cx="4986960" cy="349331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74E03B9-593B-444B-B6DA-4AB2B24EA589}"/>
              </a:ext>
            </a:extLst>
          </p:cNvPr>
          <p:cNvSpPr txBox="1"/>
          <p:nvPr/>
        </p:nvSpPr>
        <p:spPr>
          <a:xfrm>
            <a:off x="1854200" y="609600"/>
            <a:ext cx="24384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4000" dirty="0">
                <a:solidFill>
                  <a:srgbClr val="A47700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عنوان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2529C07-2A33-4EA7-8D78-F859B50B94F7}"/>
              </a:ext>
            </a:extLst>
          </p:cNvPr>
          <p:cNvSpPr txBox="1"/>
          <p:nvPr/>
        </p:nvSpPr>
        <p:spPr>
          <a:xfrm>
            <a:off x="660400" y="1752600"/>
            <a:ext cx="47752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sz="2800" dirty="0">
                <a:solidFill>
                  <a:srgbClr val="A47700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توضیحات:</a:t>
            </a:r>
          </a:p>
        </p:txBody>
      </p:sp>
    </p:spTree>
    <p:extLst>
      <p:ext uri="{BB962C8B-B14F-4D97-AF65-F5344CB8AC3E}">
        <p14:creationId xmlns:p14="http://schemas.microsoft.com/office/powerpoint/2010/main" val="4056140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" grpId="0" animBg="1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CB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9D4372F-2ED7-4B38-BC2E-7E83A0E61D72}"/>
              </a:ext>
            </a:extLst>
          </p:cNvPr>
          <p:cNvSpPr/>
          <p:nvPr/>
        </p:nvSpPr>
        <p:spPr>
          <a:xfrm rot="9378487">
            <a:off x="-1440179" y="-2173914"/>
            <a:ext cx="6350000" cy="4347828"/>
          </a:xfrm>
          <a:custGeom>
            <a:avLst/>
            <a:gdLst>
              <a:gd name="connsiteX0" fmla="*/ 536456 w 4321056"/>
              <a:gd name="connsiteY0" fmla="*/ 156828 h 4347828"/>
              <a:gd name="connsiteX1" fmla="*/ 536456 w 4321056"/>
              <a:gd name="connsiteY1" fmla="*/ 156828 h 4347828"/>
              <a:gd name="connsiteX2" fmla="*/ 282456 w 4321056"/>
              <a:gd name="connsiteY2" fmla="*/ 207628 h 4347828"/>
              <a:gd name="connsiteX3" fmla="*/ 206256 w 4321056"/>
              <a:gd name="connsiteY3" fmla="*/ 233028 h 4347828"/>
              <a:gd name="connsiteX4" fmla="*/ 130056 w 4321056"/>
              <a:gd name="connsiteY4" fmla="*/ 309228 h 4347828"/>
              <a:gd name="connsiteX5" fmla="*/ 104656 w 4321056"/>
              <a:gd name="connsiteY5" fmla="*/ 436228 h 4347828"/>
              <a:gd name="connsiteX6" fmla="*/ 53856 w 4321056"/>
              <a:gd name="connsiteY6" fmla="*/ 588628 h 4347828"/>
              <a:gd name="connsiteX7" fmla="*/ 28456 w 4321056"/>
              <a:gd name="connsiteY7" fmla="*/ 715628 h 4347828"/>
              <a:gd name="connsiteX8" fmla="*/ 28456 w 4321056"/>
              <a:gd name="connsiteY8" fmla="*/ 1299828 h 4347828"/>
              <a:gd name="connsiteX9" fmla="*/ 130056 w 4321056"/>
              <a:gd name="connsiteY9" fmla="*/ 1503028 h 4347828"/>
              <a:gd name="connsiteX10" fmla="*/ 155456 w 4321056"/>
              <a:gd name="connsiteY10" fmla="*/ 1782428 h 4347828"/>
              <a:gd name="connsiteX11" fmla="*/ 307856 w 4321056"/>
              <a:gd name="connsiteY11" fmla="*/ 1934828 h 4347828"/>
              <a:gd name="connsiteX12" fmla="*/ 358656 w 4321056"/>
              <a:gd name="connsiteY12" fmla="*/ 2011028 h 4347828"/>
              <a:gd name="connsiteX13" fmla="*/ 384056 w 4321056"/>
              <a:gd name="connsiteY13" fmla="*/ 2112628 h 4347828"/>
              <a:gd name="connsiteX14" fmla="*/ 409456 w 4321056"/>
              <a:gd name="connsiteY14" fmla="*/ 2239628 h 4347828"/>
              <a:gd name="connsiteX15" fmla="*/ 536456 w 4321056"/>
              <a:gd name="connsiteY15" fmla="*/ 2265028 h 4347828"/>
              <a:gd name="connsiteX16" fmla="*/ 587256 w 4321056"/>
              <a:gd name="connsiteY16" fmla="*/ 2366628 h 4347828"/>
              <a:gd name="connsiteX17" fmla="*/ 663456 w 4321056"/>
              <a:gd name="connsiteY17" fmla="*/ 2392028 h 4347828"/>
              <a:gd name="connsiteX18" fmla="*/ 790456 w 4321056"/>
              <a:gd name="connsiteY18" fmla="*/ 2442828 h 4347828"/>
              <a:gd name="connsiteX19" fmla="*/ 1196856 w 4321056"/>
              <a:gd name="connsiteY19" fmla="*/ 2519028 h 4347828"/>
              <a:gd name="connsiteX20" fmla="*/ 1577856 w 4321056"/>
              <a:gd name="connsiteY20" fmla="*/ 2620628 h 4347828"/>
              <a:gd name="connsiteX21" fmla="*/ 1755656 w 4321056"/>
              <a:gd name="connsiteY21" fmla="*/ 2671428 h 4347828"/>
              <a:gd name="connsiteX22" fmla="*/ 1958856 w 4321056"/>
              <a:gd name="connsiteY22" fmla="*/ 2823828 h 4347828"/>
              <a:gd name="connsiteX23" fmla="*/ 2085856 w 4321056"/>
              <a:gd name="connsiteY23" fmla="*/ 2925428 h 4347828"/>
              <a:gd name="connsiteX24" fmla="*/ 2314456 w 4321056"/>
              <a:gd name="connsiteY24" fmla="*/ 3077828 h 4347828"/>
              <a:gd name="connsiteX25" fmla="*/ 2339856 w 4321056"/>
              <a:gd name="connsiteY25" fmla="*/ 3255628 h 4347828"/>
              <a:gd name="connsiteX26" fmla="*/ 2492256 w 4321056"/>
              <a:gd name="connsiteY26" fmla="*/ 3484228 h 4347828"/>
              <a:gd name="connsiteX27" fmla="*/ 2543056 w 4321056"/>
              <a:gd name="connsiteY27" fmla="*/ 3560428 h 4347828"/>
              <a:gd name="connsiteX28" fmla="*/ 2644656 w 4321056"/>
              <a:gd name="connsiteY28" fmla="*/ 3865228 h 4347828"/>
              <a:gd name="connsiteX29" fmla="*/ 2695456 w 4321056"/>
              <a:gd name="connsiteY29" fmla="*/ 3966828 h 4347828"/>
              <a:gd name="connsiteX30" fmla="*/ 2771656 w 4321056"/>
              <a:gd name="connsiteY30" fmla="*/ 4043028 h 4347828"/>
              <a:gd name="connsiteX31" fmla="*/ 2949456 w 4321056"/>
              <a:gd name="connsiteY31" fmla="*/ 4068428 h 4347828"/>
              <a:gd name="connsiteX32" fmla="*/ 3228856 w 4321056"/>
              <a:gd name="connsiteY32" fmla="*/ 4220828 h 4347828"/>
              <a:gd name="connsiteX33" fmla="*/ 3432056 w 4321056"/>
              <a:gd name="connsiteY33" fmla="*/ 4347828 h 4347828"/>
              <a:gd name="connsiteX34" fmla="*/ 3813056 w 4321056"/>
              <a:gd name="connsiteY34" fmla="*/ 4322428 h 4347828"/>
              <a:gd name="connsiteX35" fmla="*/ 3813056 w 4321056"/>
              <a:gd name="connsiteY35" fmla="*/ 4297028 h 4347828"/>
              <a:gd name="connsiteX36" fmla="*/ 3940056 w 4321056"/>
              <a:gd name="connsiteY36" fmla="*/ 3992228 h 4347828"/>
              <a:gd name="connsiteX37" fmla="*/ 4016256 w 4321056"/>
              <a:gd name="connsiteY37" fmla="*/ 3636628 h 4347828"/>
              <a:gd name="connsiteX38" fmla="*/ 4067056 w 4321056"/>
              <a:gd name="connsiteY38" fmla="*/ 3458828 h 4347828"/>
              <a:gd name="connsiteX39" fmla="*/ 4041656 w 4321056"/>
              <a:gd name="connsiteY39" fmla="*/ 3382628 h 4347828"/>
              <a:gd name="connsiteX40" fmla="*/ 4067056 w 4321056"/>
              <a:gd name="connsiteY40" fmla="*/ 3306428 h 4347828"/>
              <a:gd name="connsiteX41" fmla="*/ 4117856 w 4321056"/>
              <a:gd name="connsiteY41" fmla="*/ 3077828 h 4347828"/>
              <a:gd name="connsiteX42" fmla="*/ 4143256 w 4321056"/>
              <a:gd name="connsiteY42" fmla="*/ 2950828 h 4347828"/>
              <a:gd name="connsiteX43" fmla="*/ 4244856 w 4321056"/>
              <a:gd name="connsiteY43" fmla="*/ 2646028 h 4347828"/>
              <a:gd name="connsiteX44" fmla="*/ 4321056 w 4321056"/>
              <a:gd name="connsiteY44" fmla="*/ 2417428 h 4347828"/>
              <a:gd name="connsiteX45" fmla="*/ 4295656 w 4321056"/>
              <a:gd name="connsiteY45" fmla="*/ 1477628 h 4347828"/>
              <a:gd name="connsiteX46" fmla="*/ 4270256 w 4321056"/>
              <a:gd name="connsiteY46" fmla="*/ 1376028 h 4347828"/>
              <a:gd name="connsiteX47" fmla="*/ 4219456 w 4321056"/>
              <a:gd name="connsiteY47" fmla="*/ 1299828 h 4347828"/>
              <a:gd name="connsiteX48" fmla="*/ 3990856 w 4321056"/>
              <a:gd name="connsiteY48" fmla="*/ 1020428 h 4347828"/>
              <a:gd name="connsiteX49" fmla="*/ 3914656 w 4321056"/>
              <a:gd name="connsiteY49" fmla="*/ 995028 h 4347828"/>
              <a:gd name="connsiteX50" fmla="*/ 3863856 w 4321056"/>
              <a:gd name="connsiteY50" fmla="*/ 893428 h 4347828"/>
              <a:gd name="connsiteX51" fmla="*/ 3787656 w 4321056"/>
              <a:gd name="connsiteY51" fmla="*/ 842628 h 4347828"/>
              <a:gd name="connsiteX52" fmla="*/ 3559056 w 4321056"/>
              <a:gd name="connsiteY52" fmla="*/ 715628 h 4347828"/>
              <a:gd name="connsiteX53" fmla="*/ 3330456 w 4321056"/>
              <a:gd name="connsiteY53" fmla="*/ 614028 h 4347828"/>
              <a:gd name="connsiteX54" fmla="*/ 2974856 w 4321056"/>
              <a:gd name="connsiteY54" fmla="*/ 487028 h 4347828"/>
              <a:gd name="connsiteX55" fmla="*/ 2390656 w 4321056"/>
              <a:gd name="connsiteY55" fmla="*/ 360028 h 4347828"/>
              <a:gd name="connsiteX56" fmla="*/ 2289056 w 4321056"/>
              <a:gd name="connsiteY56" fmla="*/ 309228 h 4347828"/>
              <a:gd name="connsiteX57" fmla="*/ 2187456 w 4321056"/>
              <a:gd name="connsiteY57" fmla="*/ 283828 h 4347828"/>
              <a:gd name="connsiteX58" fmla="*/ 1908056 w 4321056"/>
              <a:gd name="connsiteY58" fmla="*/ 233028 h 4347828"/>
              <a:gd name="connsiteX59" fmla="*/ 1704856 w 4321056"/>
              <a:gd name="connsiteY59" fmla="*/ 131428 h 4347828"/>
              <a:gd name="connsiteX60" fmla="*/ 1527056 w 4321056"/>
              <a:gd name="connsiteY60" fmla="*/ 80628 h 4347828"/>
              <a:gd name="connsiteX61" fmla="*/ 1450856 w 4321056"/>
              <a:gd name="connsiteY61" fmla="*/ 55228 h 4347828"/>
              <a:gd name="connsiteX62" fmla="*/ 1349256 w 4321056"/>
              <a:gd name="connsiteY62" fmla="*/ 4428 h 4347828"/>
              <a:gd name="connsiteX63" fmla="*/ 1196856 w 4321056"/>
              <a:gd name="connsiteY63" fmla="*/ 4428 h 4347828"/>
              <a:gd name="connsiteX64" fmla="*/ 511056 w 4321056"/>
              <a:gd name="connsiteY64" fmla="*/ 106028 h 4347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4321056" h="4347828">
                <a:moveTo>
                  <a:pt x="536456" y="156828"/>
                </a:moveTo>
                <a:lnTo>
                  <a:pt x="536456" y="156828"/>
                </a:lnTo>
                <a:cubicBezTo>
                  <a:pt x="451789" y="173761"/>
                  <a:pt x="366588" y="188213"/>
                  <a:pt x="282456" y="207628"/>
                </a:cubicBezTo>
                <a:cubicBezTo>
                  <a:pt x="256368" y="213648"/>
                  <a:pt x="228533" y="218176"/>
                  <a:pt x="206256" y="233028"/>
                </a:cubicBezTo>
                <a:cubicBezTo>
                  <a:pt x="176368" y="252953"/>
                  <a:pt x="155456" y="283828"/>
                  <a:pt x="130056" y="309228"/>
                </a:cubicBezTo>
                <a:cubicBezTo>
                  <a:pt x="121589" y="351561"/>
                  <a:pt x="118308" y="395272"/>
                  <a:pt x="104656" y="436228"/>
                </a:cubicBezTo>
                <a:cubicBezTo>
                  <a:pt x="46283" y="611346"/>
                  <a:pt x="53856" y="473859"/>
                  <a:pt x="53856" y="588628"/>
                </a:cubicBezTo>
                <a:lnTo>
                  <a:pt x="28456" y="715628"/>
                </a:lnTo>
                <a:cubicBezTo>
                  <a:pt x="-111" y="972735"/>
                  <a:pt x="-17838" y="1006635"/>
                  <a:pt x="28456" y="1299828"/>
                </a:cubicBezTo>
                <a:cubicBezTo>
                  <a:pt x="41312" y="1381249"/>
                  <a:pt x="86960" y="1438385"/>
                  <a:pt x="130056" y="1503028"/>
                </a:cubicBezTo>
                <a:cubicBezTo>
                  <a:pt x="138523" y="1596161"/>
                  <a:pt x="119849" y="1695955"/>
                  <a:pt x="155456" y="1782428"/>
                </a:cubicBezTo>
                <a:cubicBezTo>
                  <a:pt x="182810" y="1848859"/>
                  <a:pt x="268005" y="1875052"/>
                  <a:pt x="307856" y="1934828"/>
                </a:cubicBezTo>
                <a:lnTo>
                  <a:pt x="358656" y="2011028"/>
                </a:lnTo>
                <a:cubicBezTo>
                  <a:pt x="367123" y="2044895"/>
                  <a:pt x="376483" y="2078550"/>
                  <a:pt x="384056" y="2112628"/>
                </a:cubicBezTo>
                <a:cubicBezTo>
                  <a:pt x="393421" y="2154772"/>
                  <a:pt x="378929" y="2209101"/>
                  <a:pt x="409456" y="2239628"/>
                </a:cubicBezTo>
                <a:cubicBezTo>
                  <a:pt x="439983" y="2270155"/>
                  <a:pt x="494123" y="2256561"/>
                  <a:pt x="536456" y="2265028"/>
                </a:cubicBezTo>
                <a:cubicBezTo>
                  <a:pt x="553389" y="2298895"/>
                  <a:pt x="560482" y="2339854"/>
                  <a:pt x="587256" y="2366628"/>
                </a:cubicBezTo>
                <a:cubicBezTo>
                  <a:pt x="606188" y="2385560"/>
                  <a:pt x="638387" y="2382627"/>
                  <a:pt x="663456" y="2392028"/>
                </a:cubicBezTo>
                <a:cubicBezTo>
                  <a:pt x="706147" y="2408037"/>
                  <a:pt x="746101" y="2432267"/>
                  <a:pt x="790456" y="2442828"/>
                </a:cubicBezTo>
                <a:cubicBezTo>
                  <a:pt x="924535" y="2474752"/>
                  <a:pt x="1064332" y="2481164"/>
                  <a:pt x="1196856" y="2519028"/>
                </a:cubicBezTo>
                <a:cubicBezTo>
                  <a:pt x="1644950" y="2647055"/>
                  <a:pt x="1084735" y="2489129"/>
                  <a:pt x="1577856" y="2620628"/>
                </a:cubicBezTo>
                <a:cubicBezTo>
                  <a:pt x="1637413" y="2636510"/>
                  <a:pt x="1696389" y="2654495"/>
                  <a:pt x="1755656" y="2671428"/>
                </a:cubicBezTo>
                <a:cubicBezTo>
                  <a:pt x="1905038" y="2820810"/>
                  <a:pt x="1748453" y="2676546"/>
                  <a:pt x="1958856" y="2823828"/>
                </a:cubicBezTo>
                <a:cubicBezTo>
                  <a:pt x="2003269" y="2854917"/>
                  <a:pt x="2040118" y="2896322"/>
                  <a:pt x="2085856" y="2925428"/>
                </a:cubicBezTo>
                <a:cubicBezTo>
                  <a:pt x="2339583" y="3086891"/>
                  <a:pt x="2154330" y="2917702"/>
                  <a:pt x="2314456" y="3077828"/>
                </a:cubicBezTo>
                <a:cubicBezTo>
                  <a:pt x="2322923" y="3137095"/>
                  <a:pt x="2311472" y="3202916"/>
                  <a:pt x="2339856" y="3255628"/>
                </a:cubicBezTo>
                <a:cubicBezTo>
                  <a:pt x="2510217" y="3572012"/>
                  <a:pt x="2492256" y="3284559"/>
                  <a:pt x="2492256" y="3484228"/>
                </a:cubicBezTo>
                <a:lnTo>
                  <a:pt x="2543056" y="3560428"/>
                </a:lnTo>
                <a:cubicBezTo>
                  <a:pt x="2622352" y="3917262"/>
                  <a:pt x="2542002" y="3685584"/>
                  <a:pt x="2644656" y="3865228"/>
                </a:cubicBezTo>
                <a:cubicBezTo>
                  <a:pt x="2663442" y="3898103"/>
                  <a:pt x="2673448" y="3936017"/>
                  <a:pt x="2695456" y="3966828"/>
                </a:cubicBezTo>
                <a:cubicBezTo>
                  <a:pt x="2716335" y="3996058"/>
                  <a:pt x="2738304" y="4029687"/>
                  <a:pt x="2771656" y="4043028"/>
                </a:cubicBezTo>
                <a:cubicBezTo>
                  <a:pt x="2827242" y="4065263"/>
                  <a:pt x="2890189" y="4059961"/>
                  <a:pt x="2949456" y="4068428"/>
                </a:cubicBezTo>
                <a:cubicBezTo>
                  <a:pt x="3085763" y="4122951"/>
                  <a:pt x="3101965" y="4119315"/>
                  <a:pt x="3228856" y="4220828"/>
                </a:cubicBezTo>
                <a:cubicBezTo>
                  <a:pt x="3401062" y="4358593"/>
                  <a:pt x="3250520" y="4302444"/>
                  <a:pt x="3432056" y="4347828"/>
                </a:cubicBezTo>
                <a:cubicBezTo>
                  <a:pt x="3745184" y="4319362"/>
                  <a:pt x="3617939" y="4322428"/>
                  <a:pt x="3813056" y="4322428"/>
                </a:cubicBezTo>
                <a:lnTo>
                  <a:pt x="3813056" y="4297028"/>
                </a:lnTo>
                <a:cubicBezTo>
                  <a:pt x="3855389" y="4195428"/>
                  <a:pt x="3912273" y="4098730"/>
                  <a:pt x="3940056" y="3992228"/>
                </a:cubicBezTo>
                <a:cubicBezTo>
                  <a:pt x="4054723" y="3552672"/>
                  <a:pt x="3885345" y="3832995"/>
                  <a:pt x="4016256" y="3636628"/>
                </a:cubicBezTo>
                <a:cubicBezTo>
                  <a:pt x="4033189" y="3577361"/>
                  <a:pt x="4060923" y="3520160"/>
                  <a:pt x="4067056" y="3458828"/>
                </a:cubicBezTo>
                <a:cubicBezTo>
                  <a:pt x="4069720" y="3432187"/>
                  <a:pt x="4041656" y="3409402"/>
                  <a:pt x="4041656" y="3382628"/>
                </a:cubicBezTo>
                <a:cubicBezTo>
                  <a:pt x="4041656" y="3355854"/>
                  <a:pt x="4060562" y="3332403"/>
                  <a:pt x="4067056" y="3306428"/>
                </a:cubicBezTo>
                <a:cubicBezTo>
                  <a:pt x="4085988" y="3230700"/>
                  <a:pt x="4101500" y="3154154"/>
                  <a:pt x="4117856" y="3077828"/>
                </a:cubicBezTo>
                <a:cubicBezTo>
                  <a:pt x="4126902" y="3035615"/>
                  <a:pt x="4131074" y="2992245"/>
                  <a:pt x="4143256" y="2950828"/>
                </a:cubicBezTo>
                <a:cubicBezTo>
                  <a:pt x="4173475" y="2848084"/>
                  <a:pt x="4218881" y="2749926"/>
                  <a:pt x="4244856" y="2646028"/>
                </a:cubicBezTo>
                <a:cubicBezTo>
                  <a:pt x="4281314" y="2500195"/>
                  <a:pt x="4257291" y="2576840"/>
                  <a:pt x="4321056" y="2417428"/>
                </a:cubicBezTo>
                <a:cubicBezTo>
                  <a:pt x="4312589" y="2104161"/>
                  <a:pt x="4310925" y="1790637"/>
                  <a:pt x="4295656" y="1477628"/>
                </a:cubicBezTo>
                <a:cubicBezTo>
                  <a:pt x="4293955" y="1442760"/>
                  <a:pt x="4284007" y="1408114"/>
                  <a:pt x="4270256" y="1376028"/>
                </a:cubicBezTo>
                <a:cubicBezTo>
                  <a:pt x="4258231" y="1347969"/>
                  <a:pt x="4235635" y="1325715"/>
                  <a:pt x="4219456" y="1299828"/>
                </a:cubicBezTo>
                <a:cubicBezTo>
                  <a:pt x="4168083" y="1217631"/>
                  <a:pt x="4088248" y="1052892"/>
                  <a:pt x="3990856" y="1020428"/>
                </a:cubicBezTo>
                <a:lnTo>
                  <a:pt x="3914656" y="995028"/>
                </a:lnTo>
                <a:cubicBezTo>
                  <a:pt x="3897723" y="961161"/>
                  <a:pt x="3888096" y="922516"/>
                  <a:pt x="3863856" y="893428"/>
                </a:cubicBezTo>
                <a:cubicBezTo>
                  <a:pt x="3844313" y="869977"/>
                  <a:pt x="3812497" y="860371"/>
                  <a:pt x="3787656" y="842628"/>
                </a:cubicBezTo>
                <a:cubicBezTo>
                  <a:pt x="3467191" y="613724"/>
                  <a:pt x="3921801" y="917153"/>
                  <a:pt x="3559056" y="715628"/>
                </a:cubicBezTo>
                <a:cubicBezTo>
                  <a:pt x="3348469" y="598635"/>
                  <a:pt x="3574892" y="662915"/>
                  <a:pt x="3330456" y="614028"/>
                </a:cubicBezTo>
                <a:cubicBezTo>
                  <a:pt x="3087015" y="419275"/>
                  <a:pt x="3337343" y="582419"/>
                  <a:pt x="2974856" y="487028"/>
                </a:cubicBezTo>
                <a:cubicBezTo>
                  <a:pt x="2356413" y="324280"/>
                  <a:pt x="3128886" y="416815"/>
                  <a:pt x="2390656" y="360028"/>
                </a:cubicBezTo>
                <a:cubicBezTo>
                  <a:pt x="2356789" y="343095"/>
                  <a:pt x="2324509" y="322523"/>
                  <a:pt x="2289056" y="309228"/>
                </a:cubicBezTo>
                <a:cubicBezTo>
                  <a:pt x="2256370" y="296971"/>
                  <a:pt x="2221687" y="290674"/>
                  <a:pt x="2187456" y="283828"/>
                </a:cubicBezTo>
                <a:cubicBezTo>
                  <a:pt x="2094634" y="265264"/>
                  <a:pt x="2001189" y="249961"/>
                  <a:pt x="1908056" y="233028"/>
                </a:cubicBezTo>
                <a:cubicBezTo>
                  <a:pt x="1840323" y="199161"/>
                  <a:pt x="1775168" y="159553"/>
                  <a:pt x="1704856" y="131428"/>
                </a:cubicBezTo>
                <a:cubicBezTo>
                  <a:pt x="1647626" y="108536"/>
                  <a:pt x="1586095" y="98340"/>
                  <a:pt x="1527056" y="80628"/>
                </a:cubicBezTo>
                <a:cubicBezTo>
                  <a:pt x="1501411" y="72935"/>
                  <a:pt x="1475465" y="65775"/>
                  <a:pt x="1450856" y="55228"/>
                </a:cubicBezTo>
                <a:cubicBezTo>
                  <a:pt x="1416053" y="40313"/>
                  <a:pt x="1386385" y="11854"/>
                  <a:pt x="1349256" y="4428"/>
                </a:cubicBezTo>
                <a:cubicBezTo>
                  <a:pt x="1299443" y="-5535"/>
                  <a:pt x="1247656" y="4428"/>
                  <a:pt x="1196856" y="4428"/>
                </a:cubicBezTo>
                <a:lnTo>
                  <a:pt x="511056" y="106028"/>
                </a:lnTo>
              </a:path>
            </a:pathLst>
          </a:custGeom>
          <a:gradFill flip="none" rotWithShape="1">
            <a:gsLst>
              <a:gs pos="0">
                <a:srgbClr val="D6E268">
                  <a:tint val="66000"/>
                  <a:satMod val="160000"/>
                </a:srgbClr>
              </a:gs>
              <a:gs pos="50000">
                <a:srgbClr val="D6E268">
                  <a:tint val="44500"/>
                  <a:satMod val="160000"/>
                </a:srgbClr>
              </a:gs>
              <a:gs pos="100000">
                <a:srgbClr val="D6E268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863B1F-5D08-4D9C-9382-4D6D9B9B98CC}"/>
              </a:ext>
            </a:extLst>
          </p:cNvPr>
          <p:cNvSpPr txBox="1"/>
          <p:nvPr/>
        </p:nvSpPr>
        <p:spPr>
          <a:xfrm>
            <a:off x="-1193800" y="419100"/>
            <a:ext cx="70104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3600" dirty="0">
                <a:solidFill>
                  <a:srgbClr val="A47700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پژوهشی کشاورزی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7AE97D-B75F-4F24-A785-3A827CEF08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292117" y="-215317"/>
            <a:ext cx="10563000" cy="823183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2529C07-2A33-4EA7-8D78-F859B50B94F7}"/>
              </a:ext>
            </a:extLst>
          </p:cNvPr>
          <p:cNvSpPr txBox="1"/>
          <p:nvPr/>
        </p:nvSpPr>
        <p:spPr>
          <a:xfrm>
            <a:off x="7099300" y="685800"/>
            <a:ext cx="47752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sz="2800" dirty="0">
                <a:solidFill>
                  <a:srgbClr val="A47700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توضیحات:</a:t>
            </a:r>
          </a:p>
        </p:txBody>
      </p:sp>
      <p:sp>
        <p:nvSpPr>
          <p:cNvPr id="2" name="Rectangle: Top Corners Rounded 1">
            <a:extLst>
              <a:ext uri="{FF2B5EF4-FFF2-40B4-BE49-F238E27FC236}">
                <a16:creationId xmlns:a16="http://schemas.microsoft.com/office/drawing/2014/main" id="{6FEEA3B4-E27F-4833-92FD-FCA781415992}"/>
              </a:ext>
            </a:extLst>
          </p:cNvPr>
          <p:cNvSpPr/>
          <p:nvPr/>
        </p:nvSpPr>
        <p:spPr>
          <a:xfrm>
            <a:off x="3304242" y="1485900"/>
            <a:ext cx="2895600" cy="914400"/>
          </a:xfrm>
          <a:prstGeom prst="round2SameRect">
            <a:avLst/>
          </a:prstGeom>
          <a:solidFill>
            <a:schemeClr val="accent1">
              <a:alpha val="0"/>
            </a:schemeClr>
          </a:solidFill>
          <a:ln>
            <a:solidFill>
              <a:srgbClr val="A47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77338F7-89DD-4230-A6A0-1D6BA22C9D81}"/>
              </a:ext>
            </a:extLst>
          </p:cNvPr>
          <p:cNvSpPr/>
          <p:nvPr/>
        </p:nvSpPr>
        <p:spPr>
          <a:xfrm>
            <a:off x="228600" y="2400300"/>
            <a:ext cx="7467600" cy="4457700"/>
          </a:xfrm>
          <a:prstGeom prst="roundRect">
            <a:avLst/>
          </a:prstGeom>
          <a:solidFill>
            <a:srgbClr val="A47700">
              <a:alpha val="0"/>
            </a:srgbClr>
          </a:solidFill>
          <a:ln>
            <a:solidFill>
              <a:srgbClr val="A47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B374A80-12B6-492D-9A64-66211FA2A1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2733675"/>
            <a:ext cx="6762750" cy="37909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8C00C1C-CCFB-472C-14EF-F3F697D0D3CD}"/>
              </a:ext>
            </a:extLst>
          </p:cNvPr>
          <p:cNvSpPr txBox="1"/>
          <p:nvPr/>
        </p:nvSpPr>
        <p:spPr>
          <a:xfrm>
            <a:off x="3433482" y="1792941"/>
            <a:ext cx="26625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800" dirty="0">
                <a:solidFill>
                  <a:srgbClr val="EED578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عنوان</a:t>
            </a:r>
            <a:endParaRPr lang="en-US" sz="2800" dirty="0">
              <a:solidFill>
                <a:srgbClr val="EED578"/>
              </a:solidFill>
              <a:latin typeface="Lalezar" panose="00000500000000000000" pitchFamily="2" charset="-78"/>
              <a:cs typeface="Lalezar" panose="000005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12914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9" grpId="0"/>
      <p:bldP spid="2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E3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B374A80-12B6-492D-9A64-66211FA2A1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9400" y="-120391"/>
            <a:ext cx="9055100" cy="766419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F07058A-E9EB-407E-8B46-F54A71BD06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2555493">
            <a:off x="-4795390" y="-3949700"/>
            <a:ext cx="14516100" cy="130937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760EE13-DE8F-4AF7-812D-108B43BD3198}"/>
              </a:ext>
            </a:extLst>
          </p:cNvPr>
          <p:cNvSpPr txBox="1"/>
          <p:nvPr/>
        </p:nvSpPr>
        <p:spPr>
          <a:xfrm>
            <a:off x="-1924050" y="457200"/>
            <a:ext cx="75057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sz="2800" dirty="0">
                <a:solidFill>
                  <a:srgbClr val="A47700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توضیحات:</a:t>
            </a:r>
          </a:p>
        </p:txBody>
      </p:sp>
    </p:spTree>
    <p:extLst>
      <p:ext uri="{BB962C8B-B14F-4D97-AF65-F5344CB8AC3E}">
        <p14:creationId xmlns:p14="http://schemas.microsoft.com/office/powerpoint/2010/main" val="2868115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81</Words>
  <Application>Microsoft Office PowerPoint</Application>
  <PresentationFormat>Widescreen</PresentationFormat>
  <Paragraphs>37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Lalezar</vt:lpstr>
      <vt:lpstr>Office Theme</vt:lpstr>
      <vt:lpstr>1_Office Theme</vt:lpstr>
      <vt:lpstr>PowerPoint Presentation</vt:lpstr>
      <vt:lpstr>اعضای گروه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Sarakhojasteh</dc:creator>
  <cp:lastModifiedBy>Kianoosh Sabetizadeh</cp:lastModifiedBy>
  <cp:revision>25</cp:revision>
  <dcterms:created xsi:type="dcterms:W3CDTF">2025-03-19T11:37:22Z</dcterms:created>
  <dcterms:modified xsi:type="dcterms:W3CDTF">2025-04-06T12:11:32Z</dcterms:modified>
</cp:coreProperties>
</file>