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8" r:id="rId2"/>
  </p:sldMasterIdLst>
  <p:notesMasterIdLst>
    <p:notesMasterId r:id="rId15"/>
  </p:notesMasterIdLst>
  <p:sldIdLst>
    <p:sldId id="256" r:id="rId3"/>
    <p:sldId id="294" r:id="rId4"/>
    <p:sldId id="295" r:id="rId5"/>
    <p:sldId id="296" r:id="rId6"/>
    <p:sldId id="297" r:id="rId7"/>
    <p:sldId id="299" r:id="rId8"/>
    <p:sldId id="300" r:id="rId9"/>
    <p:sldId id="301" r:id="rId10"/>
    <p:sldId id="302" r:id="rId11"/>
    <p:sldId id="303" r:id="rId12"/>
    <p:sldId id="304" r:id="rId13"/>
    <p:sldId id="306" r:id="rId14"/>
  </p:sldIdLst>
  <p:sldSz cx="9144000" cy="5143500" type="screen16x9"/>
  <p:notesSz cx="6858000" cy="9144000"/>
  <p:embeddedFontLst>
    <p:embeddedFont>
      <p:font typeface="B Lotus" panose="00000400000000000000" pitchFamily="2" charset="-78"/>
      <p:regular r:id="rId16"/>
      <p:bold r:id="rId17"/>
    </p:embeddedFont>
    <p:embeddedFont>
      <p:font typeface="B Nazanin" panose="00000400000000000000" pitchFamily="2" charset="-78"/>
      <p:regular r:id="rId18"/>
      <p:bold r:id="rId19"/>
    </p:embeddedFont>
    <p:embeddedFont>
      <p:font typeface="B Titr" panose="00000700000000000000" pitchFamily="2" charset="-78"/>
      <p:bold r:id="rId20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Proxima Nova" panose="020B0604020202020204" charset="0"/>
      <p:regular r:id="rId25"/>
      <p:bold r:id="rId26"/>
      <p:italic r:id="rId27"/>
      <p:boldItalic r:id="rId28"/>
    </p:embeddedFont>
    <p:embeddedFont>
      <p:font typeface="Proxima Nova Semibold" panose="020B0604020202020204" charset="0"/>
      <p:regular r:id="rId29"/>
      <p:bold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D1A6"/>
    <a:srgbClr val="376047"/>
    <a:srgbClr val="889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177269B-3F66-4B8D-B1B0-B95E580EBF3D}">
  <a:tblStyle styleId="{E177269B-3F66-4B8D-B1B0-B95E580EBF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82" autoAdjust="0"/>
  </p:normalViewPr>
  <p:slideViewPr>
    <p:cSldViewPr snapToGrid="0">
      <p:cViewPr varScale="1">
        <p:scale>
          <a:sx n="106" d="100"/>
          <a:sy n="106" d="100"/>
        </p:scale>
        <p:origin x="408" y="62"/>
      </p:cViewPr>
      <p:guideLst/>
    </p:cSldViewPr>
  </p:slideViewPr>
  <p:outlineViewPr>
    <p:cViewPr>
      <p:scale>
        <a:sx n="33" d="100"/>
        <a:sy n="33" d="100"/>
      </p:scale>
      <p:origin x="0" y="-421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861ec2299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861ec2299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4168375"/>
            <a:ext cx="9144050" cy="975222"/>
          </a:xfrm>
          <a:custGeom>
            <a:avLst/>
            <a:gdLst/>
            <a:ahLst/>
            <a:cxnLst/>
            <a:rect l="l" t="t" r="r" b="b"/>
            <a:pathLst>
              <a:path w="312724" h="28721" extrusionOk="0">
                <a:moveTo>
                  <a:pt x="0" y="0"/>
                </a:moveTo>
                <a:lnTo>
                  <a:pt x="0" y="28721"/>
                </a:lnTo>
                <a:lnTo>
                  <a:pt x="312724" y="28721"/>
                </a:lnTo>
                <a:lnTo>
                  <a:pt x="31272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12344" y="2714525"/>
            <a:ext cx="38553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cs typeface="B Nazanin" panose="00000400000000000000" pitchFamily="2" charset="-78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54599" y="1009200"/>
            <a:ext cx="37620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7000">
                <a:solidFill>
                  <a:schemeClr val="dk1"/>
                </a:solidFill>
                <a:cs typeface="B Titr" panose="00000700000000000000" pitchFamily="2" charset="-78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632624" y="1952050"/>
            <a:ext cx="36936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7000">
                <a:solidFill>
                  <a:schemeClr val="dk1"/>
                </a:solidFill>
                <a:cs typeface="B Titr" panose="00000700000000000000" pitchFamily="2" charset="-78"/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-3943015" y="-3775724"/>
            <a:ext cx="10432861" cy="11888252"/>
            <a:chOff x="-3897246" y="-3485486"/>
            <a:chExt cx="9928494" cy="11313525"/>
          </a:xfrm>
        </p:grpSpPr>
        <p:sp>
          <p:nvSpPr>
            <p:cNvPr id="14" name="Google Shape;14;p2"/>
            <p:cNvSpPr/>
            <p:nvPr/>
          </p:nvSpPr>
          <p:spPr>
            <a:xfrm>
              <a:off x="-144853" y="-1759588"/>
              <a:ext cx="6176101" cy="7894454"/>
            </a:xfrm>
            <a:custGeom>
              <a:avLst/>
              <a:gdLst/>
              <a:ahLst/>
              <a:cxnLst/>
              <a:rect l="l" t="t" r="r" b="b"/>
              <a:pathLst>
                <a:path w="192672" h="208517" extrusionOk="0">
                  <a:moveTo>
                    <a:pt x="0" y="1"/>
                  </a:moveTo>
                  <a:lnTo>
                    <a:pt x="0" y="188035"/>
                  </a:lnTo>
                  <a:cubicBezTo>
                    <a:pt x="14638" y="187669"/>
                    <a:pt x="29317" y="181548"/>
                    <a:pt x="43603" y="181548"/>
                  </a:cubicBezTo>
                  <a:cubicBezTo>
                    <a:pt x="47548" y="181548"/>
                    <a:pt x="51464" y="182015"/>
                    <a:pt x="55340" y="183198"/>
                  </a:cubicBezTo>
                  <a:cubicBezTo>
                    <a:pt x="68850" y="187335"/>
                    <a:pt x="78090" y="199110"/>
                    <a:pt x="88897" y="208517"/>
                  </a:cubicBezTo>
                  <a:lnTo>
                    <a:pt x="148974" y="208517"/>
                  </a:lnTo>
                  <a:cubicBezTo>
                    <a:pt x="149074" y="208417"/>
                    <a:pt x="149140" y="208350"/>
                    <a:pt x="149174" y="208250"/>
                  </a:cubicBezTo>
                  <a:cubicBezTo>
                    <a:pt x="160582" y="195674"/>
                    <a:pt x="162617" y="175526"/>
                    <a:pt x="154010" y="160883"/>
                  </a:cubicBezTo>
                  <a:cubicBezTo>
                    <a:pt x="149807" y="153777"/>
                    <a:pt x="143570" y="148140"/>
                    <a:pt x="138800" y="141369"/>
                  </a:cubicBezTo>
                  <a:cubicBezTo>
                    <a:pt x="134063" y="134630"/>
                    <a:pt x="130827" y="125824"/>
                    <a:pt x="133896" y="118119"/>
                  </a:cubicBezTo>
                  <a:cubicBezTo>
                    <a:pt x="139066" y="105109"/>
                    <a:pt x="157847" y="103508"/>
                    <a:pt x="165919" y="92000"/>
                  </a:cubicBezTo>
                  <a:cubicBezTo>
                    <a:pt x="169688" y="86596"/>
                    <a:pt x="170522" y="79724"/>
                    <a:pt x="171123" y="73120"/>
                  </a:cubicBezTo>
                  <a:cubicBezTo>
                    <a:pt x="171690" y="66548"/>
                    <a:pt x="172190" y="59710"/>
                    <a:pt x="175492" y="53939"/>
                  </a:cubicBezTo>
                  <a:cubicBezTo>
                    <a:pt x="178268" y="49118"/>
                    <a:pt x="184105" y="44579"/>
                    <a:pt x="189600" y="44579"/>
                  </a:cubicBezTo>
                  <a:cubicBezTo>
                    <a:pt x="190644" y="44579"/>
                    <a:pt x="191676" y="44743"/>
                    <a:pt x="192671" y="45100"/>
                  </a:cubicBezTo>
                  <a:cubicBezTo>
                    <a:pt x="189512" y="42123"/>
                    <a:pt x="185065" y="41211"/>
                    <a:pt x="180627" y="41211"/>
                  </a:cubicBezTo>
                  <a:cubicBezTo>
                    <a:pt x="179395" y="41211"/>
                    <a:pt x="178163" y="41281"/>
                    <a:pt x="176960" y="41397"/>
                  </a:cubicBezTo>
                  <a:cubicBezTo>
                    <a:pt x="172981" y="41780"/>
                    <a:pt x="168968" y="42560"/>
                    <a:pt x="165019" y="42560"/>
                  </a:cubicBezTo>
                  <a:cubicBezTo>
                    <a:pt x="163472" y="42560"/>
                    <a:pt x="161936" y="42441"/>
                    <a:pt x="160415" y="42131"/>
                  </a:cubicBezTo>
                  <a:cubicBezTo>
                    <a:pt x="151008" y="40263"/>
                    <a:pt x="144404" y="31690"/>
                    <a:pt x="140768" y="22850"/>
                  </a:cubicBezTo>
                  <a:cubicBezTo>
                    <a:pt x="137732" y="15412"/>
                    <a:pt x="136131" y="7506"/>
                    <a:pt x="1332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-3897246" y="-3485486"/>
              <a:ext cx="7812858" cy="11313525"/>
              <a:chOff x="-1769569" y="-3312073"/>
              <a:chExt cx="6079572" cy="11028977"/>
            </a:xfrm>
          </p:grpSpPr>
          <p:sp>
            <p:nvSpPr>
              <p:cNvPr id="16" name="Google Shape;16;p2"/>
              <p:cNvSpPr/>
              <p:nvPr/>
            </p:nvSpPr>
            <p:spPr>
              <a:xfrm rot="1970386">
                <a:off x="-1693438" y="-1813510"/>
                <a:ext cx="5927298" cy="2891554"/>
              </a:xfrm>
              <a:custGeom>
                <a:avLst/>
                <a:gdLst/>
                <a:ahLst/>
                <a:cxnLst/>
                <a:rect l="l" t="t" r="r" b="b"/>
                <a:pathLst>
                  <a:path w="155846" h="123228" extrusionOk="0">
                    <a:moveTo>
                      <a:pt x="143537" y="1"/>
                    </a:moveTo>
                    <a:lnTo>
                      <a:pt x="1" y="114182"/>
                    </a:lnTo>
                    <a:cubicBezTo>
                      <a:pt x="5901" y="119314"/>
                      <a:pt x="13518" y="123227"/>
                      <a:pt x="21197" y="123227"/>
                    </a:cubicBezTo>
                    <a:cubicBezTo>
                      <a:pt x="22851" y="123227"/>
                      <a:pt x="24509" y="123045"/>
                      <a:pt x="26153" y="122655"/>
                    </a:cubicBezTo>
                    <a:cubicBezTo>
                      <a:pt x="37494" y="119920"/>
                      <a:pt x="44333" y="108678"/>
                      <a:pt x="49803" y="98371"/>
                    </a:cubicBezTo>
                    <a:cubicBezTo>
                      <a:pt x="55240" y="88064"/>
                      <a:pt x="61745" y="76722"/>
                      <a:pt x="72986" y="73553"/>
                    </a:cubicBezTo>
                    <a:cubicBezTo>
                      <a:pt x="75163" y="72935"/>
                      <a:pt x="77361" y="72673"/>
                      <a:pt x="79569" y="72673"/>
                    </a:cubicBezTo>
                    <a:cubicBezTo>
                      <a:pt x="87002" y="72673"/>
                      <a:pt x="94547" y="75642"/>
                      <a:pt x="101774" y="77956"/>
                    </a:cubicBezTo>
                    <a:cubicBezTo>
                      <a:pt x="106502" y="79449"/>
                      <a:pt x="111703" y="80629"/>
                      <a:pt x="116672" y="80629"/>
                    </a:cubicBezTo>
                    <a:cubicBezTo>
                      <a:pt x="121588" y="80629"/>
                      <a:pt x="126278" y="79474"/>
                      <a:pt x="130060" y="76322"/>
                    </a:cubicBezTo>
                    <a:cubicBezTo>
                      <a:pt x="135765" y="71552"/>
                      <a:pt x="137566" y="63646"/>
                      <a:pt x="138133" y="56208"/>
                    </a:cubicBezTo>
                    <a:cubicBezTo>
                      <a:pt x="139234" y="41864"/>
                      <a:pt x="141435" y="33491"/>
                      <a:pt x="149408" y="21483"/>
                    </a:cubicBezTo>
                    <a:cubicBezTo>
                      <a:pt x="155846" y="11776"/>
                      <a:pt x="155178" y="5171"/>
                      <a:pt x="1435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 rot="951104">
                <a:off x="251584" y="3948079"/>
                <a:ext cx="3840208" cy="3270493"/>
              </a:xfrm>
              <a:custGeom>
                <a:avLst/>
                <a:gdLst/>
                <a:ahLst/>
                <a:cxnLst/>
                <a:rect l="l" t="t" r="r" b="b"/>
                <a:pathLst>
                  <a:path w="141702" h="132002" extrusionOk="0">
                    <a:moveTo>
                      <a:pt x="0" y="0"/>
                    </a:moveTo>
                    <a:lnTo>
                      <a:pt x="3703" y="77556"/>
                    </a:lnTo>
                    <a:cubicBezTo>
                      <a:pt x="4710" y="77606"/>
                      <a:pt x="5720" y="77629"/>
                      <a:pt x="6733" y="77629"/>
                    </a:cubicBezTo>
                    <a:cubicBezTo>
                      <a:pt x="16734" y="77629"/>
                      <a:pt x="27003" y="75410"/>
                      <a:pt x="36813" y="75410"/>
                    </a:cubicBezTo>
                    <a:cubicBezTo>
                      <a:pt x="42537" y="75410"/>
                      <a:pt x="48104" y="76165"/>
                      <a:pt x="53372" y="78556"/>
                    </a:cubicBezTo>
                    <a:cubicBezTo>
                      <a:pt x="66147" y="84361"/>
                      <a:pt x="72986" y="98004"/>
                      <a:pt x="80558" y="109812"/>
                    </a:cubicBezTo>
                    <a:cubicBezTo>
                      <a:pt x="87705" y="120877"/>
                      <a:pt x="98445" y="132002"/>
                      <a:pt x="111257" y="132002"/>
                    </a:cubicBezTo>
                    <a:cubicBezTo>
                      <a:pt x="112079" y="132002"/>
                      <a:pt x="112909" y="131956"/>
                      <a:pt x="113748" y="131861"/>
                    </a:cubicBezTo>
                    <a:cubicBezTo>
                      <a:pt x="123522" y="130760"/>
                      <a:pt x="131561" y="122855"/>
                      <a:pt x="135097" y="113682"/>
                    </a:cubicBezTo>
                    <a:cubicBezTo>
                      <a:pt x="141701" y="96669"/>
                      <a:pt x="133062" y="75221"/>
                      <a:pt x="116517" y="67482"/>
                    </a:cubicBezTo>
                    <a:cubicBezTo>
                      <a:pt x="109879" y="64380"/>
                      <a:pt x="101806" y="62845"/>
                      <a:pt x="97903" y="56674"/>
                    </a:cubicBezTo>
                    <a:cubicBezTo>
                      <a:pt x="95068" y="52204"/>
                      <a:pt x="95402" y="46333"/>
                      <a:pt x="97470" y="41463"/>
                    </a:cubicBezTo>
                    <a:cubicBezTo>
                      <a:pt x="99505" y="36626"/>
                      <a:pt x="103074" y="32557"/>
                      <a:pt x="106743" y="28788"/>
                    </a:cubicBezTo>
                    <a:cubicBezTo>
                      <a:pt x="111580" y="23717"/>
                      <a:pt x="117084" y="16846"/>
                      <a:pt x="114082" y="10508"/>
                    </a:cubicBezTo>
                    <a:cubicBezTo>
                      <a:pt x="112032" y="6218"/>
                      <a:pt x="107007" y="4614"/>
                      <a:pt x="102102" y="4614"/>
                    </a:cubicBezTo>
                    <a:cubicBezTo>
                      <a:pt x="101019" y="4614"/>
                      <a:pt x="99942" y="4692"/>
                      <a:pt x="98904" y="4837"/>
                    </a:cubicBezTo>
                    <a:cubicBezTo>
                      <a:pt x="85695" y="6672"/>
                      <a:pt x="74553" y="15278"/>
                      <a:pt x="62978" y="21949"/>
                    </a:cubicBezTo>
                    <a:cubicBezTo>
                      <a:pt x="55038" y="26467"/>
                      <a:pt x="45740" y="30204"/>
                      <a:pt x="36835" y="30204"/>
                    </a:cubicBezTo>
                    <a:cubicBezTo>
                      <a:pt x="32721" y="30204"/>
                      <a:pt x="28691" y="29407"/>
                      <a:pt x="24918" y="27520"/>
                    </a:cubicBezTo>
                    <a:cubicBezTo>
                      <a:pt x="12909" y="21616"/>
                      <a:pt x="12242" y="397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C02B0E-8267-D4B2-7B1E-0908E4AB9B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0953" cy="51435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84150FF-0142-4A60-EF9C-39D54481848E}"/>
              </a:ext>
            </a:extLst>
          </p:cNvPr>
          <p:cNvCxnSpPr/>
          <p:nvPr userDrawn="1"/>
        </p:nvCxnSpPr>
        <p:spPr>
          <a:xfrm>
            <a:off x="0" y="3216605"/>
            <a:ext cx="9144000" cy="0"/>
          </a:xfrm>
          <a:prstGeom prst="line">
            <a:avLst/>
          </a:prstGeom>
          <a:ln>
            <a:solidFill>
              <a:srgbClr val="8891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3B00C22A-D354-8564-1C77-736133F9081F}"/>
              </a:ext>
            </a:extLst>
          </p:cNvPr>
          <p:cNvSpPr/>
          <p:nvPr userDrawn="1"/>
        </p:nvSpPr>
        <p:spPr>
          <a:xfrm>
            <a:off x="1952018" y="2645917"/>
            <a:ext cx="1141379" cy="1141379"/>
          </a:xfrm>
          <a:prstGeom prst="ellipse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0D28057-162E-FF84-276E-2E5A5730E3C3}"/>
              </a:ext>
            </a:extLst>
          </p:cNvPr>
          <p:cNvSpPr/>
          <p:nvPr userDrawn="1"/>
        </p:nvSpPr>
        <p:spPr>
          <a:xfrm>
            <a:off x="3311508" y="2645916"/>
            <a:ext cx="1141379" cy="1141379"/>
          </a:xfrm>
          <a:prstGeom prst="ellipse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7801BC-B11B-2B1E-337A-013EFC9C558E}"/>
              </a:ext>
            </a:extLst>
          </p:cNvPr>
          <p:cNvSpPr/>
          <p:nvPr userDrawn="1"/>
        </p:nvSpPr>
        <p:spPr>
          <a:xfrm>
            <a:off x="4670999" y="2645917"/>
            <a:ext cx="1141379" cy="1141379"/>
          </a:xfrm>
          <a:prstGeom prst="ellipse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599960D-EA7E-3774-0628-C91F6671406C}"/>
              </a:ext>
            </a:extLst>
          </p:cNvPr>
          <p:cNvSpPr/>
          <p:nvPr userDrawn="1"/>
        </p:nvSpPr>
        <p:spPr>
          <a:xfrm>
            <a:off x="6030489" y="2645916"/>
            <a:ext cx="1141379" cy="1141379"/>
          </a:xfrm>
          <a:prstGeom prst="ellipse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22D774B-3417-DDAD-7C97-723845ABA3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20061" y="731654"/>
            <a:ext cx="2301875" cy="933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081968C-6EC3-2854-A2D9-9D37CCB129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19325" y="2265247"/>
            <a:ext cx="628650" cy="2825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68598A8-8C73-A3E0-B2FF-4CD2DCD7A3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82994" y="3008313"/>
            <a:ext cx="479425" cy="427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573B92-6E2E-48CF-5FBE-7BB5CD0F26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92350" y="3884885"/>
            <a:ext cx="482600" cy="331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5514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44B4AA-B4BA-5B20-3E5F-8CE6D9C81A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3" y="0"/>
            <a:ext cx="9140953" cy="5143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A9972DC-6049-2839-F95D-FECB22880D47}"/>
              </a:ext>
            </a:extLst>
          </p:cNvPr>
          <p:cNvSpPr/>
          <p:nvPr userDrawn="1"/>
        </p:nvSpPr>
        <p:spPr>
          <a:xfrm rot="21230730">
            <a:off x="2020109" y="1258110"/>
            <a:ext cx="5103779" cy="2950723"/>
          </a:xfrm>
          <a:prstGeom prst="roundRect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5F46CB-459A-89EE-4E06-3F55A3FAD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54650" y="1265238"/>
            <a:ext cx="1250950" cy="485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3454F-4F3F-5E6D-7553-F32286F492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71763" y="2295728"/>
            <a:ext cx="4033837" cy="15110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916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8CAED0-B68D-C42F-56FB-80F2E0E3B0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3" y="0"/>
            <a:ext cx="9140953" cy="51435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A2DAFC4-0A26-9365-1615-FCFF821143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87475" y="868363"/>
            <a:ext cx="2425700" cy="132397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768C8F2-198E-ACEF-C5D1-75F5E62437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87475" y="2801364"/>
            <a:ext cx="2425700" cy="132397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D39A8-B496-D331-4F73-63F5E34919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16750" y="758825"/>
            <a:ext cx="1004888" cy="466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02D949F-411A-7F71-C1D4-0213C0D400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16750" y="1530350"/>
            <a:ext cx="1004888" cy="466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7346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3CBA908-AD13-C646-050B-5914F8B0C4F6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43465D-ECF8-3EA9-49F3-09898EF927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3800" y="1193800"/>
            <a:ext cx="2217738" cy="1963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B1BC14-A532-1CEA-656B-F19EB4D1F0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8425" y="4298950"/>
            <a:ext cx="6932613" cy="474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0695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"/>
          <p:cNvSpPr txBox="1">
            <a:spLocks noGrp="1"/>
          </p:cNvSpPr>
          <p:nvPr>
            <p:ph type="body" idx="1"/>
          </p:nvPr>
        </p:nvSpPr>
        <p:spPr>
          <a:xfrm>
            <a:off x="1571200" y="2248025"/>
            <a:ext cx="6001500" cy="6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Montserrat"/>
              <a:buNone/>
              <a:defRPr sz="4000" b="1">
                <a:latin typeface="Montserrat"/>
                <a:ea typeface="B Titr" panose="00000700000000000000" pitchFamily="2" charset="-78"/>
                <a:cs typeface="B Titr" panose="00000700000000000000" pitchFamily="2" charset="-78"/>
                <a:sym typeface="Montserrat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userDrawn="1">
  <p:cSld name="BLANK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502A93-AB0D-BA52-F35B-24E43B168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0953" cy="51435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0AC8010-1AD6-EEBB-1DEA-8E8AA8A26B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34123" y="1619676"/>
            <a:ext cx="1909827" cy="190982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B97F2A9-2402-4CF3-CE7F-E2F27B3553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00045" y="1616836"/>
            <a:ext cx="1909827" cy="190982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A831A9-44C8-60D9-D194-10AED31381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88220" y="3793245"/>
            <a:ext cx="1133475" cy="428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718BABA8-2CDE-EC13-1076-231AF364A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2298" y="3793245"/>
            <a:ext cx="1133475" cy="428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9E895592-0D6F-A76F-396E-EC2F75EF7C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88219" y="4485545"/>
            <a:ext cx="1133475" cy="428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F4717858-A037-74BE-B2C5-7E56DA05E5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22298" y="4485545"/>
            <a:ext cx="1133475" cy="428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A25AE25-99F6-427E-4BB7-8227DCF415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23938" y="4818063"/>
            <a:ext cx="6900862" cy="233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A71CDC-5BF7-47AA-3015-D62A2F1376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3" y="0"/>
            <a:ext cx="9140953" cy="5143500"/>
          </a:xfrm>
          <a:prstGeom prst="rect">
            <a:avLst/>
          </a:prstGeom>
        </p:spPr>
      </p:pic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E9D7784-EAD6-09C5-6855-1FA440370C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69020" y="1619676"/>
            <a:ext cx="1909827" cy="190982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8EA2A266-3272-1BFB-359C-161B802B92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17085" y="1616836"/>
            <a:ext cx="1909827" cy="190982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1E2D884-DB3B-5C26-F388-683FDF5B4E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65153" y="1616836"/>
            <a:ext cx="1909827" cy="190982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5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4DA52B-5E13-2BB5-B70C-576CF3F21E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3" y="0"/>
            <a:ext cx="9140953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ED6EFA-04EB-4CE0-75DE-97E1768415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11863" y="817563"/>
            <a:ext cx="1776412" cy="603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8C464B-275E-5C40-7BF1-1340E4F43C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2663" y="1906588"/>
            <a:ext cx="2995612" cy="2236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C1E791F-257C-1342-4FAF-24480F81E6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4713" y="2852738"/>
            <a:ext cx="2860675" cy="17446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4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F113DE-F8B0-686D-294A-8718EF0E73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3" y="0"/>
            <a:ext cx="9140953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76EB1-8698-8279-9363-87D6BCCD5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62725" y="739775"/>
            <a:ext cx="1322388" cy="58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1082D9-649E-8AA7-223D-2B1D70CB49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24088" y="1887538"/>
            <a:ext cx="5532437" cy="2178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79CFF0F-7EB5-C9C6-1C10-3B421DFDE8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0263" y="3470275"/>
            <a:ext cx="2171700" cy="14906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6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78ED99-2025-B9E6-9244-50D43E94E8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3" y="0"/>
            <a:ext cx="9140953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E36CA4-31C6-7006-D837-34F47135C8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51638" y="920750"/>
            <a:ext cx="1595437" cy="506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1C26C8D-88FE-C699-A5B5-F1BD42176F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2200" y="2087563"/>
            <a:ext cx="3444875" cy="1946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FE7A3C-DC17-26F9-0DDE-C22D6089625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2140" y="316994"/>
            <a:ext cx="3209925" cy="321151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5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1F63FF-A2D8-A7D5-8735-7B7FB67CEC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3" y="0"/>
            <a:ext cx="9140953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EE371-EB2A-B14F-0D37-0D3004C89A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3936" y="414706"/>
            <a:ext cx="2016125" cy="681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44D406-6A48-E6C2-9F98-F2108FB68259}"/>
              </a:ext>
            </a:extLst>
          </p:cNvPr>
          <p:cNvSpPr/>
          <p:nvPr userDrawn="1"/>
        </p:nvSpPr>
        <p:spPr>
          <a:xfrm>
            <a:off x="651754" y="1962031"/>
            <a:ext cx="2613498" cy="2613498"/>
          </a:xfrm>
          <a:prstGeom prst="ellipse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B5EA9A0-63A0-03A1-0337-863F755BFAB9}"/>
              </a:ext>
            </a:extLst>
          </p:cNvPr>
          <p:cNvSpPr/>
          <p:nvPr userDrawn="1"/>
        </p:nvSpPr>
        <p:spPr>
          <a:xfrm>
            <a:off x="3265250" y="1962031"/>
            <a:ext cx="2613498" cy="2613498"/>
          </a:xfrm>
          <a:prstGeom prst="ellipse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B6AE770-892E-7E02-AE6D-8CF30DB71135}"/>
              </a:ext>
            </a:extLst>
          </p:cNvPr>
          <p:cNvSpPr/>
          <p:nvPr userDrawn="1"/>
        </p:nvSpPr>
        <p:spPr>
          <a:xfrm>
            <a:off x="5878748" y="1962031"/>
            <a:ext cx="2613498" cy="2613498"/>
          </a:xfrm>
          <a:prstGeom prst="ellipse">
            <a:avLst/>
          </a:prstGeom>
          <a:solidFill>
            <a:srgbClr val="A0D1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69FA3E-24BC-4840-E9A9-7D58BEEC62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37021" y="2257425"/>
            <a:ext cx="842962" cy="427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D33F196A-36E5-D865-59F3-1536F20AD5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64013" y="2257425"/>
            <a:ext cx="842962" cy="427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51ECA9F-052A-F850-9188-B7311F1628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50517" y="2257425"/>
            <a:ext cx="842962" cy="427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763BC45-0BD2-A499-F4D8-2EDCBCE7E7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3771" y="2938462"/>
            <a:ext cx="2049462" cy="1076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1291FDE9-5A29-2329-7671-31B3EDC3B3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58297" y="2932905"/>
            <a:ext cx="2049462" cy="1076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E674D9B5-8FE8-1801-5F88-00F2B679C0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44801" y="2938462"/>
            <a:ext cx="2049462" cy="1076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101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59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B Titr" panose="00000700000000000000" pitchFamily="2" charset="-78"/>
          <a:cs typeface="B Titr" panose="00000700000000000000" pitchFamily="2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B Nazanin" panose="00000400000000000000" pitchFamily="2" charset="-78"/>
          <a:cs typeface="B Nazanin" panose="00000400000000000000" pitchFamily="2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897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543" name="Google Shape;543;p3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3EEA6A85-B9CF-9A10-BAEE-D5D39874D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" y="-118228"/>
            <a:ext cx="9140953" cy="5626929"/>
          </a:xfrm>
          <a:prstGeom prst="rect">
            <a:avLst/>
          </a:prstGeom>
        </p:spPr>
      </p:pic>
      <p:sp>
        <p:nvSpPr>
          <p:cNvPr id="549" name="Google Shape;549;p32"/>
          <p:cNvSpPr txBox="1">
            <a:spLocks noGrp="1"/>
          </p:cNvSpPr>
          <p:nvPr>
            <p:ph type="ctrTitle"/>
          </p:nvPr>
        </p:nvSpPr>
        <p:spPr>
          <a:xfrm>
            <a:off x="138932" y="1510189"/>
            <a:ext cx="4662466" cy="90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4000" dirty="0">
                <a:solidFill>
                  <a:srgbClr val="A0D1A6"/>
                </a:solidFill>
                <a:cs typeface="B Lotus" panose="00000400000000000000" pitchFamily="2" charset="-78"/>
              </a:rPr>
              <a:t>پژوهشی </a:t>
            </a:r>
            <a:r>
              <a:rPr lang="fa-IR" sz="4000" dirty="0" err="1">
                <a:solidFill>
                  <a:srgbClr val="A0D1A6"/>
                </a:solidFill>
                <a:cs typeface="B Lotus" panose="00000400000000000000" pitchFamily="2" charset="-78"/>
              </a:rPr>
              <a:t>زیست‌شناسی</a:t>
            </a:r>
            <a:endParaRPr sz="4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550" name="Google Shape;550;p32"/>
          <p:cNvSpPr txBox="1">
            <a:spLocks noGrp="1"/>
          </p:cNvSpPr>
          <p:nvPr>
            <p:ph type="subTitle" idx="1"/>
          </p:nvPr>
        </p:nvSpPr>
        <p:spPr>
          <a:xfrm>
            <a:off x="138932" y="2748947"/>
            <a:ext cx="3855300" cy="4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200" dirty="0">
                <a:solidFill>
                  <a:srgbClr val="A0D1A6"/>
                </a:solidFill>
                <a:cs typeface="B Lotus" panose="00000400000000000000" pitchFamily="2" charset="-78"/>
              </a:rPr>
              <a:t>پایه:</a:t>
            </a:r>
            <a:endParaRPr sz="22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552" name="Google Shape;552;p32"/>
          <p:cNvSpPr/>
          <p:nvPr/>
        </p:nvSpPr>
        <p:spPr>
          <a:xfrm>
            <a:off x="-5075825" y="9789138"/>
            <a:ext cx="22550" cy="43800"/>
          </a:xfrm>
          <a:custGeom>
            <a:avLst/>
            <a:gdLst/>
            <a:ahLst/>
            <a:cxnLst/>
            <a:rect l="l" t="t" r="r" b="b"/>
            <a:pathLst>
              <a:path w="902" h="1752" extrusionOk="0">
                <a:moveTo>
                  <a:pt x="342" y="0"/>
                </a:moveTo>
                <a:cubicBezTo>
                  <a:pt x="253" y="0"/>
                  <a:pt x="167" y="38"/>
                  <a:pt x="101" y="117"/>
                </a:cubicBezTo>
                <a:cubicBezTo>
                  <a:pt x="1" y="284"/>
                  <a:pt x="34" y="417"/>
                  <a:pt x="34" y="584"/>
                </a:cubicBezTo>
                <a:cubicBezTo>
                  <a:pt x="34" y="751"/>
                  <a:pt x="68" y="851"/>
                  <a:pt x="68" y="917"/>
                </a:cubicBezTo>
                <a:cubicBezTo>
                  <a:pt x="101" y="951"/>
                  <a:pt x="68" y="1084"/>
                  <a:pt x="68" y="1251"/>
                </a:cubicBezTo>
                <a:cubicBezTo>
                  <a:pt x="68" y="1351"/>
                  <a:pt x="68" y="1584"/>
                  <a:pt x="234" y="1685"/>
                </a:cubicBezTo>
                <a:cubicBezTo>
                  <a:pt x="291" y="1732"/>
                  <a:pt x="352" y="1752"/>
                  <a:pt x="413" y="1752"/>
                </a:cubicBezTo>
                <a:cubicBezTo>
                  <a:pt x="569" y="1752"/>
                  <a:pt x="720" y="1619"/>
                  <a:pt x="768" y="1451"/>
                </a:cubicBezTo>
                <a:cubicBezTo>
                  <a:pt x="902" y="1184"/>
                  <a:pt x="868" y="851"/>
                  <a:pt x="868" y="817"/>
                </a:cubicBezTo>
                <a:cubicBezTo>
                  <a:pt x="868" y="751"/>
                  <a:pt x="868" y="450"/>
                  <a:pt x="701" y="250"/>
                </a:cubicBezTo>
                <a:cubicBezTo>
                  <a:pt x="621" y="89"/>
                  <a:pt x="479" y="0"/>
                  <a:pt x="342" y="0"/>
                </a:cubicBezTo>
                <a:close/>
              </a:path>
            </a:pathLst>
          </a:custGeom>
          <a:solidFill>
            <a:srgbClr val="21B2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3" name="Google Shape;553;p32"/>
          <p:cNvGrpSpPr/>
          <p:nvPr/>
        </p:nvGrpSpPr>
        <p:grpSpPr>
          <a:xfrm>
            <a:off x="4692789" y="838982"/>
            <a:ext cx="4069655" cy="3895293"/>
            <a:chOff x="4615401" y="728607"/>
            <a:chExt cx="4384932" cy="4197062"/>
          </a:xfrm>
        </p:grpSpPr>
        <p:grpSp>
          <p:nvGrpSpPr>
            <p:cNvPr id="554" name="Google Shape;554;p32"/>
            <p:cNvGrpSpPr/>
            <p:nvPr/>
          </p:nvGrpSpPr>
          <p:grpSpPr>
            <a:xfrm>
              <a:off x="6312263" y="728607"/>
              <a:ext cx="2477041" cy="2695862"/>
              <a:chOff x="-1993562" y="1443507"/>
              <a:chExt cx="2477041" cy="2695862"/>
            </a:xfrm>
          </p:grpSpPr>
          <p:sp>
            <p:nvSpPr>
              <p:cNvPr id="555" name="Google Shape;555;p32"/>
              <p:cNvSpPr/>
              <p:nvPr/>
            </p:nvSpPr>
            <p:spPr>
              <a:xfrm flipH="1">
                <a:off x="-899302" y="2421185"/>
                <a:ext cx="370841" cy="382371"/>
              </a:xfrm>
              <a:custGeom>
                <a:avLst/>
                <a:gdLst/>
                <a:ahLst/>
                <a:cxnLst/>
                <a:rect l="l" t="t" r="r" b="b"/>
                <a:pathLst>
                  <a:path w="10742" h="11076" extrusionOk="0">
                    <a:moveTo>
                      <a:pt x="7073" y="1"/>
                    </a:moveTo>
                    <a:lnTo>
                      <a:pt x="1" y="4471"/>
                    </a:lnTo>
                    <a:lnTo>
                      <a:pt x="5238" y="11076"/>
                    </a:lnTo>
                    <a:lnTo>
                      <a:pt x="10742" y="7640"/>
                    </a:lnTo>
                    <a:lnTo>
                      <a:pt x="707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56" name="Google Shape;556;p32"/>
              <p:cNvGrpSpPr/>
              <p:nvPr/>
            </p:nvGrpSpPr>
            <p:grpSpPr>
              <a:xfrm flipH="1">
                <a:off x="-1993562" y="1443507"/>
                <a:ext cx="2477041" cy="2695862"/>
                <a:chOff x="5469213" y="1712600"/>
                <a:chExt cx="1793788" cy="1952250"/>
              </a:xfrm>
            </p:grpSpPr>
            <p:sp>
              <p:nvSpPr>
                <p:cNvPr id="557" name="Google Shape;557;p32"/>
                <p:cNvSpPr/>
                <p:nvPr/>
              </p:nvSpPr>
              <p:spPr>
                <a:xfrm>
                  <a:off x="6323150" y="2993500"/>
                  <a:ext cx="939850" cy="124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94" h="4071" extrusionOk="0">
                      <a:moveTo>
                        <a:pt x="0" y="1"/>
                      </a:moveTo>
                      <a:lnTo>
                        <a:pt x="0" y="4071"/>
                      </a:lnTo>
                      <a:lnTo>
                        <a:pt x="37594" y="4071"/>
                      </a:lnTo>
                      <a:lnTo>
                        <a:pt x="3759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32"/>
                <p:cNvSpPr/>
                <p:nvPr/>
              </p:nvSpPr>
              <p:spPr>
                <a:xfrm>
                  <a:off x="6391538" y="3041900"/>
                  <a:ext cx="803100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24" h="4070" extrusionOk="0">
                      <a:moveTo>
                        <a:pt x="0" y="0"/>
                      </a:moveTo>
                      <a:lnTo>
                        <a:pt x="0" y="4070"/>
                      </a:lnTo>
                      <a:lnTo>
                        <a:pt x="32123" y="4070"/>
                      </a:lnTo>
                      <a:lnTo>
                        <a:pt x="3212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32"/>
                <p:cNvSpPr/>
                <p:nvPr/>
              </p:nvSpPr>
              <p:spPr>
                <a:xfrm>
                  <a:off x="5555938" y="3147800"/>
                  <a:ext cx="1335975" cy="51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39" h="20682" extrusionOk="0">
                      <a:moveTo>
                        <a:pt x="3703" y="0"/>
                      </a:moveTo>
                      <a:lnTo>
                        <a:pt x="1" y="2969"/>
                      </a:lnTo>
                      <a:cubicBezTo>
                        <a:pt x="2469" y="7773"/>
                        <a:pt x="6005" y="11909"/>
                        <a:pt x="10275" y="14844"/>
                      </a:cubicBezTo>
                      <a:lnTo>
                        <a:pt x="10208" y="14844"/>
                      </a:lnTo>
                      <a:lnTo>
                        <a:pt x="10208" y="20682"/>
                      </a:lnTo>
                      <a:lnTo>
                        <a:pt x="40263" y="20682"/>
                      </a:lnTo>
                      <a:lnTo>
                        <a:pt x="40263" y="16079"/>
                      </a:lnTo>
                      <a:cubicBezTo>
                        <a:pt x="43565" y="14144"/>
                        <a:pt x="46467" y="11575"/>
                        <a:pt x="48869" y="8473"/>
                      </a:cubicBezTo>
                      <a:cubicBezTo>
                        <a:pt x="50737" y="6071"/>
                        <a:pt x="52271" y="3336"/>
                        <a:pt x="53439" y="401"/>
                      </a:cubicBezTo>
                      <a:lnTo>
                        <a:pt x="42865" y="401"/>
                      </a:lnTo>
                      <a:lnTo>
                        <a:pt x="42865" y="8106"/>
                      </a:lnTo>
                      <a:cubicBezTo>
                        <a:pt x="38962" y="11842"/>
                        <a:pt x="33958" y="14311"/>
                        <a:pt x="28454" y="14844"/>
                      </a:cubicBezTo>
                      <a:lnTo>
                        <a:pt x="23784" y="14844"/>
                      </a:lnTo>
                      <a:cubicBezTo>
                        <a:pt x="15011" y="13977"/>
                        <a:pt x="7506" y="8140"/>
                        <a:pt x="370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32"/>
                <p:cNvSpPr/>
                <p:nvPr/>
              </p:nvSpPr>
              <p:spPr>
                <a:xfrm>
                  <a:off x="5469213" y="2097050"/>
                  <a:ext cx="1438550" cy="1566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2" h="62679" extrusionOk="0">
                      <a:moveTo>
                        <a:pt x="18547" y="0"/>
                      </a:moveTo>
                      <a:cubicBezTo>
                        <a:pt x="7673" y="4770"/>
                        <a:pt x="0" y="16312"/>
                        <a:pt x="0" y="29788"/>
                      </a:cubicBezTo>
                      <a:cubicBezTo>
                        <a:pt x="0" y="41163"/>
                        <a:pt x="5471" y="51170"/>
                        <a:pt x="13710" y="56841"/>
                      </a:cubicBezTo>
                      <a:lnTo>
                        <a:pt x="13644" y="56841"/>
                      </a:lnTo>
                      <a:lnTo>
                        <a:pt x="13644" y="62679"/>
                      </a:lnTo>
                      <a:lnTo>
                        <a:pt x="43698" y="62679"/>
                      </a:lnTo>
                      <a:lnTo>
                        <a:pt x="43698" y="58042"/>
                      </a:lnTo>
                      <a:cubicBezTo>
                        <a:pt x="47034" y="56141"/>
                        <a:pt x="49936" y="53539"/>
                        <a:pt x="52371" y="50470"/>
                      </a:cubicBezTo>
                      <a:cubicBezTo>
                        <a:pt x="54573" y="47634"/>
                        <a:pt x="56341" y="44332"/>
                        <a:pt x="57542" y="40796"/>
                      </a:cubicBezTo>
                      <a:cubicBezTo>
                        <a:pt x="55940" y="40663"/>
                        <a:pt x="54306" y="40796"/>
                        <a:pt x="52738" y="40629"/>
                      </a:cubicBezTo>
                      <a:cubicBezTo>
                        <a:pt x="52605" y="40930"/>
                        <a:pt x="52471" y="41196"/>
                        <a:pt x="52371" y="41463"/>
                      </a:cubicBezTo>
                      <a:lnTo>
                        <a:pt x="52371" y="40830"/>
                      </a:lnTo>
                      <a:lnTo>
                        <a:pt x="46367" y="40830"/>
                      </a:lnTo>
                      <a:lnTo>
                        <a:pt x="46367" y="50103"/>
                      </a:lnTo>
                      <a:cubicBezTo>
                        <a:pt x="42497" y="53839"/>
                        <a:pt x="37494" y="56307"/>
                        <a:pt x="31990" y="56841"/>
                      </a:cubicBezTo>
                      <a:lnTo>
                        <a:pt x="27320" y="56841"/>
                      </a:lnTo>
                      <a:cubicBezTo>
                        <a:pt x="14544" y="55540"/>
                        <a:pt x="4537" y="43932"/>
                        <a:pt x="4537" y="29788"/>
                      </a:cubicBezTo>
                      <a:cubicBezTo>
                        <a:pt x="4537" y="19081"/>
                        <a:pt x="10241" y="9807"/>
                        <a:pt x="18547" y="5404"/>
                      </a:cubicBezTo>
                      <a:lnTo>
                        <a:pt x="1854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1" name="Google Shape;561;p32"/>
                <p:cNvSpPr/>
                <p:nvPr/>
              </p:nvSpPr>
              <p:spPr>
                <a:xfrm>
                  <a:off x="5721888" y="1728450"/>
                  <a:ext cx="755575" cy="8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23" h="34893" extrusionOk="0">
                      <a:moveTo>
                        <a:pt x="13677" y="0"/>
                      </a:moveTo>
                      <a:lnTo>
                        <a:pt x="1" y="8573"/>
                      </a:lnTo>
                      <a:lnTo>
                        <a:pt x="16546" y="34892"/>
                      </a:lnTo>
                      <a:lnTo>
                        <a:pt x="30222" y="26286"/>
                      </a:lnTo>
                      <a:lnTo>
                        <a:pt x="1367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2" name="Google Shape;562;p32"/>
                <p:cNvSpPr/>
                <p:nvPr/>
              </p:nvSpPr>
              <p:spPr>
                <a:xfrm>
                  <a:off x="5761088" y="1712600"/>
                  <a:ext cx="246875" cy="1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5" h="7773" extrusionOk="0">
                      <a:moveTo>
                        <a:pt x="8240" y="1"/>
                      </a:moveTo>
                      <a:lnTo>
                        <a:pt x="0" y="5204"/>
                      </a:lnTo>
                      <a:lnTo>
                        <a:pt x="1602" y="7773"/>
                      </a:lnTo>
                      <a:lnTo>
                        <a:pt x="9874" y="2603"/>
                      </a:lnTo>
                      <a:lnTo>
                        <a:pt x="8240" y="1"/>
                      </a:lnTo>
                      <a:close/>
                    </a:path>
                  </a:pathLst>
                </a:custGeom>
                <a:solidFill>
                  <a:srgbClr val="8C5A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63" name="Google Shape;563;p32"/>
            <p:cNvGrpSpPr/>
            <p:nvPr/>
          </p:nvGrpSpPr>
          <p:grpSpPr>
            <a:xfrm flipH="1">
              <a:off x="4615401" y="2349954"/>
              <a:ext cx="4384932" cy="2575715"/>
              <a:chOff x="5545088" y="2344725"/>
              <a:chExt cx="3282380" cy="1928075"/>
            </a:xfrm>
          </p:grpSpPr>
          <p:sp>
            <p:nvSpPr>
              <p:cNvPr id="564" name="Google Shape;564;p32"/>
              <p:cNvSpPr/>
              <p:nvPr/>
            </p:nvSpPr>
            <p:spPr>
              <a:xfrm>
                <a:off x="7430613" y="2533200"/>
                <a:ext cx="200175" cy="823100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32924" extrusionOk="0">
                    <a:moveTo>
                      <a:pt x="0" y="0"/>
                    </a:moveTo>
                    <a:lnTo>
                      <a:pt x="0" y="28921"/>
                    </a:lnTo>
                    <a:cubicBezTo>
                      <a:pt x="0" y="31156"/>
                      <a:pt x="1802" y="32924"/>
                      <a:pt x="4003" y="32924"/>
                    </a:cubicBezTo>
                    <a:cubicBezTo>
                      <a:pt x="6238" y="32924"/>
                      <a:pt x="8006" y="31156"/>
                      <a:pt x="8006" y="28921"/>
                    </a:cubicBezTo>
                    <a:lnTo>
                      <a:pt x="80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2"/>
              <p:cNvSpPr/>
              <p:nvPr/>
            </p:nvSpPr>
            <p:spPr>
              <a:xfrm>
                <a:off x="7463963" y="2668300"/>
                <a:ext cx="133450" cy="653800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26152" extrusionOk="0">
                    <a:moveTo>
                      <a:pt x="1" y="0"/>
                    </a:moveTo>
                    <a:lnTo>
                      <a:pt x="1" y="22983"/>
                    </a:lnTo>
                    <a:cubicBezTo>
                      <a:pt x="1" y="24751"/>
                      <a:pt x="1202" y="26152"/>
                      <a:pt x="2669" y="26152"/>
                    </a:cubicBezTo>
                    <a:cubicBezTo>
                      <a:pt x="4137" y="26152"/>
                      <a:pt x="5338" y="24718"/>
                      <a:pt x="5338" y="22983"/>
                    </a:cubicBezTo>
                    <a:lnTo>
                      <a:pt x="533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2"/>
              <p:cNvSpPr/>
              <p:nvPr/>
            </p:nvSpPr>
            <p:spPr>
              <a:xfrm>
                <a:off x="7546538" y="2533200"/>
                <a:ext cx="84250" cy="822275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32891" extrusionOk="0">
                    <a:moveTo>
                      <a:pt x="0" y="0"/>
                    </a:moveTo>
                    <a:lnTo>
                      <a:pt x="0" y="32890"/>
                    </a:lnTo>
                    <a:cubicBezTo>
                      <a:pt x="1935" y="32590"/>
                      <a:pt x="3369" y="30922"/>
                      <a:pt x="3369" y="28921"/>
                    </a:cubicBezTo>
                    <a:lnTo>
                      <a:pt x="336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32"/>
              <p:cNvSpPr/>
              <p:nvPr/>
            </p:nvSpPr>
            <p:spPr>
              <a:xfrm>
                <a:off x="7381413" y="2455625"/>
                <a:ext cx="299400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11976" h="3604" extrusionOk="0">
                    <a:moveTo>
                      <a:pt x="1735" y="1"/>
                    </a:moveTo>
                    <a:cubicBezTo>
                      <a:pt x="768" y="1"/>
                      <a:pt x="0" y="801"/>
                      <a:pt x="0" y="1735"/>
                    </a:cubicBezTo>
                    <a:lnTo>
                      <a:pt x="0" y="1902"/>
                    </a:lnTo>
                    <a:cubicBezTo>
                      <a:pt x="0" y="2836"/>
                      <a:pt x="801" y="3603"/>
                      <a:pt x="1735" y="3603"/>
                    </a:cubicBezTo>
                    <a:lnTo>
                      <a:pt x="10274" y="3603"/>
                    </a:lnTo>
                    <a:cubicBezTo>
                      <a:pt x="11175" y="3603"/>
                      <a:pt x="11942" y="2803"/>
                      <a:pt x="11976" y="1902"/>
                    </a:cubicBezTo>
                    <a:lnTo>
                      <a:pt x="11976" y="1735"/>
                    </a:lnTo>
                    <a:cubicBezTo>
                      <a:pt x="11976" y="768"/>
                      <a:pt x="11175" y="1"/>
                      <a:pt x="102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32"/>
              <p:cNvSpPr/>
              <p:nvPr/>
            </p:nvSpPr>
            <p:spPr>
              <a:xfrm>
                <a:off x="7545688" y="2455625"/>
                <a:ext cx="134300" cy="89300"/>
              </a:xfrm>
              <a:custGeom>
                <a:avLst/>
                <a:gdLst/>
                <a:ahLst/>
                <a:cxnLst/>
                <a:rect l="l" t="t" r="r" b="b"/>
                <a:pathLst>
                  <a:path w="5372" h="3572" extrusionOk="0">
                    <a:moveTo>
                      <a:pt x="1" y="1"/>
                    </a:moveTo>
                    <a:lnTo>
                      <a:pt x="1" y="3570"/>
                    </a:lnTo>
                    <a:lnTo>
                      <a:pt x="3570" y="3570"/>
                    </a:lnTo>
                    <a:cubicBezTo>
                      <a:pt x="3590" y="3571"/>
                      <a:pt x="3610" y="3571"/>
                      <a:pt x="3630" y="3571"/>
                    </a:cubicBezTo>
                    <a:cubicBezTo>
                      <a:pt x="4603" y="3571"/>
                      <a:pt x="5371" y="2783"/>
                      <a:pt x="5371" y="1802"/>
                    </a:cubicBezTo>
                    <a:cubicBezTo>
                      <a:pt x="5371" y="801"/>
                      <a:pt x="4571" y="1"/>
                      <a:pt x="35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32"/>
              <p:cNvSpPr/>
              <p:nvPr/>
            </p:nvSpPr>
            <p:spPr>
              <a:xfrm>
                <a:off x="7283013" y="2642425"/>
                <a:ext cx="421975" cy="54250"/>
              </a:xfrm>
              <a:custGeom>
                <a:avLst/>
                <a:gdLst/>
                <a:ahLst/>
                <a:cxnLst/>
                <a:rect l="l" t="t" r="r" b="b"/>
                <a:pathLst>
                  <a:path w="16879" h="2170" extrusionOk="0">
                    <a:moveTo>
                      <a:pt x="1034" y="1"/>
                    </a:moveTo>
                    <a:cubicBezTo>
                      <a:pt x="467" y="1"/>
                      <a:pt x="0" y="468"/>
                      <a:pt x="0" y="1035"/>
                    </a:cubicBezTo>
                    <a:lnTo>
                      <a:pt x="0" y="1135"/>
                    </a:lnTo>
                    <a:cubicBezTo>
                      <a:pt x="0" y="1702"/>
                      <a:pt x="467" y="2169"/>
                      <a:pt x="1034" y="2169"/>
                    </a:cubicBezTo>
                    <a:lnTo>
                      <a:pt x="15845" y="2169"/>
                    </a:lnTo>
                    <a:cubicBezTo>
                      <a:pt x="16412" y="2169"/>
                      <a:pt x="16879" y="1702"/>
                      <a:pt x="16879" y="1135"/>
                    </a:cubicBezTo>
                    <a:lnTo>
                      <a:pt x="16879" y="1035"/>
                    </a:lnTo>
                    <a:cubicBezTo>
                      <a:pt x="16879" y="468"/>
                      <a:pt x="16412" y="1"/>
                      <a:pt x="158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2"/>
              <p:cNvSpPr/>
              <p:nvPr/>
            </p:nvSpPr>
            <p:spPr>
              <a:xfrm>
                <a:off x="7537363" y="2642425"/>
                <a:ext cx="167625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2203" extrusionOk="0">
                    <a:moveTo>
                      <a:pt x="0" y="1"/>
                    </a:moveTo>
                    <a:lnTo>
                      <a:pt x="0" y="2203"/>
                    </a:lnTo>
                    <a:lnTo>
                      <a:pt x="5638" y="2203"/>
                    </a:lnTo>
                    <a:cubicBezTo>
                      <a:pt x="6205" y="2169"/>
                      <a:pt x="6705" y="1669"/>
                      <a:pt x="6705" y="1102"/>
                    </a:cubicBezTo>
                    <a:cubicBezTo>
                      <a:pt x="6705" y="501"/>
                      <a:pt x="6205" y="1"/>
                      <a:pt x="56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2"/>
              <p:cNvSpPr/>
              <p:nvPr/>
            </p:nvSpPr>
            <p:spPr>
              <a:xfrm>
                <a:off x="7283013" y="2479825"/>
                <a:ext cx="37550" cy="1007400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40296" extrusionOk="0">
                    <a:moveTo>
                      <a:pt x="701" y="0"/>
                    </a:moveTo>
                    <a:cubicBezTo>
                      <a:pt x="334" y="0"/>
                      <a:pt x="0" y="300"/>
                      <a:pt x="0" y="701"/>
                    </a:cubicBezTo>
                    <a:lnTo>
                      <a:pt x="0" y="39562"/>
                    </a:lnTo>
                    <a:cubicBezTo>
                      <a:pt x="0" y="39962"/>
                      <a:pt x="300" y="40296"/>
                      <a:pt x="701" y="40296"/>
                    </a:cubicBezTo>
                    <a:lnTo>
                      <a:pt x="801" y="40296"/>
                    </a:lnTo>
                    <a:cubicBezTo>
                      <a:pt x="1168" y="40296"/>
                      <a:pt x="1501" y="39962"/>
                      <a:pt x="1501" y="39562"/>
                    </a:cubicBezTo>
                    <a:lnTo>
                      <a:pt x="1501" y="701"/>
                    </a:lnTo>
                    <a:cubicBezTo>
                      <a:pt x="1501" y="334"/>
                      <a:pt x="1201" y="0"/>
                      <a:pt x="8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2"/>
              <p:cNvSpPr/>
              <p:nvPr/>
            </p:nvSpPr>
            <p:spPr>
              <a:xfrm>
                <a:off x="7184613" y="3466350"/>
                <a:ext cx="6079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24318" h="4371" extrusionOk="0">
                    <a:moveTo>
                      <a:pt x="2102" y="1"/>
                    </a:moveTo>
                    <a:cubicBezTo>
                      <a:pt x="934" y="1"/>
                      <a:pt x="0" y="935"/>
                      <a:pt x="0" y="2069"/>
                    </a:cubicBezTo>
                    <a:lnTo>
                      <a:pt x="0" y="2269"/>
                    </a:lnTo>
                    <a:cubicBezTo>
                      <a:pt x="0" y="3437"/>
                      <a:pt x="967" y="4371"/>
                      <a:pt x="2102" y="4371"/>
                    </a:cubicBezTo>
                    <a:lnTo>
                      <a:pt x="22249" y="4371"/>
                    </a:lnTo>
                    <a:cubicBezTo>
                      <a:pt x="23417" y="4371"/>
                      <a:pt x="24317" y="3437"/>
                      <a:pt x="24317" y="2269"/>
                    </a:cubicBezTo>
                    <a:lnTo>
                      <a:pt x="24317" y="2069"/>
                    </a:lnTo>
                    <a:cubicBezTo>
                      <a:pt x="24317" y="901"/>
                      <a:pt x="23350" y="1"/>
                      <a:pt x="2224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2"/>
              <p:cNvSpPr/>
              <p:nvPr/>
            </p:nvSpPr>
            <p:spPr>
              <a:xfrm>
                <a:off x="5982088" y="2419775"/>
                <a:ext cx="1396000" cy="1403525"/>
              </a:xfrm>
              <a:custGeom>
                <a:avLst/>
                <a:gdLst/>
                <a:ahLst/>
                <a:cxnLst/>
                <a:rect l="l" t="t" r="r" b="b"/>
                <a:pathLst>
                  <a:path w="55840" h="56141" extrusionOk="0">
                    <a:moveTo>
                      <a:pt x="22750" y="1"/>
                    </a:moveTo>
                    <a:lnTo>
                      <a:pt x="22750" y="4070"/>
                    </a:lnTo>
                    <a:lnTo>
                      <a:pt x="1668" y="48369"/>
                    </a:lnTo>
                    <a:cubicBezTo>
                      <a:pt x="0" y="51804"/>
                      <a:pt x="2068" y="56141"/>
                      <a:pt x="5371" y="56141"/>
                    </a:cubicBezTo>
                    <a:lnTo>
                      <a:pt x="50436" y="56141"/>
                    </a:lnTo>
                    <a:cubicBezTo>
                      <a:pt x="53738" y="56141"/>
                      <a:pt x="55840" y="51804"/>
                      <a:pt x="54172" y="48369"/>
                    </a:cubicBezTo>
                    <a:lnTo>
                      <a:pt x="32824" y="3536"/>
                    </a:lnTo>
                    <a:lnTo>
                      <a:pt x="3282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2"/>
              <p:cNvSpPr/>
              <p:nvPr/>
            </p:nvSpPr>
            <p:spPr>
              <a:xfrm>
                <a:off x="6036288" y="2992675"/>
                <a:ext cx="1287050" cy="790800"/>
              </a:xfrm>
              <a:custGeom>
                <a:avLst/>
                <a:gdLst/>
                <a:ahLst/>
                <a:cxnLst/>
                <a:rect l="l" t="t" r="r" b="b"/>
                <a:pathLst>
                  <a:path w="51482" h="31632" extrusionOk="0">
                    <a:moveTo>
                      <a:pt x="13777" y="1"/>
                    </a:moveTo>
                    <a:lnTo>
                      <a:pt x="2068" y="24552"/>
                    </a:lnTo>
                    <a:cubicBezTo>
                      <a:pt x="0" y="28154"/>
                      <a:pt x="1668" y="31624"/>
                      <a:pt x="5404" y="31624"/>
                    </a:cubicBezTo>
                    <a:lnTo>
                      <a:pt x="46100" y="31624"/>
                    </a:lnTo>
                    <a:cubicBezTo>
                      <a:pt x="46199" y="31629"/>
                      <a:pt x="46298" y="31632"/>
                      <a:pt x="46394" y="31632"/>
                    </a:cubicBezTo>
                    <a:cubicBezTo>
                      <a:pt x="49770" y="31632"/>
                      <a:pt x="51481" y="28281"/>
                      <a:pt x="49536" y="24552"/>
                    </a:cubicBezTo>
                    <a:lnTo>
                      <a:pt x="3782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2"/>
              <p:cNvSpPr/>
              <p:nvPr/>
            </p:nvSpPr>
            <p:spPr>
              <a:xfrm>
                <a:off x="6469088" y="3051557"/>
                <a:ext cx="51725" cy="5172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069" extrusionOk="0">
                    <a:moveTo>
                      <a:pt x="1035" y="1"/>
                    </a:moveTo>
                    <a:cubicBezTo>
                      <a:pt x="434" y="1"/>
                      <a:pt x="1" y="434"/>
                      <a:pt x="1" y="1035"/>
                    </a:cubicBezTo>
                    <a:cubicBezTo>
                      <a:pt x="1" y="1602"/>
                      <a:pt x="434" y="2069"/>
                      <a:pt x="1035" y="2069"/>
                    </a:cubicBezTo>
                    <a:cubicBezTo>
                      <a:pt x="1602" y="2069"/>
                      <a:pt x="2069" y="1602"/>
                      <a:pt x="2069" y="1035"/>
                    </a:cubicBezTo>
                    <a:cubicBezTo>
                      <a:pt x="2069" y="434"/>
                      <a:pt x="1602" y="1"/>
                      <a:pt x="10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2"/>
              <p:cNvSpPr/>
              <p:nvPr/>
            </p:nvSpPr>
            <p:spPr>
              <a:xfrm>
                <a:off x="6558313" y="3243116"/>
                <a:ext cx="94275" cy="93425"/>
              </a:xfrm>
              <a:custGeom>
                <a:avLst/>
                <a:gdLst/>
                <a:ahLst/>
                <a:cxnLst/>
                <a:rect l="l" t="t" r="r" b="b"/>
                <a:pathLst>
                  <a:path w="3771" h="3737" extrusionOk="0">
                    <a:moveTo>
                      <a:pt x="1869" y="1"/>
                    </a:moveTo>
                    <a:cubicBezTo>
                      <a:pt x="835" y="1"/>
                      <a:pt x="1" y="834"/>
                      <a:pt x="1" y="1869"/>
                    </a:cubicBezTo>
                    <a:cubicBezTo>
                      <a:pt x="1" y="2903"/>
                      <a:pt x="835" y="3737"/>
                      <a:pt x="1869" y="3737"/>
                    </a:cubicBezTo>
                    <a:cubicBezTo>
                      <a:pt x="2936" y="3737"/>
                      <a:pt x="3770" y="2903"/>
                      <a:pt x="3770" y="1869"/>
                    </a:cubicBezTo>
                    <a:cubicBezTo>
                      <a:pt x="3770" y="868"/>
                      <a:pt x="2936" y="1"/>
                      <a:pt x="18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2"/>
              <p:cNvSpPr/>
              <p:nvPr/>
            </p:nvSpPr>
            <p:spPr>
              <a:xfrm>
                <a:off x="6283963" y="3372366"/>
                <a:ext cx="108425" cy="108450"/>
              </a:xfrm>
              <a:custGeom>
                <a:avLst/>
                <a:gdLst/>
                <a:ahLst/>
                <a:cxnLst/>
                <a:rect l="l" t="t" r="r" b="b"/>
                <a:pathLst>
                  <a:path w="4337" h="4338" extrusionOk="0">
                    <a:moveTo>
                      <a:pt x="2169" y="1"/>
                    </a:moveTo>
                    <a:cubicBezTo>
                      <a:pt x="968" y="1"/>
                      <a:pt x="0" y="935"/>
                      <a:pt x="0" y="2169"/>
                    </a:cubicBezTo>
                    <a:cubicBezTo>
                      <a:pt x="0" y="3370"/>
                      <a:pt x="968" y="4337"/>
                      <a:pt x="2169" y="4337"/>
                    </a:cubicBezTo>
                    <a:cubicBezTo>
                      <a:pt x="3369" y="4337"/>
                      <a:pt x="4337" y="3370"/>
                      <a:pt x="4337" y="2169"/>
                    </a:cubicBezTo>
                    <a:cubicBezTo>
                      <a:pt x="4337" y="1002"/>
                      <a:pt x="3369" y="1"/>
                      <a:pt x="21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2"/>
              <p:cNvSpPr/>
              <p:nvPr/>
            </p:nvSpPr>
            <p:spPr>
              <a:xfrm>
                <a:off x="6717028" y="3518266"/>
                <a:ext cx="53375" cy="53450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2138" extrusionOk="0">
                    <a:moveTo>
                      <a:pt x="1091" y="1"/>
                    </a:moveTo>
                    <a:cubicBezTo>
                      <a:pt x="1072" y="1"/>
                      <a:pt x="1053" y="1"/>
                      <a:pt x="1034" y="2"/>
                    </a:cubicBezTo>
                    <a:cubicBezTo>
                      <a:pt x="467" y="2"/>
                      <a:pt x="0" y="503"/>
                      <a:pt x="0" y="1070"/>
                    </a:cubicBezTo>
                    <a:cubicBezTo>
                      <a:pt x="0" y="1670"/>
                      <a:pt x="501" y="2137"/>
                      <a:pt x="1068" y="2137"/>
                    </a:cubicBezTo>
                    <a:cubicBezTo>
                      <a:pt x="1668" y="2137"/>
                      <a:pt x="2135" y="1637"/>
                      <a:pt x="2135" y="1037"/>
                    </a:cubicBezTo>
                    <a:cubicBezTo>
                      <a:pt x="2070" y="487"/>
                      <a:pt x="1662" y="1"/>
                      <a:pt x="10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2"/>
              <p:cNvSpPr/>
              <p:nvPr/>
            </p:nvSpPr>
            <p:spPr>
              <a:xfrm>
                <a:off x="6489938" y="3574675"/>
                <a:ext cx="125950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4445" extrusionOk="0">
                    <a:moveTo>
                      <a:pt x="2494" y="0"/>
                    </a:moveTo>
                    <a:cubicBezTo>
                      <a:pt x="2265" y="0"/>
                      <a:pt x="2032" y="34"/>
                      <a:pt x="1802" y="104"/>
                    </a:cubicBezTo>
                    <a:cubicBezTo>
                      <a:pt x="634" y="505"/>
                      <a:pt x="1" y="1739"/>
                      <a:pt x="368" y="2906"/>
                    </a:cubicBezTo>
                    <a:cubicBezTo>
                      <a:pt x="664" y="3850"/>
                      <a:pt x="1570" y="4445"/>
                      <a:pt x="2523" y="4445"/>
                    </a:cubicBezTo>
                    <a:cubicBezTo>
                      <a:pt x="2750" y="4445"/>
                      <a:pt x="2979" y="4411"/>
                      <a:pt x="3203" y="4341"/>
                    </a:cubicBezTo>
                    <a:cubicBezTo>
                      <a:pt x="4370" y="3940"/>
                      <a:pt x="5038" y="2706"/>
                      <a:pt x="4671" y="1539"/>
                    </a:cubicBezTo>
                    <a:cubicBezTo>
                      <a:pt x="4347" y="595"/>
                      <a:pt x="3457" y="0"/>
                      <a:pt x="2494" y="0"/>
                    </a:cubicBezTo>
                    <a:close/>
                  </a:path>
                </a:pathLst>
              </a:custGeom>
              <a:solidFill>
                <a:srgbClr val="35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32"/>
              <p:cNvSpPr/>
              <p:nvPr/>
            </p:nvSpPr>
            <p:spPr>
              <a:xfrm>
                <a:off x="6569988" y="3601425"/>
                <a:ext cx="30750" cy="71950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2878" extrusionOk="0">
                    <a:moveTo>
                      <a:pt x="838" y="1"/>
                    </a:moveTo>
                    <a:cubicBezTo>
                      <a:pt x="837" y="1"/>
                      <a:pt x="836" y="1"/>
                      <a:pt x="835" y="2"/>
                    </a:cubicBezTo>
                    <a:cubicBezTo>
                      <a:pt x="735" y="2"/>
                      <a:pt x="835" y="535"/>
                      <a:pt x="568" y="1469"/>
                    </a:cubicBezTo>
                    <a:cubicBezTo>
                      <a:pt x="334" y="2370"/>
                      <a:pt x="1" y="2837"/>
                      <a:pt x="34" y="2870"/>
                    </a:cubicBezTo>
                    <a:cubicBezTo>
                      <a:pt x="41" y="2875"/>
                      <a:pt x="50" y="2877"/>
                      <a:pt x="60" y="2877"/>
                    </a:cubicBezTo>
                    <a:cubicBezTo>
                      <a:pt x="201" y="2877"/>
                      <a:pt x="651" y="2465"/>
                      <a:pt x="868" y="1936"/>
                    </a:cubicBezTo>
                    <a:cubicBezTo>
                      <a:pt x="1229" y="1017"/>
                      <a:pt x="912" y="1"/>
                      <a:pt x="838" y="1"/>
                    </a:cubicBezTo>
                    <a:close/>
                  </a:path>
                </a:pathLst>
              </a:custGeom>
              <a:solidFill>
                <a:srgbClr val="E6F8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2"/>
              <p:cNvSpPr/>
              <p:nvPr/>
            </p:nvSpPr>
            <p:spPr>
              <a:xfrm>
                <a:off x="6698413" y="2419775"/>
                <a:ext cx="679675" cy="1405200"/>
              </a:xfrm>
              <a:custGeom>
                <a:avLst/>
                <a:gdLst/>
                <a:ahLst/>
                <a:cxnLst/>
                <a:rect l="l" t="t" r="r" b="b"/>
                <a:pathLst>
                  <a:path w="27187" h="56208" extrusionOk="0">
                    <a:moveTo>
                      <a:pt x="1" y="1"/>
                    </a:moveTo>
                    <a:lnTo>
                      <a:pt x="9875" y="56207"/>
                    </a:lnTo>
                    <a:lnTo>
                      <a:pt x="21783" y="56207"/>
                    </a:lnTo>
                    <a:cubicBezTo>
                      <a:pt x="25085" y="56141"/>
                      <a:pt x="27187" y="51804"/>
                      <a:pt x="25519" y="48369"/>
                    </a:cubicBezTo>
                    <a:lnTo>
                      <a:pt x="4171" y="3536"/>
                    </a:lnTo>
                    <a:lnTo>
                      <a:pt x="4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2"/>
              <p:cNvSpPr/>
              <p:nvPr/>
            </p:nvSpPr>
            <p:spPr>
              <a:xfrm>
                <a:off x="6488263" y="2361400"/>
                <a:ext cx="382800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15312" h="3070" extrusionOk="0">
                    <a:moveTo>
                      <a:pt x="1569" y="1"/>
                    </a:moveTo>
                    <a:cubicBezTo>
                      <a:pt x="735" y="1"/>
                      <a:pt x="1" y="701"/>
                      <a:pt x="1" y="1535"/>
                    </a:cubicBezTo>
                    <a:cubicBezTo>
                      <a:pt x="1" y="2402"/>
                      <a:pt x="668" y="3069"/>
                      <a:pt x="1569" y="3069"/>
                    </a:cubicBezTo>
                    <a:lnTo>
                      <a:pt x="13777" y="3069"/>
                    </a:lnTo>
                    <a:cubicBezTo>
                      <a:pt x="14611" y="3069"/>
                      <a:pt x="15312" y="2369"/>
                      <a:pt x="15312" y="1535"/>
                    </a:cubicBezTo>
                    <a:cubicBezTo>
                      <a:pt x="15312" y="701"/>
                      <a:pt x="14611" y="1"/>
                      <a:pt x="137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2"/>
              <p:cNvSpPr/>
              <p:nvPr/>
            </p:nvSpPr>
            <p:spPr>
              <a:xfrm>
                <a:off x="6698413" y="2361400"/>
                <a:ext cx="172650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070" extrusionOk="0">
                    <a:moveTo>
                      <a:pt x="1" y="1"/>
                    </a:moveTo>
                    <a:lnTo>
                      <a:pt x="1" y="3069"/>
                    </a:lnTo>
                    <a:lnTo>
                      <a:pt x="5371" y="3069"/>
                    </a:lnTo>
                    <a:cubicBezTo>
                      <a:pt x="6239" y="3069"/>
                      <a:pt x="6906" y="2402"/>
                      <a:pt x="6906" y="1535"/>
                    </a:cubicBezTo>
                    <a:cubicBezTo>
                      <a:pt x="6906" y="701"/>
                      <a:pt x="6205" y="1"/>
                      <a:pt x="53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2"/>
              <p:cNvSpPr/>
              <p:nvPr/>
            </p:nvSpPr>
            <p:spPr>
              <a:xfrm>
                <a:off x="7672463" y="2418100"/>
                <a:ext cx="898975" cy="1106650"/>
              </a:xfrm>
              <a:custGeom>
                <a:avLst/>
                <a:gdLst/>
                <a:ahLst/>
                <a:cxnLst/>
                <a:rect l="l" t="t" r="r" b="b"/>
                <a:pathLst>
                  <a:path w="35959" h="44266" extrusionOk="0">
                    <a:moveTo>
                      <a:pt x="11942" y="1"/>
                    </a:moveTo>
                    <a:lnTo>
                      <a:pt x="11942" y="9341"/>
                    </a:lnTo>
                    <a:cubicBezTo>
                      <a:pt x="4970" y="11809"/>
                      <a:pt x="0" y="18481"/>
                      <a:pt x="0" y="26286"/>
                    </a:cubicBezTo>
                    <a:cubicBezTo>
                      <a:pt x="0" y="36193"/>
                      <a:pt x="8072" y="44266"/>
                      <a:pt x="17980" y="44266"/>
                    </a:cubicBezTo>
                    <a:cubicBezTo>
                      <a:pt x="27920" y="44266"/>
                      <a:pt x="35959" y="36193"/>
                      <a:pt x="35959" y="26286"/>
                    </a:cubicBezTo>
                    <a:cubicBezTo>
                      <a:pt x="35959" y="18481"/>
                      <a:pt x="30955" y="11809"/>
                      <a:pt x="23984" y="9341"/>
                    </a:cubicBezTo>
                    <a:lnTo>
                      <a:pt x="2398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2"/>
              <p:cNvSpPr/>
              <p:nvPr/>
            </p:nvSpPr>
            <p:spPr>
              <a:xfrm>
                <a:off x="7718313" y="3084425"/>
                <a:ext cx="807275" cy="403650"/>
              </a:xfrm>
              <a:custGeom>
                <a:avLst/>
                <a:gdLst/>
                <a:ahLst/>
                <a:cxnLst/>
                <a:rect l="l" t="t" r="r" b="b"/>
                <a:pathLst>
                  <a:path w="32291" h="16146" extrusionOk="0">
                    <a:moveTo>
                      <a:pt x="1" y="0"/>
                    </a:moveTo>
                    <a:cubicBezTo>
                      <a:pt x="1" y="8940"/>
                      <a:pt x="7239" y="16145"/>
                      <a:pt x="16146" y="16145"/>
                    </a:cubicBezTo>
                    <a:cubicBezTo>
                      <a:pt x="25085" y="16145"/>
                      <a:pt x="32290" y="8940"/>
                      <a:pt x="32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2"/>
              <p:cNvSpPr/>
              <p:nvPr/>
            </p:nvSpPr>
            <p:spPr>
              <a:xfrm>
                <a:off x="8042713" y="2418100"/>
                <a:ext cx="528725" cy="1106650"/>
              </a:xfrm>
              <a:custGeom>
                <a:avLst/>
                <a:gdLst/>
                <a:ahLst/>
                <a:cxnLst/>
                <a:rect l="l" t="t" r="r" b="b"/>
                <a:pathLst>
                  <a:path w="21149" h="44266" extrusionOk="0">
                    <a:moveTo>
                      <a:pt x="2936" y="1"/>
                    </a:moveTo>
                    <a:lnTo>
                      <a:pt x="2936" y="9341"/>
                    </a:lnTo>
                    <a:cubicBezTo>
                      <a:pt x="9874" y="11809"/>
                      <a:pt x="14845" y="18481"/>
                      <a:pt x="14845" y="26286"/>
                    </a:cubicBezTo>
                    <a:cubicBezTo>
                      <a:pt x="14845" y="35126"/>
                      <a:pt x="8440" y="42498"/>
                      <a:pt x="1" y="43966"/>
                    </a:cubicBezTo>
                    <a:cubicBezTo>
                      <a:pt x="1001" y="44132"/>
                      <a:pt x="2035" y="44266"/>
                      <a:pt x="3136" y="44266"/>
                    </a:cubicBezTo>
                    <a:cubicBezTo>
                      <a:pt x="13043" y="44266"/>
                      <a:pt x="21116" y="36193"/>
                      <a:pt x="21116" y="26286"/>
                    </a:cubicBezTo>
                    <a:cubicBezTo>
                      <a:pt x="21149" y="18481"/>
                      <a:pt x="16145" y="11809"/>
                      <a:pt x="9174" y="9341"/>
                    </a:cubicBezTo>
                    <a:lnTo>
                      <a:pt x="917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2"/>
              <p:cNvSpPr/>
              <p:nvPr/>
            </p:nvSpPr>
            <p:spPr>
              <a:xfrm>
                <a:off x="7910113" y="2345550"/>
                <a:ext cx="414500" cy="82600"/>
              </a:xfrm>
              <a:custGeom>
                <a:avLst/>
                <a:gdLst/>
                <a:ahLst/>
                <a:cxnLst/>
                <a:rect l="l" t="t" r="r" b="b"/>
                <a:pathLst>
                  <a:path w="16580" h="3304" extrusionOk="0">
                    <a:moveTo>
                      <a:pt x="1135" y="1"/>
                    </a:moveTo>
                    <a:cubicBezTo>
                      <a:pt x="501" y="1"/>
                      <a:pt x="34" y="501"/>
                      <a:pt x="34" y="1068"/>
                    </a:cubicBezTo>
                    <a:lnTo>
                      <a:pt x="34" y="2202"/>
                    </a:lnTo>
                    <a:cubicBezTo>
                      <a:pt x="1" y="2803"/>
                      <a:pt x="501" y="3303"/>
                      <a:pt x="1135" y="3303"/>
                    </a:cubicBezTo>
                    <a:lnTo>
                      <a:pt x="15479" y="3303"/>
                    </a:lnTo>
                    <a:cubicBezTo>
                      <a:pt x="16112" y="3303"/>
                      <a:pt x="16579" y="2803"/>
                      <a:pt x="16579" y="2202"/>
                    </a:cubicBezTo>
                    <a:lnTo>
                      <a:pt x="16579" y="1068"/>
                    </a:lnTo>
                    <a:cubicBezTo>
                      <a:pt x="16579" y="468"/>
                      <a:pt x="16079" y="1"/>
                      <a:pt x="154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2"/>
              <p:cNvSpPr/>
              <p:nvPr/>
            </p:nvSpPr>
            <p:spPr>
              <a:xfrm>
                <a:off x="8116113" y="2344725"/>
                <a:ext cx="208500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8340" h="3337" extrusionOk="0">
                    <a:moveTo>
                      <a:pt x="0" y="0"/>
                    </a:moveTo>
                    <a:lnTo>
                      <a:pt x="0" y="3336"/>
                    </a:lnTo>
                    <a:lnTo>
                      <a:pt x="7739" y="3336"/>
                    </a:lnTo>
                    <a:cubicBezTo>
                      <a:pt x="8072" y="3336"/>
                      <a:pt x="8339" y="3069"/>
                      <a:pt x="8339" y="2736"/>
                    </a:cubicBezTo>
                    <a:lnTo>
                      <a:pt x="8339" y="567"/>
                    </a:lnTo>
                    <a:cubicBezTo>
                      <a:pt x="8339" y="234"/>
                      <a:pt x="8072" y="0"/>
                      <a:pt x="77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2"/>
              <p:cNvSpPr/>
              <p:nvPr/>
            </p:nvSpPr>
            <p:spPr>
              <a:xfrm>
                <a:off x="7423113" y="3222025"/>
                <a:ext cx="1404350" cy="659650"/>
              </a:xfrm>
              <a:custGeom>
                <a:avLst/>
                <a:gdLst/>
                <a:ahLst/>
                <a:cxnLst/>
                <a:rect l="l" t="t" r="r" b="b"/>
                <a:pathLst>
                  <a:path w="56174" h="26386" extrusionOk="0">
                    <a:moveTo>
                      <a:pt x="10941" y="0"/>
                    </a:moveTo>
                    <a:cubicBezTo>
                      <a:pt x="10074" y="0"/>
                      <a:pt x="9307" y="701"/>
                      <a:pt x="9307" y="1635"/>
                    </a:cubicBezTo>
                    <a:cubicBezTo>
                      <a:pt x="9307" y="2502"/>
                      <a:pt x="10007" y="3269"/>
                      <a:pt x="10941" y="3269"/>
                    </a:cubicBezTo>
                    <a:lnTo>
                      <a:pt x="11108" y="3269"/>
                    </a:lnTo>
                    <a:lnTo>
                      <a:pt x="434" y="23951"/>
                    </a:lnTo>
                    <a:cubicBezTo>
                      <a:pt x="0" y="24718"/>
                      <a:pt x="334" y="25719"/>
                      <a:pt x="1134" y="26119"/>
                    </a:cubicBezTo>
                    <a:cubicBezTo>
                      <a:pt x="1365" y="26234"/>
                      <a:pt x="1612" y="26289"/>
                      <a:pt x="1855" y="26289"/>
                    </a:cubicBezTo>
                    <a:cubicBezTo>
                      <a:pt x="2458" y="26289"/>
                      <a:pt x="3041" y="25955"/>
                      <a:pt x="3303" y="25385"/>
                    </a:cubicBezTo>
                    <a:lnTo>
                      <a:pt x="14744" y="3202"/>
                    </a:lnTo>
                    <a:lnTo>
                      <a:pt x="26519" y="3202"/>
                    </a:lnTo>
                    <a:lnTo>
                      <a:pt x="26519" y="24785"/>
                    </a:lnTo>
                    <a:cubicBezTo>
                      <a:pt x="26519" y="25652"/>
                      <a:pt x="27253" y="26386"/>
                      <a:pt x="28154" y="26386"/>
                    </a:cubicBezTo>
                    <a:cubicBezTo>
                      <a:pt x="29021" y="26386"/>
                      <a:pt x="29788" y="25685"/>
                      <a:pt x="29788" y="24785"/>
                    </a:cubicBezTo>
                    <a:lnTo>
                      <a:pt x="29788" y="3202"/>
                    </a:lnTo>
                    <a:lnTo>
                      <a:pt x="41497" y="3202"/>
                    </a:lnTo>
                    <a:lnTo>
                      <a:pt x="52938" y="25385"/>
                    </a:lnTo>
                    <a:cubicBezTo>
                      <a:pt x="53223" y="25955"/>
                      <a:pt x="53796" y="26289"/>
                      <a:pt x="54391" y="26289"/>
                    </a:cubicBezTo>
                    <a:cubicBezTo>
                      <a:pt x="54632" y="26289"/>
                      <a:pt x="54876" y="26234"/>
                      <a:pt x="55106" y="26119"/>
                    </a:cubicBezTo>
                    <a:cubicBezTo>
                      <a:pt x="55907" y="25685"/>
                      <a:pt x="56174" y="24718"/>
                      <a:pt x="55807" y="23951"/>
                    </a:cubicBezTo>
                    <a:lnTo>
                      <a:pt x="45133" y="3269"/>
                    </a:lnTo>
                    <a:lnTo>
                      <a:pt x="45366" y="3269"/>
                    </a:lnTo>
                    <a:cubicBezTo>
                      <a:pt x="46267" y="3269"/>
                      <a:pt x="47001" y="2535"/>
                      <a:pt x="47001" y="1635"/>
                    </a:cubicBezTo>
                    <a:cubicBezTo>
                      <a:pt x="47001" y="767"/>
                      <a:pt x="46300" y="0"/>
                      <a:pt x="453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2"/>
              <p:cNvSpPr/>
              <p:nvPr/>
            </p:nvSpPr>
            <p:spPr>
              <a:xfrm>
                <a:off x="8086088" y="3420500"/>
                <a:ext cx="81750" cy="556250"/>
              </a:xfrm>
              <a:custGeom>
                <a:avLst/>
                <a:gdLst/>
                <a:ahLst/>
                <a:cxnLst/>
                <a:rect l="l" t="t" r="r" b="b"/>
                <a:pathLst>
                  <a:path w="3270" h="22250" extrusionOk="0">
                    <a:moveTo>
                      <a:pt x="3269" y="0"/>
                    </a:moveTo>
                    <a:lnTo>
                      <a:pt x="0" y="1568"/>
                    </a:lnTo>
                    <a:lnTo>
                      <a:pt x="0" y="20615"/>
                    </a:lnTo>
                    <a:lnTo>
                      <a:pt x="34" y="20615"/>
                    </a:lnTo>
                    <a:cubicBezTo>
                      <a:pt x="34" y="21482"/>
                      <a:pt x="734" y="22249"/>
                      <a:pt x="1635" y="22249"/>
                    </a:cubicBezTo>
                    <a:cubicBezTo>
                      <a:pt x="2535" y="22249"/>
                      <a:pt x="3269" y="21549"/>
                      <a:pt x="3269" y="20615"/>
                    </a:cubicBezTo>
                    <a:lnTo>
                      <a:pt x="32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2"/>
              <p:cNvSpPr/>
              <p:nvPr/>
            </p:nvSpPr>
            <p:spPr>
              <a:xfrm>
                <a:off x="8212843" y="3222751"/>
                <a:ext cx="614625" cy="653832"/>
              </a:xfrm>
              <a:custGeom>
                <a:avLst/>
                <a:gdLst/>
                <a:ahLst/>
                <a:cxnLst/>
                <a:rect l="l" t="t" r="r" b="b"/>
                <a:pathLst>
                  <a:path w="24585" h="26290" extrusionOk="0">
                    <a:moveTo>
                      <a:pt x="6572" y="1"/>
                    </a:moveTo>
                    <a:lnTo>
                      <a:pt x="0" y="3270"/>
                    </a:lnTo>
                    <a:lnTo>
                      <a:pt x="9874" y="3270"/>
                    </a:lnTo>
                    <a:lnTo>
                      <a:pt x="9874" y="3236"/>
                    </a:lnTo>
                    <a:lnTo>
                      <a:pt x="21282" y="25419"/>
                    </a:lnTo>
                    <a:cubicBezTo>
                      <a:pt x="21590" y="25964"/>
                      <a:pt x="22167" y="26290"/>
                      <a:pt x="22751" y="26290"/>
                    </a:cubicBezTo>
                    <a:cubicBezTo>
                      <a:pt x="22989" y="26290"/>
                      <a:pt x="23228" y="26235"/>
                      <a:pt x="23451" y="26119"/>
                    </a:cubicBezTo>
                    <a:cubicBezTo>
                      <a:pt x="24251" y="25686"/>
                      <a:pt x="24585" y="24752"/>
                      <a:pt x="24184" y="23951"/>
                    </a:cubicBezTo>
                    <a:lnTo>
                      <a:pt x="13510" y="3270"/>
                    </a:lnTo>
                    <a:lnTo>
                      <a:pt x="13744" y="3270"/>
                    </a:lnTo>
                    <a:cubicBezTo>
                      <a:pt x="14611" y="3270"/>
                      <a:pt x="15378" y="2569"/>
                      <a:pt x="15378" y="1635"/>
                    </a:cubicBezTo>
                    <a:cubicBezTo>
                      <a:pt x="15378" y="768"/>
                      <a:pt x="14678" y="1"/>
                      <a:pt x="137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2"/>
              <p:cNvSpPr/>
              <p:nvPr/>
            </p:nvSpPr>
            <p:spPr>
              <a:xfrm>
                <a:off x="7423938" y="3581450"/>
                <a:ext cx="223525" cy="297800"/>
              </a:xfrm>
              <a:custGeom>
                <a:avLst/>
                <a:gdLst/>
                <a:ahLst/>
                <a:cxnLst/>
                <a:rect l="l" t="t" r="r" b="b"/>
                <a:pathLst>
                  <a:path w="8941" h="11912" extrusionOk="0">
                    <a:moveTo>
                      <a:pt x="8940" y="0"/>
                    </a:moveTo>
                    <a:lnTo>
                      <a:pt x="4070" y="2435"/>
                    </a:lnTo>
                    <a:lnTo>
                      <a:pt x="401" y="9507"/>
                    </a:lnTo>
                    <a:cubicBezTo>
                      <a:pt x="1" y="10341"/>
                      <a:pt x="301" y="11308"/>
                      <a:pt x="1101" y="11742"/>
                    </a:cubicBezTo>
                    <a:cubicBezTo>
                      <a:pt x="1332" y="11857"/>
                      <a:pt x="1579" y="11912"/>
                      <a:pt x="1822" y="11912"/>
                    </a:cubicBezTo>
                    <a:cubicBezTo>
                      <a:pt x="2425" y="11912"/>
                      <a:pt x="3008" y="11578"/>
                      <a:pt x="3270" y="11008"/>
                    </a:cubicBezTo>
                    <a:lnTo>
                      <a:pt x="894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2"/>
              <p:cNvSpPr/>
              <p:nvPr/>
            </p:nvSpPr>
            <p:spPr>
              <a:xfrm>
                <a:off x="6727613" y="2960175"/>
                <a:ext cx="995725" cy="1004075"/>
              </a:xfrm>
              <a:custGeom>
                <a:avLst/>
                <a:gdLst/>
                <a:ahLst/>
                <a:cxnLst/>
                <a:rect l="l" t="t" r="r" b="b"/>
                <a:pathLst>
                  <a:path w="39829" h="40163" extrusionOk="0">
                    <a:moveTo>
                      <a:pt x="16245" y="0"/>
                    </a:moveTo>
                    <a:lnTo>
                      <a:pt x="16245" y="2935"/>
                    </a:lnTo>
                    <a:lnTo>
                      <a:pt x="1168" y="34591"/>
                    </a:lnTo>
                    <a:cubicBezTo>
                      <a:pt x="0" y="37027"/>
                      <a:pt x="1435" y="40162"/>
                      <a:pt x="3836" y="40162"/>
                    </a:cubicBezTo>
                    <a:lnTo>
                      <a:pt x="36059" y="40162"/>
                    </a:lnTo>
                    <a:cubicBezTo>
                      <a:pt x="38394" y="40162"/>
                      <a:pt x="39829" y="37093"/>
                      <a:pt x="38695" y="34591"/>
                    </a:cubicBezTo>
                    <a:lnTo>
                      <a:pt x="23417" y="2569"/>
                    </a:lnTo>
                    <a:lnTo>
                      <a:pt x="234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32"/>
              <p:cNvSpPr/>
              <p:nvPr/>
            </p:nvSpPr>
            <p:spPr>
              <a:xfrm>
                <a:off x="6763463" y="3370450"/>
                <a:ext cx="922225" cy="564725"/>
              </a:xfrm>
              <a:custGeom>
                <a:avLst/>
                <a:gdLst/>
                <a:ahLst/>
                <a:cxnLst/>
                <a:rect l="l" t="t" r="r" b="b"/>
                <a:pathLst>
                  <a:path w="36889" h="22589" extrusionOk="0">
                    <a:moveTo>
                      <a:pt x="9908" y="1"/>
                    </a:moveTo>
                    <a:lnTo>
                      <a:pt x="1502" y="17547"/>
                    </a:lnTo>
                    <a:cubicBezTo>
                      <a:pt x="1" y="20082"/>
                      <a:pt x="1235" y="22584"/>
                      <a:pt x="3937" y="22584"/>
                    </a:cubicBezTo>
                    <a:lnTo>
                      <a:pt x="33024" y="22584"/>
                    </a:lnTo>
                    <a:cubicBezTo>
                      <a:pt x="33089" y="22587"/>
                      <a:pt x="33153" y="22589"/>
                      <a:pt x="33217" y="22589"/>
                    </a:cubicBezTo>
                    <a:cubicBezTo>
                      <a:pt x="35597" y="22589"/>
                      <a:pt x="36889" y="20178"/>
                      <a:pt x="35459" y="17547"/>
                    </a:cubicBezTo>
                    <a:lnTo>
                      <a:pt x="27087" y="1"/>
                    </a:lnTo>
                    <a:close/>
                  </a:path>
                </a:pathLst>
              </a:custGeom>
              <a:solidFill>
                <a:srgbClr val="8ECB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32"/>
              <p:cNvSpPr/>
              <p:nvPr/>
            </p:nvSpPr>
            <p:spPr>
              <a:xfrm>
                <a:off x="6938655" y="3600423"/>
                <a:ext cx="83804" cy="83804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3670" extrusionOk="0">
                    <a:moveTo>
                      <a:pt x="1835" y="1"/>
                    </a:moveTo>
                    <a:cubicBezTo>
                      <a:pt x="834" y="1"/>
                      <a:pt x="0" y="835"/>
                      <a:pt x="0" y="1835"/>
                    </a:cubicBezTo>
                    <a:cubicBezTo>
                      <a:pt x="0" y="2836"/>
                      <a:pt x="834" y="3670"/>
                      <a:pt x="1835" y="3670"/>
                    </a:cubicBezTo>
                    <a:cubicBezTo>
                      <a:pt x="2836" y="3670"/>
                      <a:pt x="3670" y="2836"/>
                      <a:pt x="3670" y="1835"/>
                    </a:cubicBezTo>
                    <a:cubicBezTo>
                      <a:pt x="3670" y="801"/>
                      <a:pt x="2836" y="1"/>
                      <a:pt x="18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2"/>
              <p:cNvSpPr/>
              <p:nvPr/>
            </p:nvSpPr>
            <p:spPr>
              <a:xfrm>
                <a:off x="7138497" y="3450616"/>
                <a:ext cx="52550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2075" extrusionOk="0">
                    <a:moveTo>
                      <a:pt x="1169" y="1"/>
                    </a:moveTo>
                    <a:cubicBezTo>
                      <a:pt x="1136" y="1"/>
                      <a:pt x="1102" y="2"/>
                      <a:pt x="1067" y="7"/>
                    </a:cubicBezTo>
                    <a:cubicBezTo>
                      <a:pt x="467" y="7"/>
                      <a:pt x="0" y="440"/>
                      <a:pt x="0" y="1041"/>
                    </a:cubicBezTo>
                    <a:cubicBezTo>
                      <a:pt x="0" y="1608"/>
                      <a:pt x="467" y="2075"/>
                      <a:pt x="1067" y="2075"/>
                    </a:cubicBezTo>
                    <a:cubicBezTo>
                      <a:pt x="1635" y="2075"/>
                      <a:pt x="2102" y="1608"/>
                      <a:pt x="2102" y="1041"/>
                    </a:cubicBezTo>
                    <a:cubicBezTo>
                      <a:pt x="2102" y="476"/>
                      <a:pt x="1689" y="1"/>
                      <a:pt x="11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2"/>
              <p:cNvSpPr/>
              <p:nvPr/>
            </p:nvSpPr>
            <p:spPr>
              <a:xfrm>
                <a:off x="7173119" y="3648332"/>
                <a:ext cx="79710" cy="7971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3737" extrusionOk="0">
                    <a:moveTo>
                      <a:pt x="1868" y="1"/>
                    </a:moveTo>
                    <a:cubicBezTo>
                      <a:pt x="834" y="1"/>
                      <a:pt x="0" y="835"/>
                      <a:pt x="0" y="1869"/>
                    </a:cubicBezTo>
                    <a:cubicBezTo>
                      <a:pt x="0" y="2903"/>
                      <a:pt x="834" y="3737"/>
                      <a:pt x="1868" y="3737"/>
                    </a:cubicBezTo>
                    <a:cubicBezTo>
                      <a:pt x="2902" y="3737"/>
                      <a:pt x="3736" y="2903"/>
                      <a:pt x="3736" y="1869"/>
                    </a:cubicBezTo>
                    <a:cubicBezTo>
                      <a:pt x="3736" y="868"/>
                      <a:pt x="2902" y="34"/>
                      <a:pt x="18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2"/>
              <p:cNvSpPr/>
              <p:nvPr/>
            </p:nvSpPr>
            <p:spPr>
              <a:xfrm>
                <a:off x="7237963" y="2960175"/>
                <a:ext cx="485375" cy="1004075"/>
              </a:xfrm>
              <a:custGeom>
                <a:avLst/>
                <a:gdLst/>
                <a:ahLst/>
                <a:cxnLst/>
                <a:rect l="l" t="t" r="r" b="b"/>
                <a:pathLst>
                  <a:path w="19415" h="40163" extrusionOk="0">
                    <a:moveTo>
                      <a:pt x="1" y="0"/>
                    </a:moveTo>
                    <a:lnTo>
                      <a:pt x="7106" y="40162"/>
                    </a:lnTo>
                    <a:lnTo>
                      <a:pt x="15612" y="40162"/>
                    </a:lnTo>
                    <a:cubicBezTo>
                      <a:pt x="17980" y="40162"/>
                      <a:pt x="19415" y="37093"/>
                      <a:pt x="18281" y="34591"/>
                    </a:cubicBezTo>
                    <a:lnTo>
                      <a:pt x="3003" y="2569"/>
                    </a:lnTo>
                    <a:lnTo>
                      <a:pt x="300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2"/>
              <p:cNvSpPr/>
              <p:nvPr/>
            </p:nvSpPr>
            <p:spPr>
              <a:xfrm>
                <a:off x="7087863" y="2920125"/>
                <a:ext cx="274400" cy="54250"/>
              </a:xfrm>
              <a:custGeom>
                <a:avLst/>
                <a:gdLst/>
                <a:ahLst/>
                <a:cxnLst/>
                <a:rect l="l" t="t" r="r" b="b"/>
                <a:pathLst>
                  <a:path w="10976" h="2170" extrusionOk="0">
                    <a:moveTo>
                      <a:pt x="1135" y="1"/>
                    </a:moveTo>
                    <a:cubicBezTo>
                      <a:pt x="501" y="1"/>
                      <a:pt x="34" y="501"/>
                      <a:pt x="34" y="1068"/>
                    </a:cubicBezTo>
                    <a:cubicBezTo>
                      <a:pt x="1" y="1669"/>
                      <a:pt x="501" y="2169"/>
                      <a:pt x="1135" y="2169"/>
                    </a:cubicBezTo>
                    <a:lnTo>
                      <a:pt x="9874" y="2169"/>
                    </a:lnTo>
                    <a:cubicBezTo>
                      <a:pt x="10508" y="2169"/>
                      <a:pt x="10975" y="1669"/>
                      <a:pt x="10975" y="1068"/>
                    </a:cubicBezTo>
                    <a:cubicBezTo>
                      <a:pt x="10975" y="435"/>
                      <a:pt x="10475" y="1"/>
                      <a:pt x="98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2"/>
              <p:cNvSpPr/>
              <p:nvPr/>
            </p:nvSpPr>
            <p:spPr>
              <a:xfrm>
                <a:off x="7238813" y="2920125"/>
                <a:ext cx="12345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2203" extrusionOk="0">
                    <a:moveTo>
                      <a:pt x="0" y="1"/>
                    </a:moveTo>
                    <a:lnTo>
                      <a:pt x="0" y="2202"/>
                    </a:lnTo>
                    <a:lnTo>
                      <a:pt x="3836" y="2202"/>
                    </a:lnTo>
                    <a:cubicBezTo>
                      <a:pt x="4437" y="2169"/>
                      <a:pt x="4937" y="1669"/>
                      <a:pt x="4937" y="1068"/>
                    </a:cubicBezTo>
                    <a:cubicBezTo>
                      <a:pt x="4937" y="435"/>
                      <a:pt x="4437" y="1"/>
                      <a:pt x="38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2"/>
              <p:cNvSpPr/>
              <p:nvPr/>
            </p:nvSpPr>
            <p:spPr>
              <a:xfrm>
                <a:off x="6341513" y="3922925"/>
                <a:ext cx="624625" cy="349875"/>
              </a:xfrm>
              <a:custGeom>
                <a:avLst/>
                <a:gdLst/>
                <a:ahLst/>
                <a:cxnLst/>
                <a:rect l="l" t="t" r="r" b="b"/>
                <a:pathLst>
                  <a:path w="24985" h="13995" extrusionOk="0">
                    <a:moveTo>
                      <a:pt x="20685" y="0"/>
                    </a:moveTo>
                    <a:cubicBezTo>
                      <a:pt x="20210" y="0"/>
                      <a:pt x="19749" y="59"/>
                      <a:pt x="19347" y="184"/>
                    </a:cubicBezTo>
                    <a:cubicBezTo>
                      <a:pt x="15378" y="1285"/>
                      <a:pt x="13343" y="2619"/>
                      <a:pt x="7672" y="6456"/>
                    </a:cubicBezTo>
                    <a:cubicBezTo>
                      <a:pt x="2702" y="9791"/>
                      <a:pt x="1301" y="13194"/>
                      <a:pt x="367" y="13694"/>
                    </a:cubicBezTo>
                    <a:cubicBezTo>
                      <a:pt x="0" y="13928"/>
                      <a:pt x="1434" y="13961"/>
                      <a:pt x="4036" y="13994"/>
                    </a:cubicBezTo>
                    <a:cubicBezTo>
                      <a:pt x="7739" y="13994"/>
                      <a:pt x="8940" y="13494"/>
                      <a:pt x="10508" y="12860"/>
                    </a:cubicBezTo>
                    <a:cubicBezTo>
                      <a:pt x="15378" y="10925"/>
                      <a:pt x="20648" y="7623"/>
                      <a:pt x="21782" y="6489"/>
                    </a:cubicBezTo>
                    <a:cubicBezTo>
                      <a:pt x="23817" y="4454"/>
                      <a:pt x="24985" y="2786"/>
                      <a:pt x="24117" y="1319"/>
                    </a:cubicBezTo>
                    <a:cubicBezTo>
                      <a:pt x="23643" y="519"/>
                      <a:pt x="22102" y="0"/>
                      <a:pt x="206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32"/>
              <p:cNvSpPr/>
              <p:nvPr/>
            </p:nvSpPr>
            <p:spPr>
              <a:xfrm>
                <a:off x="6406538" y="3934650"/>
                <a:ext cx="625650" cy="308400"/>
              </a:xfrm>
              <a:custGeom>
                <a:avLst/>
                <a:gdLst/>
                <a:ahLst/>
                <a:cxnLst/>
                <a:rect l="l" t="t" r="r" b="b"/>
                <a:pathLst>
                  <a:path w="25026" h="12336" extrusionOk="0">
                    <a:moveTo>
                      <a:pt x="24711" y="0"/>
                    </a:moveTo>
                    <a:cubicBezTo>
                      <a:pt x="24684" y="0"/>
                      <a:pt x="24653" y="5"/>
                      <a:pt x="24618" y="16"/>
                    </a:cubicBezTo>
                    <a:cubicBezTo>
                      <a:pt x="23017" y="516"/>
                      <a:pt x="22750" y="383"/>
                      <a:pt x="8607" y="7688"/>
                    </a:cubicBezTo>
                    <a:cubicBezTo>
                      <a:pt x="7273" y="8355"/>
                      <a:pt x="1" y="12124"/>
                      <a:pt x="68" y="12324"/>
                    </a:cubicBezTo>
                    <a:cubicBezTo>
                      <a:pt x="70" y="12332"/>
                      <a:pt x="80" y="12335"/>
                      <a:pt x="97" y="12335"/>
                    </a:cubicBezTo>
                    <a:cubicBezTo>
                      <a:pt x="460" y="12335"/>
                      <a:pt x="4109" y="10587"/>
                      <a:pt x="8674" y="8288"/>
                    </a:cubicBezTo>
                    <a:cubicBezTo>
                      <a:pt x="17914" y="3518"/>
                      <a:pt x="21917" y="1517"/>
                      <a:pt x="24785" y="649"/>
                    </a:cubicBezTo>
                    <a:cubicBezTo>
                      <a:pt x="24877" y="649"/>
                      <a:pt x="25026" y="0"/>
                      <a:pt x="247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2"/>
              <p:cNvSpPr/>
              <p:nvPr/>
            </p:nvSpPr>
            <p:spPr>
              <a:xfrm>
                <a:off x="5751913" y="3562250"/>
                <a:ext cx="446175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17847" h="10325" extrusionOk="0">
                    <a:moveTo>
                      <a:pt x="3036" y="1"/>
                    </a:moveTo>
                    <a:cubicBezTo>
                      <a:pt x="1035" y="1"/>
                      <a:pt x="1" y="34"/>
                      <a:pt x="234" y="201"/>
                    </a:cubicBezTo>
                    <a:cubicBezTo>
                      <a:pt x="901" y="568"/>
                      <a:pt x="1668" y="3070"/>
                      <a:pt x="5104" y="5572"/>
                    </a:cubicBezTo>
                    <a:cubicBezTo>
                      <a:pt x="9040" y="8407"/>
                      <a:pt x="10441" y="9408"/>
                      <a:pt x="13377" y="10242"/>
                    </a:cubicBezTo>
                    <a:cubicBezTo>
                      <a:pt x="13622" y="10298"/>
                      <a:pt x="13899" y="10324"/>
                      <a:pt x="14190" y="10324"/>
                    </a:cubicBezTo>
                    <a:cubicBezTo>
                      <a:pt x="15285" y="10324"/>
                      <a:pt x="16572" y="9947"/>
                      <a:pt x="17046" y="9341"/>
                    </a:cubicBezTo>
                    <a:cubicBezTo>
                      <a:pt x="17847" y="8240"/>
                      <a:pt x="17079" y="7039"/>
                      <a:pt x="15712" y="5538"/>
                    </a:cubicBezTo>
                    <a:cubicBezTo>
                      <a:pt x="14945" y="4704"/>
                      <a:pt x="11275" y="2236"/>
                      <a:pt x="7773" y="835"/>
                    </a:cubicBezTo>
                    <a:cubicBezTo>
                      <a:pt x="6672" y="368"/>
                      <a:pt x="5838" y="1"/>
                      <a:pt x="30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32"/>
              <p:cNvSpPr/>
              <p:nvPr/>
            </p:nvSpPr>
            <p:spPr>
              <a:xfrm>
                <a:off x="5797788" y="3582875"/>
                <a:ext cx="444150" cy="228425"/>
              </a:xfrm>
              <a:custGeom>
                <a:avLst/>
                <a:gdLst/>
                <a:ahLst/>
                <a:cxnLst/>
                <a:rect l="l" t="t" r="r" b="b"/>
                <a:pathLst>
                  <a:path w="17766" h="9137" extrusionOk="0">
                    <a:moveTo>
                      <a:pt x="97" y="1"/>
                    </a:moveTo>
                    <a:cubicBezTo>
                      <a:pt x="82" y="1"/>
                      <a:pt x="71" y="4"/>
                      <a:pt x="67" y="10"/>
                    </a:cubicBezTo>
                    <a:cubicBezTo>
                      <a:pt x="0" y="110"/>
                      <a:pt x="5171" y="2912"/>
                      <a:pt x="6105" y="3412"/>
                    </a:cubicBezTo>
                    <a:cubicBezTo>
                      <a:pt x="16112" y="8883"/>
                      <a:pt x="16345" y="8749"/>
                      <a:pt x="17513" y="9116"/>
                    </a:cubicBezTo>
                    <a:cubicBezTo>
                      <a:pt x="17541" y="9130"/>
                      <a:pt x="17565" y="9137"/>
                      <a:pt x="17586" y="9137"/>
                    </a:cubicBezTo>
                    <a:cubicBezTo>
                      <a:pt x="17766" y="9137"/>
                      <a:pt x="17709" y="8683"/>
                      <a:pt x="17679" y="8683"/>
                    </a:cubicBezTo>
                    <a:cubicBezTo>
                      <a:pt x="15545" y="8016"/>
                      <a:pt x="12709" y="6548"/>
                      <a:pt x="6171" y="3012"/>
                    </a:cubicBezTo>
                    <a:cubicBezTo>
                      <a:pt x="2990" y="1294"/>
                      <a:pt x="415" y="1"/>
                      <a:pt x="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32"/>
              <p:cNvSpPr/>
              <p:nvPr/>
            </p:nvSpPr>
            <p:spPr>
              <a:xfrm>
                <a:off x="5775263" y="3659000"/>
                <a:ext cx="1652025" cy="328775"/>
              </a:xfrm>
              <a:custGeom>
                <a:avLst/>
                <a:gdLst/>
                <a:ahLst/>
                <a:cxnLst/>
                <a:rect l="l" t="t" r="r" b="b"/>
                <a:pathLst>
                  <a:path w="66081" h="13151" extrusionOk="0">
                    <a:moveTo>
                      <a:pt x="473" y="1"/>
                    </a:moveTo>
                    <a:cubicBezTo>
                      <a:pt x="376" y="1"/>
                      <a:pt x="318" y="20"/>
                      <a:pt x="301" y="61"/>
                    </a:cubicBezTo>
                    <a:cubicBezTo>
                      <a:pt x="1" y="728"/>
                      <a:pt x="12309" y="4597"/>
                      <a:pt x="24852" y="8100"/>
                    </a:cubicBezTo>
                    <a:cubicBezTo>
                      <a:pt x="29649" y="9417"/>
                      <a:pt x="52750" y="13151"/>
                      <a:pt x="62792" y="13151"/>
                    </a:cubicBezTo>
                    <a:cubicBezTo>
                      <a:pt x="63433" y="13151"/>
                      <a:pt x="64020" y="13135"/>
                      <a:pt x="64547" y="13103"/>
                    </a:cubicBezTo>
                    <a:cubicBezTo>
                      <a:pt x="66081" y="13003"/>
                      <a:pt x="65180" y="11569"/>
                      <a:pt x="64647" y="11502"/>
                    </a:cubicBezTo>
                    <a:cubicBezTo>
                      <a:pt x="57642" y="10735"/>
                      <a:pt x="45967" y="11502"/>
                      <a:pt x="25886" y="7233"/>
                    </a:cubicBezTo>
                    <a:cubicBezTo>
                      <a:pt x="11802" y="4172"/>
                      <a:pt x="1899" y="1"/>
                      <a:pt x="4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32"/>
              <p:cNvSpPr/>
              <p:nvPr/>
            </p:nvSpPr>
            <p:spPr>
              <a:xfrm>
                <a:off x="6364863" y="3471975"/>
                <a:ext cx="618775" cy="432375"/>
              </a:xfrm>
              <a:custGeom>
                <a:avLst/>
                <a:gdLst/>
                <a:ahLst/>
                <a:cxnLst/>
                <a:rect l="l" t="t" r="r" b="b"/>
                <a:pathLst>
                  <a:path w="24751" h="17295" extrusionOk="0">
                    <a:moveTo>
                      <a:pt x="703" y="0"/>
                    </a:moveTo>
                    <a:cubicBezTo>
                      <a:pt x="556" y="0"/>
                      <a:pt x="445" y="36"/>
                      <a:pt x="367" y="109"/>
                    </a:cubicBezTo>
                    <a:cubicBezTo>
                      <a:pt x="0" y="443"/>
                      <a:pt x="600" y="1210"/>
                      <a:pt x="1835" y="3779"/>
                    </a:cubicBezTo>
                    <a:cubicBezTo>
                      <a:pt x="3569" y="7315"/>
                      <a:pt x="3402" y="7815"/>
                      <a:pt x="4203" y="9216"/>
                    </a:cubicBezTo>
                    <a:cubicBezTo>
                      <a:pt x="6872" y="13986"/>
                      <a:pt x="12876" y="15721"/>
                      <a:pt x="14510" y="16221"/>
                    </a:cubicBezTo>
                    <a:cubicBezTo>
                      <a:pt x="16300" y="16758"/>
                      <a:pt x="18954" y="17295"/>
                      <a:pt x="21033" y="17295"/>
                    </a:cubicBezTo>
                    <a:cubicBezTo>
                      <a:pt x="22442" y="17295"/>
                      <a:pt x="23586" y="17048"/>
                      <a:pt x="24017" y="16388"/>
                    </a:cubicBezTo>
                    <a:cubicBezTo>
                      <a:pt x="24751" y="15220"/>
                      <a:pt x="22916" y="13219"/>
                      <a:pt x="21716" y="11885"/>
                    </a:cubicBezTo>
                    <a:cubicBezTo>
                      <a:pt x="18747" y="8682"/>
                      <a:pt x="16078" y="7848"/>
                      <a:pt x="9540" y="4446"/>
                    </a:cubicBezTo>
                    <a:cubicBezTo>
                      <a:pt x="4566" y="1812"/>
                      <a:pt x="1747" y="0"/>
                      <a:pt x="7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32"/>
              <p:cNvSpPr/>
              <p:nvPr/>
            </p:nvSpPr>
            <p:spPr>
              <a:xfrm>
                <a:off x="6421563" y="3532850"/>
                <a:ext cx="609750" cy="425650"/>
              </a:xfrm>
              <a:custGeom>
                <a:avLst/>
                <a:gdLst/>
                <a:ahLst/>
                <a:cxnLst/>
                <a:rect l="l" t="t" r="r" b="b"/>
                <a:pathLst>
                  <a:path w="24390" h="17026" extrusionOk="0">
                    <a:moveTo>
                      <a:pt x="160" y="1"/>
                    </a:moveTo>
                    <a:cubicBezTo>
                      <a:pt x="147" y="1"/>
                      <a:pt x="138" y="4"/>
                      <a:pt x="134" y="9"/>
                    </a:cubicBezTo>
                    <a:cubicBezTo>
                      <a:pt x="0" y="176"/>
                      <a:pt x="3503" y="2244"/>
                      <a:pt x="8240" y="5513"/>
                    </a:cubicBezTo>
                    <a:cubicBezTo>
                      <a:pt x="17413" y="11918"/>
                      <a:pt x="21282" y="14720"/>
                      <a:pt x="23517" y="17022"/>
                    </a:cubicBezTo>
                    <a:cubicBezTo>
                      <a:pt x="23523" y="17024"/>
                      <a:pt x="23534" y="17026"/>
                      <a:pt x="23549" y="17026"/>
                    </a:cubicBezTo>
                    <a:cubicBezTo>
                      <a:pt x="23715" y="17026"/>
                      <a:pt x="24390" y="16858"/>
                      <a:pt x="24084" y="16521"/>
                    </a:cubicBezTo>
                    <a:cubicBezTo>
                      <a:pt x="22783" y="15220"/>
                      <a:pt x="22817" y="14887"/>
                      <a:pt x="8807" y="5113"/>
                    </a:cubicBezTo>
                    <a:cubicBezTo>
                      <a:pt x="7506" y="4268"/>
                      <a:pt x="661" y="1"/>
                      <a:pt x="1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32"/>
              <p:cNvSpPr/>
              <p:nvPr/>
            </p:nvSpPr>
            <p:spPr>
              <a:xfrm>
                <a:off x="6046288" y="3475825"/>
                <a:ext cx="452850" cy="356775"/>
              </a:xfrm>
              <a:custGeom>
                <a:avLst/>
                <a:gdLst/>
                <a:ahLst/>
                <a:cxnLst/>
                <a:rect l="l" t="t" r="r" b="b"/>
                <a:pathLst>
                  <a:path w="18114" h="14271" extrusionOk="0">
                    <a:moveTo>
                      <a:pt x="275" y="1"/>
                    </a:moveTo>
                    <a:cubicBezTo>
                      <a:pt x="145" y="1"/>
                      <a:pt x="91" y="18"/>
                      <a:pt x="134" y="55"/>
                    </a:cubicBezTo>
                    <a:cubicBezTo>
                      <a:pt x="701" y="656"/>
                      <a:pt x="1" y="3725"/>
                      <a:pt x="2703" y="7194"/>
                    </a:cubicBezTo>
                    <a:cubicBezTo>
                      <a:pt x="5838" y="11197"/>
                      <a:pt x="8373" y="11330"/>
                      <a:pt x="11609" y="13232"/>
                    </a:cubicBezTo>
                    <a:cubicBezTo>
                      <a:pt x="12603" y="13833"/>
                      <a:pt x="13802" y="14271"/>
                      <a:pt x="14901" y="14271"/>
                    </a:cubicBezTo>
                    <a:cubicBezTo>
                      <a:pt x="15203" y="14271"/>
                      <a:pt x="15498" y="14238"/>
                      <a:pt x="15779" y="14166"/>
                    </a:cubicBezTo>
                    <a:cubicBezTo>
                      <a:pt x="17580" y="13665"/>
                      <a:pt x="18114" y="12398"/>
                      <a:pt x="17413" y="10630"/>
                    </a:cubicBezTo>
                    <a:cubicBezTo>
                      <a:pt x="17013" y="9629"/>
                      <a:pt x="15678" y="7161"/>
                      <a:pt x="12143" y="4459"/>
                    </a:cubicBezTo>
                    <a:cubicBezTo>
                      <a:pt x="10975" y="3558"/>
                      <a:pt x="9641" y="2491"/>
                      <a:pt x="5972" y="1223"/>
                    </a:cubicBezTo>
                    <a:cubicBezTo>
                      <a:pt x="3784" y="494"/>
                      <a:pt x="961" y="1"/>
                      <a:pt x="2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32"/>
              <p:cNvSpPr/>
              <p:nvPr/>
            </p:nvSpPr>
            <p:spPr>
              <a:xfrm>
                <a:off x="6083813" y="3508050"/>
                <a:ext cx="436025" cy="360700"/>
              </a:xfrm>
              <a:custGeom>
                <a:avLst/>
                <a:gdLst/>
                <a:ahLst/>
                <a:cxnLst/>
                <a:rect l="l" t="t" r="r" b="b"/>
                <a:pathLst>
                  <a:path w="17441" h="14428" extrusionOk="0">
                    <a:moveTo>
                      <a:pt x="268" y="1"/>
                    </a:moveTo>
                    <a:cubicBezTo>
                      <a:pt x="1" y="67"/>
                      <a:pt x="5771" y="4237"/>
                      <a:pt x="6639" y="5071"/>
                    </a:cubicBezTo>
                    <a:cubicBezTo>
                      <a:pt x="15845" y="13777"/>
                      <a:pt x="15578" y="13544"/>
                      <a:pt x="16813" y="14378"/>
                    </a:cubicBezTo>
                    <a:cubicBezTo>
                      <a:pt x="16877" y="14413"/>
                      <a:pt x="16938" y="14427"/>
                      <a:pt x="16995" y="14427"/>
                    </a:cubicBezTo>
                    <a:cubicBezTo>
                      <a:pt x="17264" y="14427"/>
                      <a:pt x="17441" y="14105"/>
                      <a:pt x="17413" y="14077"/>
                    </a:cubicBezTo>
                    <a:cubicBezTo>
                      <a:pt x="15111" y="12610"/>
                      <a:pt x="13644" y="10575"/>
                      <a:pt x="7339" y="5104"/>
                    </a:cubicBezTo>
                    <a:cubicBezTo>
                      <a:pt x="4104" y="2336"/>
                      <a:pt x="268" y="1"/>
                      <a:pt x="2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32"/>
              <p:cNvSpPr/>
              <p:nvPr/>
            </p:nvSpPr>
            <p:spPr>
              <a:xfrm>
                <a:off x="5957063" y="3852000"/>
                <a:ext cx="713025" cy="204800"/>
              </a:xfrm>
              <a:custGeom>
                <a:avLst/>
                <a:gdLst/>
                <a:ahLst/>
                <a:cxnLst/>
                <a:rect l="l" t="t" r="r" b="b"/>
                <a:pathLst>
                  <a:path w="28521" h="8192" extrusionOk="0">
                    <a:moveTo>
                      <a:pt x="22836" y="1"/>
                    </a:moveTo>
                    <a:cubicBezTo>
                      <a:pt x="21316" y="1"/>
                      <a:pt x="18830" y="281"/>
                      <a:pt x="14511" y="1253"/>
                    </a:cubicBezTo>
                    <a:cubicBezTo>
                      <a:pt x="10241" y="2154"/>
                      <a:pt x="7539" y="3021"/>
                      <a:pt x="5037" y="4089"/>
                    </a:cubicBezTo>
                    <a:cubicBezTo>
                      <a:pt x="3470" y="4689"/>
                      <a:pt x="0" y="6124"/>
                      <a:pt x="201" y="6924"/>
                    </a:cubicBezTo>
                    <a:cubicBezTo>
                      <a:pt x="267" y="7124"/>
                      <a:pt x="567" y="7291"/>
                      <a:pt x="4670" y="7625"/>
                    </a:cubicBezTo>
                    <a:cubicBezTo>
                      <a:pt x="7272" y="7825"/>
                      <a:pt x="9174" y="7925"/>
                      <a:pt x="9174" y="7925"/>
                    </a:cubicBezTo>
                    <a:cubicBezTo>
                      <a:pt x="12976" y="8125"/>
                      <a:pt x="14844" y="8192"/>
                      <a:pt x="14911" y="8192"/>
                    </a:cubicBezTo>
                    <a:cubicBezTo>
                      <a:pt x="18080" y="8192"/>
                      <a:pt x="21516" y="8192"/>
                      <a:pt x="24785" y="6591"/>
                    </a:cubicBezTo>
                    <a:cubicBezTo>
                      <a:pt x="25886" y="6024"/>
                      <a:pt x="28521" y="4756"/>
                      <a:pt x="28487" y="3121"/>
                    </a:cubicBezTo>
                    <a:cubicBezTo>
                      <a:pt x="28421" y="1454"/>
                      <a:pt x="25519" y="453"/>
                      <a:pt x="25052" y="319"/>
                    </a:cubicBezTo>
                    <a:cubicBezTo>
                      <a:pt x="24627" y="173"/>
                      <a:pt x="24028" y="1"/>
                      <a:pt x="228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32"/>
              <p:cNvSpPr/>
              <p:nvPr/>
            </p:nvSpPr>
            <p:spPr>
              <a:xfrm>
                <a:off x="6065338" y="3894125"/>
                <a:ext cx="661950" cy="108025"/>
              </a:xfrm>
              <a:custGeom>
                <a:avLst/>
                <a:gdLst/>
                <a:ahLst/>
                <a:cxnLst/>
                <a:rect l="l" t="t" r="r" b="b"/>
                <a:pathLst>
                  <a:path w="26478" h="4321" extrusionOk="0">
                    <a:moveTo>
                      <a:pt x="25998" y="1"/>
                    </a:moveTo>
                    <a:cubicBezTo>
                      <a:pt x="25995" y="1"/>
                      <a:pt x="25993" y="1"/>
                      <a:pt x="25991" y="2"/>
                    </a:cubicBezTo>
                    <a:cubicBezTo>
                      <a:pt x="23056" y="969"/>
                      <a:pt x="18753" y="1670"/>
                      <a:pt x="8745" y="3104"/>
                    </a:cubicBezTo>
                    <a:cubicBezTo>
                      <a:pt x="3642" y="3838"/>
                      <a:pt x="6" y="4105"/>
                      <a:pt x="6" y="4272"/>
                    </a:cubicBezTo>
                    <a:cubicBezTo>
                      <a:pt x="1" y="4306"/>
                      <a:pt x="155" y="4321"/>
                      <a:pt x="427" y="4321"/>
                    </a:cubicBezTo>
                    <a:cubicBezTo>
                      <a:pt x="2024" y="4321"/>
                      <a:pt x="7681" y="3804"/>
                      <a:pt x="8879" y="3605"/>
                    </a:cubicBezTo>
                    <a:cubicBezTo>
                      <a:pt x="24190" y="1470"/>
                      <a:pt x="24390" y="1170"/>
                      <a:pt x="26024" y="636"/>
                    </a:cubicBezTo>
                    <a:cubicBezTo>
                      <a:pt x="26477" y="506"/>
                      <a:pt x="26083" y="1"/>
                      <a:pt x="25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32"/>
              <p:cNvSpPr/>
              <p:nvPr/>
            </p:nvSpPr>
            <p:spPr>
              <a:xfrm>
                <a:off x="5677688" y="3709025"/>
                <a:ext cx="513725" cy="174025"/>
              </a:xfrm>
              <a:custGeom>
                <a:avLst/>
                <a:gdLst/>
                <a:ahLst/>
                <a:cxnLst/>
                <a:rect l="l" t="t" r="r" b="b"/>
                <a:pathLst>
                  <a:path w="20549" h="6961" extrusionOk="0">
                    <a:moveTo>
                      <a:pt x="11579" y="1"/>
                    </a:moveTo>
                    <a:cubicBezTo>
                      <a:pt x="10266" y="1"/>
                      <a:pt x="8764" y="248"/>
                      <a:pt x="7206" y="1002"/>
                    </a:cubicBezTo>
                    <a:cubicBezTo>
                      <a:pt x="6038" y="1569"/>
                      <a:pt x="5805" y="1969"/>
                      <a:pt x="2903" y="3503"/>
                    </a:cubicBezTo>
                    <a:cubicBezTo>
                      <a:pt x="868" y="4571"/>
                      <a:pt x="101" y="4871"/>
                      <a:pt x="67" y="5205"/>
                    </a:cubicBezTo>
                    <a:cubicBezTo>
                      <a:pt x="1" y="5872"/>
                      <a:pt x="2369" y="5805"/>
                      <a:pt x="6605" y="6239"/>
                    </a:cubicBezTo>
                    <a:cubicBezTo>
                      <a:pt x="9725" y="6599"/>
                      <a:pt x="11508" y="6960"/>
                      <a:pt x="13226" y="6960"/>
                    </a:cubicBezTo>
                    <a:cubicBezTo>
                      <a:pt x="14208" y="6960"/>
                      <a:pt x="15169" y="6842"/>
                      <a:pt x="16346" y="6539"/>
                    </a:cubicBezTo>
                    <a:cubicBezTo>
                      <a:pt x="17680" y="6239"/>
                      <a:pt x="19681" y="5738"/>
                      <a:pt x="20048" y="4671"/>
                    </a:cubicBezTo>
                    <a:cubicBezTo>
                      <a:pt x="20549" y="3203"/>
                      <a:pt x="17680" y="1535"/>
                      <a:pt x="15845" y="835"/>
                    </a:cubicBezTo>
                    <a:cubicBezTo>
                      <a:pt x="15234" y="611"/>
                      <a:pt x="13640" y="1"/>
                      <a:pt x="1157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32"/>
              <p:cNvSpPr/>
              <p:nvPr/>
            </p:nvSpPr>
            <p:spPr>
              <a:xfrm>
                <a:off x="5736213" y="3795750"/>
                <a:ext cx="51440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20576" h="1453" extrusionOk="0">
                    <a:moveTo>
                      <a:pt x="20309" y="1"/>
                    </a:moveTo>
                    <a:lnTo>
                      <a:pt x="20309" y="1"/>
                    </a:lnTo>
                    <a:cubicBezTo>
                      <a:pt x="17974" y="535"/>
                      <a:pt x="14639" y="701"/>
                      <a:pt x="6833" y="1002"/>
                    </a:cubicBezTo>
                    <a:cubicBezTo>
                      <a:pt x="2830" y="1102"/>
                      <a:pt x="61" y="1035"/>
                      <a:pt x="28" y="1168"/>
                    </a:cubicBezTo>
                    <a:cubicBezTo>
                      <a:pt x="1" y="1333"/>
                      <a:pt x="3881" y="1453"/>
                      <a:pt x="5888" y="1453"/>
                    </a:cubicBezTo>
                    <a:cubicBezTo>
                      <a:pt x="6320" y="1453"/>
                      <a:pt x="6665" y="1447"/>
                      <a:pt x="6866" y="1435"/>
                    </a:cubicBezTo>
                    <a:cubicBezTo>
                      <a:pt x="18741" y="1035"/>
                      <a:pt x="18908" y="835"/>
                      <a:pt x="20243" y="535"/>
                    </a:cubicBezTo>
                    <a:cubicBezTo>
                      <a:pt x="20576" y="435"/>
                      <a:pt x="20343" y="1"/>
                      <a:pt x="20309" y="1"/>
                    </a:cubicBezTo>
                    <a:close/>
                  </a:path>
                </a:pathLst>
              </a:custGeom>
              <a:solidFill>
                <a:srgbClr val="8F92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32"/>
              <p:cNvSpPr/>
              <p:nvPr/>
            </p:nvSpPr>
            <p:spPr>
              <a:xfrm>
                <a:off x="5545088" y="3636475"/>
                <a:ext cx="274400" cy="101300"/>
              </a:xfrm>
              <a:custGeom>
                <a:avLst/>
                <a:gdLst/>
                <a:ahLst/>
                <a:cxnLst/>
                <a:rect l="l" t="t" r="r" b="b"/>
                <a:pathLst>
                  <a:path w="10976" h="4052" extrusionOk="0">
                    <a:moveTo>
                      <a:pt x="5526" y="0"/>
                    </a:moveTo>
                    <a:cubicBezTo>
                      <a:pt x="5099" y="0"/>
                      <a:pt x="4613" y="39"/>
                      <a:pt x="4037" y="134"/>
                    </a:cubicBezTo>
                    <a:cubicBezTo>
                      <a:pt x="1769" y="568"/>
                      <a:pt x="601" y="1869"/>
                      <a:pt x="168" y="1902"/>
                    </a:cubicBezTo>
                    <a:cubicBezTo>
                      <a:pt x="1" y="1902"/>
                      <a:pt x="1202" y="2769"/>
                      <a:pt x="2303" y="3270"/>
                    </a:cubicBezTo>
                    <a:cubicBezTo>
                      <a:pt x="3837" y="3937"/>
                      <a:pt x="4704" y="3970"/>
                      <a:pt x="5438" y="4037"/>
                    </a:cubicBezTo>
                    <a:cubicBezTo>
                      <a:pt x="5656" y="4047"/>
                      <a:pt x="5866" y="4052"/>
                      <a:pt x="6069" y="4052"/>
                    </a:cubicBezTo>
                    <a:cubicBezTo>
                      <a:pt x="7886" y="4052"/>
                      <a:pt x="9098" y="3677"/>
                      <a:pt x="9608" y="3437"/>
                    </a:cubicBezTo>
                    <a:cubicBezTo>
                      <a:pt x="10609" y="3036"/>
                      <a:pt x="10975" y="2402"/>
                      <a:pt x="10709" y="1702"/>
                    </a:cubicBezTo>
                    <a:cubicBezTo>
                      <a:pt x="10542" y="1135"/>
                      <a:pt x="9875" y="868"/>
                      <a:pt x="9174" y="735"/>
                    </a:cubicBezTo>
                    <a:cubicBezTo>
                      <a:pt x="7818" y="500"/>
                      <a:pt x="7054" y="0"/>
                      <a:pt x="55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32"/>
              <p:cNvSpPr/>
              <p:nvPr/>
            </p:nvSpPr>
            <p:spPr>
              <a:xfrm>
                <a:off x="5574188" y="3683900"/>
                <a:ext cx="2786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11146" h="406" extrusionOk="0">
                    <a:moveTo>
                      <a:pt x="10199" y="0"/>
                    </a:moveTo>
                    <a:cubicBezTo>
                      <a:pt x="9565" y="0"/>
                      <a:pt x="8203" y="53"/>
                      <a:pt x="4007" y="205"/>
                    </a:cubicBezTo>
                    <a:cubicBezTo>
                      <a:pt x="3972" y="207"/>
                      <a:pt x="3926" y="208"/>
                      <a:pt x="3872" y="208"/>
                    </a:cubicBezTo>
                    <a:cubicBezTo>
                      <a:pt x="3114" y="208"/>
                      <a:pt x="665" y="28"/>
                      <a:pt x="115" y="28"/>
                    </a:cubicBezTo>
                    <a:cubicBezTo>
                      <a:pt x="40" y="28"/>
                      <a:pt x="1" y="31"/>
                      <a:pt x="4" y="38"/>
                    </a:cubicBezTo>
                    <a:cubicBezTo>
                      <a:pt x="4" y="38"/>
                      <a:pt x="2106" y="405"/>
                      <a:pt x="4207" y="405"/>
                    </a:cubicBezTo>
                    <a:cubicBezTo>
                      <a:pt x="7240" y="405"/>
                      <a:pt x="8755" y="264"/>
                      <a:pt x="9856" y="264"/>
                    </a:cubicBezTo>
                    <a:cubicBezTo>
                      <a:pt x="10269" y="264"/>
                      <a:pt x="10624" y="284"/>
                      <a:pt x="10979" y="339"/>
                    </a:cubicBezTo>
                    <a:cubicBezTo>
                      <a:pt x="11012" y="339"/>
                      <a:pt x="11146" y="72"/>
                      <a:pt x="10912" y="38"/>
                    </a:cubicBezTo>
                    <a:cubicBezTo>
                      <a:pt x="10668" y="15"/>
                      <a:pt x="10538" y="0"/>
                      <a:pt x="10199" y="0"/>
                    </a:cubicBezTo>
                    <a:close/>
                  </a:path>
                </a:pathLst>
              </a:custGeom>
              <a:solidFill>
                <a:srgbClr val="8F92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32"/>
              <p:cNvSpPr/>
              <p:nvPr/>
            </p:nvSpPr>
            <p:spPr>
              <a:xfrm>
                <a:off x="5641013" y="3525275"/>
                <a:ext cx="190975" cy="151375"/>
              </a:xfrm>
              <a:custGeom>
                <a:avLst/>
                <a:gdLst/>
                <a:ahLst/>
                <a:cxnLst/>
                <a:rect l="l" t="t" r="r" b="b"/>
                <a:pathLst>
                  <a:path w="7639" h="6055" extrusionOk="0">
                    <a:moveTo>
                      <a:pt x="308" y="0"/>
                    </a:moveTo>
                    <a:cubicBezTo>
                      <a:pt x="285" y="0"/>
                      <a:pt x="273" y="6"/>
                      <a:pt x="267" y="12"/>
                    </a:cubicBezTo>
                    <a:cubicBezTo>
                      <a:pt x="0" y="179"/>
                      <a:pt x="634" y="1180"/>
                      <a:pt x="934" y="1580"/>
                    </a:cubicBezTo>
                    <a:cubicBezTo>
                      <a:pt x="1368" y="2314"/>
                      <a:pt x="1935" y="3014"/>
                      <a:pt x="2869" y="3982"/>
                    </a:cubicBezTo>
                    <a:cubicBezTo>
                      <a:pt x="4637" y="5716"/>
                      <a:pt x="5270" y="5916"/>
                      <a:pt x="5637" y="5983"/>
                    </a:cubicBezTo>
                    <a:cubicBezTo>
                      <a:pt x="5670" y="5999"/>
                      <a:pt x="5943" y="6054"/>
                      <a:pt x="6262" y="6054"/>
                    </a:cubicBezTo>
                    <a:cubicBezTo>
                      <a:pt x="6604" y="6054"/>
                      <a:pt x="6998" y="5991"/>
                      <a:pt x="7205" y="5750"/>
                    </a:cubicBezTo>
                    <a:cubicBezTo>
                      <a:pt x="7639" y="5316"/>
                      <a:pt x="7205" y="4515"/>
                      <a:pt x="7038" y="4182"/>
                    </a:cubicBezTo>
                    <a:cubicBezTo>
                      <a:pt x="6538" y="3181"/>
                      <a:pt x="5537" y="2581"/>
                      <a:pt x="4670" y="2080"/>
                    </a:cubicBezTo>
                    <a:cubicBezTo>
                      <a:pt x="4670" y="2080"/>
                      <a:pt x="4103" y="1814"/>
                      <a:pt x="3002" y="1213"/>
                    </a:cubicBezTo>
                    <a:cubicBezTo>
                      <a:pt x="3002" y="1213"/>
                      <a:pt x="2468" y="913"/>
                      <a:pt x="1668" y="546"/>
                    </a:cubicBezTo>
                    <a:cubicBezTo>
                      <a:pt x="701" y="90"/>
                      <a:pt x="405" y="0"/>
                      <a:pt x="30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32"/>
              <p:cNvSpPr/>
              <p:nvPr/>
            </p:nvSpPr>
            <p:spPr>
              <a:xfrm>
                <a:off x="5668513" y="3548075"/>
                <a:ext cx="163475" cy="137625"/>
              </a:xfrm>
              <a:custGeom>
                <a:avLst/>
                <a:gdLst/>
                <a:ahLst/>
                <a:cxnLst/>
                <a:rect l="l" t="t" r="r" b="b"/>
                <a:pathLst>
                  <a:path w="6539" h="5505" extrusionOk="0">
                    <a:moveTo>
                      <a:pt x="36" y="0"/>
                    </a:moveTo>
                    <a:cubicBezTo>
                      <a:pt x="35" y="0"/>
                      <a:pt x="35" y="0"/>
                      <a:pt x="34" y="1"/>
                    </a:cubicBezTo>
                    <a:cubicBezTo>
                      <a:pt x="1" y="68"/>
                      <a:pt x="935" y="735"/>
                      <a:pt x="2202" y="1802"/>
                    </a:cubicBezTo>
                    <a:cubicBezTo>
                      <a:pt x="4637" y="3837"/>
                      <a:pt x="5705" y="4771"/>
                      <a:pt x="6272" y="5505"/>
                    </a:cubicBezTo>
                    <a:cubicBezTo>
                      <a:pt x="6272" y="5505"/>
                      <a:pt x="6539" y="5471"/>
                      <a:pt x="6439" y="5338"/>
                    </a:cubicBezTo>
                    <a:cubicBezTo>
                      <a:pt x="6105" y="4938"/>
                      <a:pt x="6172" y="4804"/>
                      <a:pt x="2369" y="1669"/>
                    </a:cubicBezTo>
                    <a:cubicBezTo>
                      <a:pt x="2039" y="1405"/>
                      <a:pt x="112" y="0"/>
                      <a:pt x="36" y="0"/>
                    </a:cubicBezTo>
                    <a:close/>
                  </a:path>
                </a:pathLst>
              </a:custGeom>
              <a:solidFill>
                <a:srgbClr val="8F92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32"/>
              <p:cNvSpPr/>
              <p:nvPr/>
            </p:nvSpPr>
            <p:spPr>
              <a:xfrm>
                <a:off x="6212238" y="3801800"/>
                <a:ext cx="627150" cy="211725"/>
              </a:xfrm>
              <a:custGeom>
                <a:avLst/>
                <a:gdLst/>
                <a:ahLst/>
                <a:cxnLst/>
                <a:rect l="l" t="t" r="r" b="b"/>
                <a:pathLst>
                  <a:path w="25086" h="8469" extrusionOk="0">
                    <a:moveTo>
                      <a:pt x="1151" y="1"/>
                    </a:moveTo>
                    <a:cubicBezTo>
                      <a:pt x="343" y="1"/>
                      <a:pt x="251" y="159"/>
                      <a:pt x="167" y="326"/>
                    </a:cubicBezTo>
                    <a:cubicBezTo>
                      <a:pt x="1" y="660"/>
                      <a:pt x="2436" y="860"/>
                      <a:pt x="7973" y="3328"/>
                    </a:cubicBezTo>
                    <a:cubicBezTo>
                      <a:pt x="14011" y="5997"/>
                      <a:pt x="15312" y="8165"/>
                      <a:pt x="20682" y="8465"/>
                    </a:cubicBezTo>
                    <a:cubicBezTo>
                      <a:pt x="20723" y="8467"/>
                      <a:pt x="20764" y="8468"/>
                      <a:pt x="20806" y="8468"/>
                    </a:cubicBezTo>
                    <a:cubicBezTo>
                      <a:pt x="22092" y="8468"/>
                      <a:pt x="24230" y="7508"/>
                      <a:pt x="24585" y="6797"/>
                    </a:cubicBezTo>
                    <a:cubicBezTo>
                      <a:pt x="25085" y="5830"/>
                      <a:pt x="23718" y="4095"/>
                      <a:pt x="21116" y="2861"/>
                    </a:cubicBezTo>
                    <a:cubicBezTo>
                      <a:pt x="17613" y="1227"/>
                      <a:pt x="13844" y="1760"/>
                      <a:pt x="6439" y="626"/>
                    </a:cubicBezTo>
                    <a:cubicBezTo>
                      <a:pt x="3486" y="159"/>
                      <a:pt x="1960" y="1"/>
                      <a:pt x="11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2"/>
              <p:cNvSpPr/>
              <p:nvPr/>
            </p:nvSpPr>
            <p:spPr>
              <a:xfrm>
                <a:off x="6328163" y="3837125"/>
                <a:ext cx="537700" cy="156775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6271" extrusionOk="0">
                    <a:moveTo>
                      <a:pt x="167" y="0"/>
                    </a:moveTo>
                    <a:cubicBezTo>
                      <a:pt x="129" y="0"/>
                      <a:pt x="106" y="5"/>
                      <a:pt x="100" y="14"/>
                    </a:cubicBezTo>
                    <a:cubicBezTo>
                      <a:pt x="0" y="181"/>
                      <a:pt x="6438" y="1615"/>
                      <a:pt x="8707" y="2449"/>
                    </a:cubicBezTo>
                    <a:cubicBezTo>
                      <a:pt x="10374" y="3083"/>
                      <a:pt x="12042" y="3750"/>
                      <a:pt x="15778" y="4550"/>
                    </a:cubicBezTo>
                    <a:cubicBezTo>
                      <a:pt x="19481" y="5351"/>
                      <a:pt x="20215" y="6018"/>
                      <a:pt x="21015" y="6218"/>
                    </a:cubicBezTo>
                    <a:cubicBezTo>
                      <a:pt x="21097" y="6255"/>
                      <a:pt x="21171" y="6271"/>
                      <a:pt x="21232" y="6271"/>
                    </a:cubicBezTo>
                    <a:cubicBezTo>
                      <a:pt x="21445" y="6271"/>
                      <a:pt x="21508" y="6081"/>
                      <a:pt x="21249" y="5951"/>
                    </a:cubicBezTo>
                    <a:cubicBezTo>
                      <a:pt x="20382" y="5584"/>
                      <a:pt x="18847" y="4717"/>
                      <a:pt x="16145" y="4183"/>
                    </a:cubicBezTo>
                    <a:cubicBezTo>
                      <a:pt x="14744" y="3883"/>
                      <a:pt x="15245" y="4017"/>
                      <a:pt x="9340" y="2215"/>
                    </a:cubicBezTo>
                    <a:cubicBezTo>
                      <a:pt x="6437" y="1332"/>
                      <a:pt x="847" y="0"/>
                      <a:pt x="1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32"/>
              <p:cNvSpPr/>
              <p:nvPr/>
            </p:nvSpPr>
            <p:spPr>
              <a:xfrm>
                <a:off x="6037113" y="3954350"/>
                <a:ext cx="1346500" cy="138025"/>
              </a:xfrm>
              <a:custGeom>
                <a:avLst/>
                <a:gdLst/>
                <a:ahLst/>
                <a:cxnLst/>
                <a:rect l="l" t="t" r="r" b="b"/>
                <a:pathLst>
                  <a:path w="53860" h="5521" extrusionOk="0">
                    <a:moveTo>
                      <a:pt x="51508" y="0"/>
                    </a:moveTo>
                    <a:cubicBezTo>
                      <a:pt x="49463" y="0"/>
                      <a:pt x="47114" y="448"/>
                      <a:pt x="43165" y="662"/>
                    </a:cubicBezTo>
                    <a:cubicBezTo>
                      <a:pt x="33992" y="1096"/>
                      <a:pt x="29088" y="1763"/>
                      <a:pt x="26119" y="2196"/>
                    </a:cubicBezTo>
                    <a:cubicBezTo>
                      <a:pt x="12843" y="4031"/>
                      <a:pt x="1" y="4832"/>
                      <a:pt x="101" y="5432"/>
                    </a:cubicBezTo>
                    <a:cubicBezTo>
                      <a:pt x="105" y="5493"/>
                      <a:pt x="337" y="5521"/>
                      <a:pt x="771" y="5521"/>
                    </a:cubicBezTo>
                    <a:cubicBezTo>
                      <a:pt x="3447" y="5521"/>
                      <a:pt x="13829" y="4455"/>
                      <a:pt x="26286" y="3364"/>
                    </a:cubicBezTo>
                    <a:cubicBezTo>
                      <a:pt x="33558" y="2730"/>
                      <a:pt x="38395" y="1796"/>
                      <a:pt x="43298" y="1563"/>
                    </a:cubicBezTo>
                    <a:cubicBezTo>
                      <a:pt x="46550" y="1415"/>
                      <a:pt x="48274" y="1267"/>
                      <a:pt x="50202" y="1267"/>
                    </a:cubicBezTo>
                    <a:cubicBezTo>
                      <a:pt x="50885" y="1267"/>
                      <a:pt x="51594" y="1286"/>
                      <a:pt x="52405" y="1329"/>
                    </a:cubicBezTo>
                    <a:cubicBezTo>
                      <a:pt x="52417" y="1330"/>
                      <a:pt x="52430" y="1330"/>
                      <a:pt x="52442" y="1330"/>
                    </a:cubicBezTo>
                    <a:cubicBezTo>
                      <a:pt x="53289" y="1330"/>
                      <a:pt x="53860" y="226"/>
                      <a:pt x="53005" y="95"/>
                    </a:cubicBezTo>
                    <a:cubicBezTo>
                      <a:pt x="52511" y="28"/>
                      <a:pt x="52019" y="0"/>
                      <a:pt x="515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2"/>
              <p:cNvSpPr/>
              <p:nvPr/>
            </p:nvSpPr>
            <p:spPr>
              <a:xfrm>
                <a:off x="5935388" y="3902825"/>
                <a:ext cx="526225" cy="145000"/>
              </a:xfrm>
              <a:custGeom>
                <a:avLst/>
                <a:gdLst/>
                <a:ahLst/>
                <a:cxnLst/>
                <a:rect l="l" t="t" r="r" b="b"/>
                <a:pathLst>
                  <a:path w="21049" h="5800" extrusionOk="0">
                    <a:moveTo>
                      <a:pt x="371" y="1"/>
                    </a:moveTo>
                    <a:cubicBezTo>
                      <a:pt x="250" y="1"/>
                      <a:pt x="183" y="17"/>
                      <a:pt x="167" y="54"/>
                    </a:cubicBezTo>
                    <a:cubicBezTo>
                      <a:pt x="0" y="288"/>
                      <a:pt x="2368" y="822"/>
                      <a:pt x="6538" y="2489"/>
                    </a:cubicBezTo>
                    <a:cubicBezTo>
                      <a:pt x="11075" y="4291"/>
                      <a:pt x="13343" y="5592"/>
                      <a:pt x="17513" y="5792"/>
                    </a:cubicBezTo>
                    <a:cubicBezTo>
                      <a:pt x="17779" y="5792"/>
                      <a:pt x="18117" y="5800"/>
                      <a:pt x="18471" y="5800"/>
                    </a:cubicBezTo>
                    <a:cubicBezTo>
                      <a:pt x="19356" y="5800"/>
                      <a:pt x="20343" y="5749"/>
                      <a:pt x="20581" y="5392"/>
                    </a:cubicBezTo>
                    <a:cubicBezTo>
                      <a:pt x="21048" y="4724"/>
                      <a:pt x="18847" y="3323"/>
                      <a:pt x="16879" y="2556"/>
                    </a:cubicBezTo>
                    <a:cubicBezTo>
                      <a:pt x="14244" y="1455"/>
                      <a:pt x="12676" y="1722"/>
                      <a:pt x="6938" y="955"/>
                    </a:cubicBezTo>
                    <a:cubicBezTo>
                      <a:pt x="3148" y="478"/>
                      <a:pt x="1012" y="1"/>
                      <a:pt x="37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2"/>
              <p:cNvSpPr/>
              <p:nvPr/>
            </p:nvSpPr>
            <p:spPr>
              <a:xfrm>
                <a:off x="6149688" y="3957950"/>
                <a:ext cx="334425" cy="88025"/>
              </a:xfrm>
              <a:custGeom>
                <a:avLst/>
                <a:gdLst/>
                <a:ahLst/>
                <a:cxnLst/>
                <a:rect l="l" t="t" r="r" b="b"/>
                <a:pathLst>
                  <a:path w="13377" h="3521" extrusionOk="0">
                    <a:moveTo>
                      <a:pt x="118" y="0"/>
                    </a:moveTo>
                    <a:cubicBezTo>
                      <a:pt x="93" y="0"/>
                      <a:pt x="76" y="6"/>
                      <a:pt x="68" y="18"/>
                    </a:cubicBezTo>
                    <a:cubicBezTo>
                      <a:pt x="1" y="118"/>
                      <a:pt x="1635" y="885"/>
                      <a:pt x="3303" y="1452"/>
                    </a:cubicBezTo>
                    <a:cubicBezTo>
                      <a:pt x="4537" y="1886"/>
                      <a:pt x="6005" y="2186"/>
                      <a:pt x="8841" y="2720"/>
                    </a:cubicBezTo>
                    <a:cubicBezTo>
                      <a:pt x="11643" y="3253"/>
                      <a:pt x="12310" y="3353"/>
                      <a:pt x="12910" y="3520"/>
                    </a:cubicBezTo>
                    <a:cubicBezTo>
                      <a:pt x="13177" y="3520"/>
                      <a:pt x="13377" y="3353"/>
                      <a:pt x="13144" y="3253"/>
                    </a:cubicBezTo>
                    <a:cubicBezTo>
                      <a:pt x="12476" y="3020"/>
                      <a:pt x="11209" y="2753"/>
                      <a:pt x="9141" y="2419"/>
                    </a:cubicBezTo>
                    <a:cubicBezTo>
                      <a:pt x="8073" y="2253"/>
                      <a:pt x="8040" y="2353"/>
                      <a:pt x="3570" y="1185"/>
                    </a:cubicBezTo>
                    <a:cubicBezTo>
                      <a:pt x="1500" y="607"/>
                      <a:pt x="374" y="0"/>
                      <a:pt x="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2"/>
              <p:cNvSpPr/>
              <p:nvPr/>
            </p:nvSpPr>
            <p:spPr>
              <a:xfrm>
                <a:off x="6546638" y="3662350"/>
                <a:ext cx="583775" cy="320550"/>
              </a:xfrm>
              <a:custGeom>
                <a:avLst/>
                <a:gdLst/>
                <a:ahLst/>
                <a:cxnLst/>
                <a:rect l="l" t="t" r="r" b="b"/>
                <a:pathLst>
                  <a:path w="23351" h="12822" extrusionOk="0">
                    <a:moveTo>
                      <a:pt x="277" y="0"/>
                    </a:moveTo>
                    <a:cubicBezTo>
                      <a:pt x="263" y="0"/>
                      <a:pt x="249" y="11"/>
                      <a:pt x="234" y="33"/>
                    </a:cubicBezTo>
                    <a:cubicBezTo>
                      <a:pt x="1" y="367"/>
                      <a:pt x="134" y="3102"/>
                      <a:pt x="5271" y="6171"/>
                    </a:cubicBezTo>
                    <a:cubicBezTo>
                      <a:pt x="10842" y="9440"/>
                      <a:pt x="13611" y="11708"/>
                      <a:pt x="18814" y="12575"/>
                    </a:cubicBezTo>
                    <a:cubicBezTo>
                      <a:pt x="19479" y="12668"/>
                      <a:pt x="20471" y="12821"/>
                      <a:pt x="21303" y="12821"/>
                    </a:cubicBezTo>
                    <a:cubicBezTo>
                      <a:pt x="21974" y="12821"/>
                      <a:pt x="22542" y="12721"/>
                      <a:pt x="22750" y="12409"/>
                    </a:cubicBezTo>
                    <a:cubicBezTo>
                      <a:pt x="23351" y="11508"/>
                      <a:pt x="21583" y="8372"/>
                      <a:pt x="19148" y="6871"/>
                    </a:cubicBezTo>
                    <a:cubicBezTo>
                      <a:pt x="15879" y="4903"/>
                      <a:pt x="13144" y="4903"/>
                      <a:pt x="6005" y="3035"/>
                    </a:cubicBezTo>
                    <a:cubicBezTo>
                      <a:pt x="758" y="1646"/>
                      <a:pt x="452" y="0"/>
                      <a:pt x="27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2"/>
              <p:cNvSpPr/>
              <p:nvPr/>
            </p:nvSpPr>
            <p:spPr>
              <a:xfrm>
                <a:off x="6727613" y="3792025"/>
                <a:ext cx="428600" cy="194150"/>
              </a:xfrm>
              <a:custGeom>
                <a:avLst/>
                <a:gdLst/>
                <a:ahLst/>
                <a:cxnLst/>
                <a:rect l="l" t="t" r="r" b="b"/>
                <a:pathLst>
                  <a:path w="17144" h="7766" extrusionOk="0">
                    <a:moveTo>
                      <a:pt x="155" y="1"/>
                    </a:moveTo>
                    <a:cubicBezTo>
                      <a:pt x="125" y="1"/>
                      <a:pt x="107" y="6"/>
                      <a:pt x="100" y="17"/>
                    </a:cubicBezTo>
                    <a:cubicBezTo>
                      <a:pt x="0" y="183"/>
                      <a:pt x="3503" y="1384"/>
                      <a:pt x="5571" y="2485"/>
                    </a:cubicBezTo>
                    <a:cubicBezTo>
                      <a:pt x="7105" y="3252"/>
                      <a:pt x="7906" y="3919"/>
                      <a:pt x="11442" y="5154"/>
                    </a:cubicBezTo>
                    <a:cubicBezTo>
                      <a:pt x="14944" y="6321"/>
                      <a:pt x="15878" y="7388"/>
                      <a:pt x="16612" y="7722"/>
                    </a:cubicBezTo>
                    <a:cubicBezTo>
                      <a:pt x="16689" y="7753"/>
                      <a:pt x="16761" y="7766"/>
                      <a:pt x="16825" y="7766"/>
                    </a:cubicBezTo>
                    <a:cubicBezTo>
                      <a:pt x="17038" y="7766"/>
                      <a:pt x="17144" y="7617"/>
                      <a:pt x="16912" y="7489"/>
                    </a:cubicBezTo>
                    <a:cubicBezTo>
                      <a:pt x="16112" y="7022"/>
                      <a:pt x="14211" y="5487"/>
                      <a:pt x="11609" y="4653"/>
                    </a:cubicBezTo>
                    <a:cubicBezTo>
                      <a:pt x="10308" y="4220"/>
                      <a:pt x="11609" y="4653"/>
                      <a:pt x="6038" y="2218"/>
                    </a:cubicBezTo>
                    <a:cubicBezTo>
                      <a:pt x="3386" y="1095"/>
                      <a:pt x="587" y="1"/>
                      <a:pt x="15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2"/>
              <p:cNvSpPr/>
              <p:nvPr/>
            </p:nvSpPr>
            <p:spPr>
              <a:xfrm>
                <a:off x="5840313" y="4020700"/>
                <a:ext cx="429500" cy="95000"/>
              </a:xfrm>
              <a:custGeom>
                <a:avLst/>
                <a:gdLst/>
                <a:ahLst/>
                <a:cxnLst/>
                <a:rect l="l" t="t" r="r" b="b"/>
                <a:pathLst>
                  <a:path w="17180" h="3800" extrusionOk="0">
                    <a:moveTo>
                      <a:pt x="13305" y="1"/>
                    </a:moveTo>
                    <a:cubicBezTo>
                      <a:pt x="10812" y="1"/>
                      <a:pt x="8936" y="1387"/>
                      <a:pt x="4370" y="2344"/>
                    </a:cubicBezTo>
                    <a:cubicBezTo>
                      <a:pt x="567" y="3112"/>
                      <a:pt x="0" y="3545"/>
                      <a:pt x="34" y="3745"/>
                    </a:cubicBezTo>
                    <a:cubicBezTo>
                      <a:pt x="38" y="3778"/>
                      <a:pt x="69" y="3792"/>
                      <a:pt x="128" y="3792"/>
                    </a:cubicBezTo>
                    <a:cubicBezTo>
                      <a:pt x="514" y="3792"/>
                      <a:pt x="2091" y="3192"/>
                      <a:pt x="5164" y="3192"/>
                    </a:cubicBezTo>
                    <a:cubicBezTo>
                      <a:pt x="5474" y="3192"/>
                      <a:pt x="5798" y="3198"/>
                      <a:pt x="6138" y="3212"/>
                    </a:cubicBezTo>
                    <a:cubicBezTo>
                      <a:pt x="9146" y="3344"/>
                      <a:pt x="10849" y="3800"/>
                      <a:pt x="12608" y="3800"/>
                    </a:cubicBezTo>
                    <a:cubicBezTo>
                      <a:pt x="13502" y="3800"/>
                      <a:pt x="14410" y="3682"/>
                      <a:pt x="15511" y="3345"/>
                    </a:cubicBezTo>
                    <a:cubicBezTo>
                      <a:pt x="16212" y="3045"/>
                      <a:pt x="17179" y="1944"/>
                      <a:pt x="17146" y="1444"/>
                    </a:cubicBezTo>
                    <a:cubicBezTo>
                      <a:pt x="17079" y="777"/>
                      <a:pt x="15578" y="76"/>
                      <a:pt x="13643" y="9"/>
                    </a:cubicBezTo>
                    <a:cubicBezTo>
                      <a:pt x="13529" y="4"/>
                      <a:pt x="13416" y="1"/>
                      <a:pt x="133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2"/>
              <p:cNvSpPr/>
              <p:nvPr/>
            </p:nvSpPr>
            <p:spPr>
              <a:xfrm>
                <a:off x="5927038" y="4050475"/>
                <a:ext cx="371950" cy="40025"/>
              </a:xfrm>
              <a:custGeom>
                <a:avLst/>
                <a:gdLst/>
                <a:ahLst/>
                <a:cxnLst/>
                <a:rect l="l" t="t" r="r" b="b"/>
                <a:pathLst>
                  <a:path w="14878" h="1601" extrusionOk="0">
                    <a:moveTo>
                      <a:pt x="11951" y="0"/>
                    </a:moveTo>
                    <a:cubicBezTo>
                      <a:pt x="11585" y="0"/>
                      <a:pt x="11191" y="24"/>
                      <a:pt x="10775" y="86"/>
                    </a:cubicBezTo>
                    <a:cubicBezTo>
                      <a:pt x="9874" y="253"/>
                      <a:pt x="10441" y="186"/>
                      <a:pt x="6338" y="486"/>
                    </a:cubicBezTo>
                    <a:cubicBezTo>
                      <a:pt x="4204" y="653"/>
                      <a:pt x="1" y="1520"/>
                      <a:pt x="34" y="1587"/>
                    </a:cubicBezTo>
                    <a:cubicBezTo>
                      <a:pt x="34" y="1597"/>
                      <a:pt x="56" y="1601"/>
                      <a:pt x="98" y="1601"/>
                    </a:cubicBezTo>
                    <a:cubicBezTo>
                      <a:pt x="644" y="1601"/>
                      <a:pt x="4523" y="853"/>
                      <a:pt x="6072" y="853"/>
                    </a:cubicBezTo>
                    <a:cubicBezTo>
                      <a:pt x="7272" y="853"/>
                      <a:pt x="8407" y="753"/>
                      <a:pt x="10908" y="420"/>
                    </a:cubicBezTo>
                    <a:cubicBezTo>
                      <a:pt x="11577" y="320"/>
                      <a:pt x="12115" y="284"/>
                      <a:pt x="12556" y="284"/>
                    </a:cubicBezTo>
                    <a:cubicBezTo>
                      <a:pt x="13691" y="284"/>
                      <a:pt x="14178" y="521"/>
                      <a:pt x="14558" y="521"/>
                    </a:cubicBezTo>
                    <a:cubicBezTo>
                      <a:pt x="14576" y="521"/>
                      <a:pt x="14594" y="521"/>
                      <a:pt x="14611" y="520"/>
                    </a:cubicBezTo>
                    <a:cubicBezTo>
                      <a:pt x="14844" y="520"/>
                      <a:pt x="14878" y="319"/>
                      <a:pt x="14611" y="319"/>
                    </a:cubicBezTo>
                    <a:cubicBezTo>
                      <a:pt x="14098" y="268"/>
                      <a:pt x="13171" y="0"/>
                      <a:pt x="119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2"/>
              <p:cNvSpPr/>
              <p:nvPr/>
            </p:nvSpPr>
            <p:spPr>
              <a:xfrm>
                <a:off x="6099738" y="4000675"/>
                <a:ext cx="626225" cy="210450"/>
              </a:xfrm>
              <a:custGeom>
                <a:avLst/>
                <a:gdLst/>
                <a:ahLst/>
                <a:cxnLst/>
                <a:rect l="l" t="t" r="r" b="b"/>
                <a:pathLst>
                  <a:path w="25049" h="8418" extrusionOk="0">
                    <a:moveTo>
                      <a:pt x="20417" y="0"/>
                    </a:moveTo>
                    <a:cubicBezTo>
                      <a:pt x="20173" y="0"/>
                      <a:pt x="19956" y="14"/>
                      <a:pt x="19778" y="43"/>
                    </a:cubicBezTo>
                    <a:cubicBezTo>
                      <a:pt x="14641" y="810"/>
                      <a:pt x="14208" y="1911"/>
                      <a:pt x="8470" y="4480"/>
                    </a:cubicBezTo>
                    <a:cubicBezTo>
                      <a:pt x="3721" y="6584"/>
                      <a:pt x="0" y="8417"/>
                      <a:pt x="361" y="8417"/>
                    </a:cubicBezTo>
                    <a:cubicBezTo>
                      <a:pt x="401" y="8417"/>
                      <a:pt x="489" y="8395"/>
                      <a:pt x="631" y="8349"/>
                    </a:cubicBezTo>
                    <a:cubicBezTo>
                      <a:pt x="965" y="8216"/>
                      <a:pt x="1532" y="8382"/>
                      <a:pt x="7169" y="7148"/>
                    </a:cubicBezTo>
                    <a:cubicBezTo>
                      <a:pt x="14274" y="5547"/>
                      <a:pt x="19211" y="5814"/>
                      <a:pt x="22547" y="4313"/>
                    </a:cubicBezTo>
                    <a:cubicBezTo>
                      <a:pt x="25049" y="3179"/>
                      <a:pt x="24915" y="1511"/>
                      <a:pt x="24448" y="877"/>
                    </a:cubicBezTo>
                    <a:cubicBezTo>
                      <a:pt x="24079" y="451"/>
                      <a:pt x="21819" y="0"/>
                      <a:pt x="20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2"/>
              <p:cNvSpPr/>
              <p:nvPr/>
            </p:nvSpPr>
            <p:spPr>
              <a:xfrm>
                <a:off x="6233913" y="4010300"/>
                <a:ext cx="527350" cy="158350"/>
              </a:xfrm>
              <a:custGeom>
                <a:avLst/>
                <a:gdLst/>
                <a:ahLst/>
                <a:cxnLst/>
                <a:rect l="l" t="t" r="r" b="b"/>
                <a:pathLst>
                  <a:path w="21094" h="6334" extrusionOk="0">
                    <a:moveTo>
                      <a:pt x="20628" y="1"/>
                    </a:moveTo>
                    <a:cubicBezTo>
                      <a:pt x="20572" y="1"/>
                      <a:pt x="20511" y="8"/>
                      <a:pt x="20449" y="25"/>
                    </a:cubicBezTo>
                    <a:cubicBezTo>
                      <a:pt x="19682" y="292"/>
                      <a:pt x="19548" y="525"/>
                      <a:pt x="16079" y="1493"/>
                    </a:cubicBezTo>
                    <a:cubicBezTo>
                      <a:pt x="12477" y="2460"/>
                      <a:pt x="10975" y="3294"/>
                      <a:pt x="9474" y="3628"/>
                    </a:cubicBezTo>
                    <a:cubicBezTo>
                      <a:pt x="7139" y="4161"/>
                      <a:pt x="1" y="6196"/>
                      <a:pt x="134" y="6330"/>
                    </a:cubicBezTo>
                    <a:cubicBezTo>
                      <a:pt x="138" y="6333"/>
                      <a:pt x="147" y="6334"/>
                      <a:pt x="161" y="6334"/>
                    </a:cubicBezTo>
                    <a:cubicBezTo>
                      <a:pt x="624" y="6334"/>
                      <a:pt x="6558" y="4738"/>
                      <a:pt x="9441" y="3928"/>
                    </a:cubicBezTo>
                    <a:cubicBezTo>
                      <a:pt x="15279" y="2293"/>
                      <a:pt x="14778" y="2260"/>
                      <a:pt x="16079" y="1926"/>
                    </a:cubicBezTo>
                    <a:cubicBezTo>
                      <a:pt x="18681" y="1259"/>
                      <a:pt x="19982" y="659"/>
                      <a:pt x="20816" y="292"/>
                    </a:cubicBezTo>
                    <a:cubicBezTo>
                      <a:pt x="21093" y="181"/>
                      <a:pt x="20909" y="1"/>
                      <a:pt x="2062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2"/>
              <p:cNvSpPr/>
              <p:nvPr/>
            </p:nvSpPr>
            <p:spPr>
              <a:xfrm>
                <a:off x="5808613" y="4044250"/>
                <a:ext cx="492050" cy="140200"/>
              </a:xfrm>
              <a:custGeom>
                <a:avLst/>
                <a:gdLst/>
                <a:ahLst/>
                <a:cxnLst/>
                <a:rect l="l" t="t" r="r" b="b"/>
                <a:pathLst>
                  <a:path w="19682" h="5608" extrusionOk="0">
                    <a:moveTo>
                      <a:pt x="16906" y="0"/>
                    </a:moveTo>
                    <a:cubicBezTo>
                      <a:pt x="16886" y="0"/>
                      <a:pt x="16866" y="1"/>
                      <a:pt x="16846" y="1"/>
                    </a:cubicBezTo>
                    <a:cubicBezTo>
                      <a:pt x="12743" y="135"/>
                      <a:pt x="11442" y="1603"/>
                      <a:pt x="6439" y="3404"/>
                    </a:cubicBezTo>
                    <a:cubicBezTo>
                      <a:pt x="1902" y="5005"/>
                      <a:pt x="1" y="5105"/>
                      <a:pt x="101" y="5339"/>
                    </a:cubicBezTo>
                    <a:cubicBezTo>
                      <a:pt x="119" y="5483"/>
                      <a:pt x="166" y="5607"/>
                      <a:pt x="921" y="5607"/>
                    </a:cubicBezTo>
                    <a:cubicBezTo>
                      <a:pt x="1564" y="5607"/>
                      <a:pt x="2719" y="5517"/>
                      <a:pt x="4804" y="5272"/>
                    </a:cubicBezTo>
                    <a:cubicBezTo>
                      <a:pt x="10575" y="4605"/>
                      <a:pt x="13277" y="5005"/>
                      <a:pt x="16179" y="3938"/>
                    </a:cubicBezTo>
                    <a:cubicBezTo>
                      <a:pt x="18347" y="3137"/>
                      <a:pt x="19682" y="1936"/>
                      <a:pt x="19481" y="1269"/>
                    </a:cubicBezTo>
                    <a:cubicBezTo>
                      <a:pt x="19318" y="747"/>
                      <a:pt x="17844" y="0"/>
                      <a:pt x="169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2"/>
              <p:cNvSpPr/>
              <p:nvPr/>
            </p:nvSpPr>
            <p:spPr>
              <a:xfrm>
                <a:off x="5899513" y="4060575"/>
                <a:ext cx="428325" cy="100800"/>
              </a:xfrm>
              <a:custGeom>
                <a:avLst/>
                <a:gdLst/>
                <a:ahLst/>
                <a:cxnLst/>
                <a:rect l="l" t="t" r="r" b="b"/>
                <a:pathLst>
                  <a:path w="17133" h="4032" extrusionOk="0">
                    <a:moveTo>
                      <a:pt x="16894" y="0"/>
                    </a:moveTo>
                    <a:cubicBezTo>
                      <a:pt x="16860" y="0"/>
                      <a:pt x="16821" y="5"/>
                      <a:pt x="16779" y="16"/>
                    </a:cubicBezTo>
                    <a:cubicBezTo>
                      <a:pt x="16112" y="149"/>
                      <a:pt x="15412" y="616"/>
                      <a:pt x="12543" y="1116"/>
                    </a:cubicBezTo>
                    <a:cubicBezTo>
                      <a:pt x="9574" y="1617"/>
                      <a:pt x="8207" y="2017"/>
                      <a:pt x="6872" y="2451"/>
                    </a:cubicBezTo>
                    <a:cubicBezTo>
                      <a:pt x="5038" y="3018"/>
                      <a:pt x="1" y="3918"/>
                      <a:pt x="34" y="4018"/>
                    </a:cubicBezTo>
                    <a:cubicBezTo>
                      <a:pt x="39" y="4027"/>
                      <a:pt x="65" y="4032"/>
                      <a:pt x="110" y="4032"/>
                    </a:cubicBezTo>
                    <a:cubicBezTo>
                      <a:pt x="742" y="4032"/>
                      <a:pt x="5100" y="3211"/>
                      <a:pt x="7339" y="2651"/>
                    </a:cubicBezTo>
                    <a:cubicBezTo>
                      <a:pt x="12076" y="1483"/>
                      <a:pt x="11676" y="1583"/>
                      <a:pt x="12777" y="1417"/>
                    </a:cubicBezTo>
                    <a:cubicBezTo>
                      <a:pt x="14878" y="1083"/>
                      <a:pt x="16179" y="483"/>
                      <a:pt x="16879" y="249"/>
                    </a:cubicBezTo>
                    <a:cubicBezTo>
                      <a:pt x="17133" y="137"/>
                      <a:pt x="17077" y="0"/>
                      <a:pt x="168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1" name="Google Shape;631;p32"/>
            <p:cNvGrpSpPr/>
            <p:nvPr/>
          </p:nvGrpSpPr>
          <p:grpSpPr>
            <a:xfrm>
              <a:off x="5762879" y="3907947"/>
              <a:ext cx="1106259" cy="879557"/>
              <a:chOff x="5687517" y="3907947"/>
              <a:chExt cx="1106259" cy="879557"/>
            </a:xfrm>
          </p:grpSpPr>
          <p:sp>
            <p:nvSpPr>
              <p:cNvPr id="632" name="Google Shape;632;p32"/>
              <p:cNvSpPr/>
              <p:nvPr/>
            </p:nvSpPr>
            <p:spPr>
              <a:xfrm flipH="1">
                <a:off x="5710895" y="3907947"/>
                <a:ext cx="651752" cy="637258"/>
              </a:xfrm>
              <a:custGeom>
                <a:avLst/>
                <a:gdLst/>
                <a:ahLst/>
                <a:cxnLst/>
                <a:rect l="l" t="t" r="r" b="b"/>
                <a:pathLst>
                  <a:path w="19515" h="19081" extrusionOk="0">
                    <a:moveTo>
                      <a:pt x="17042" y="0"/>
                    </a:moveTo>
                    <a:cubicBezTo>
                      <a:pt x="16454" y="0"/>
                      <a:pt x="15862" y="217"/>
                      <a:pt x="15411" y="651"/>
                    </a:cubicBezTo>
                    <a:lnTo>
                      <a:pt x="868" y="15228"/>
                    </a:lnTo>
                    <a:cubicBezTo>
                      <a:pt x="0" y="16095"/>
                      <a:pt x="0" y="17563"/>
                      <a:pt x="868" y="18430"/>
                    </a:cubicBezTo>
                    <a:cubicBezTo>
                      <a:pt x="1335" y="18864"/>
                      <a:pt x="1918" y="19081"/>
                      <a:pt x="2498" y="19081"/>
                    </a:cubicBezTo>
                    <a:cubicBezTo>
                      <a:pt x="3078" y="19081"/>
                      <a:pt x="3653" y="18864"/>
                      <a:pt x="4103" y="18430"/>
                    </a:cubicBezTo>
                    <a:lnTo>
                      <a:pt x="18647" y="3887"/>
                    </a:lnTo>
                    <a:cubicBezTo>
                      <a:pt x="19514" y="2986"/>
                      <a:pt x="19514" y="1518"/>
                      <a:pt x="18647" y="651"/>
                    </a:cubicBezTo>
                    <a:cubicBezTo>
                      <a:pt x="18213" y="217"/>
                      <a:pt x="17630" y="0"/>
                      <a:pt x="170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2"/>
              <p:cNvSpPr/>
              <p:nvPr/>
            </p:nvSpPr>
            <p:spPr>
              <a:xfrm flipH="1">
                <a:off x="5687517" y="4171420"/>
                <a:ext cx="1106259" cy="616084"/>
              </a:xfrm>
              <a:custGeom>
                <a:avLst/>
                <a:gdLst/>
                <a:ahLst/>
                <a:cxnLst/>
                <a:rect l="l" t="t" r="r" b="b"/>
                <a:pathLst>
                  <a:path w="33124" h="18447" extrusionOk="0">
                    <a:moveTo>
                      <a:pt x="1568" y="0"/>
                    </a:moveTo>
                    <a:cubicBezTo>
                      <a:pt x="701" y="0"/>
                      <a:pt x="0" y="701"/>
                      <a:pt x="0" y="1568"/>
                    </a:cubicBezTo>
                    <a:cubicBezTo>
                      <a:pt x="0" y="2369"/>
                      <a:pt x="567" y="3036"/>
                      <a:pt x="1334" y="3169"/>
                    </a:cubicBezTo>
                    <a:cubicBezTo>
                      <a:pt x="1435" y="8340"/>
                      <a:pt x="4170" y="12843"/>
                      <a:pt x="8239" y="15445"/>
                    </a:cubicBezTo>
                    <a:cubicBezTo>
                      <a:pt x="7706" y="15712"/>
                      <a:pt x="7339" y="16245"/>
                      <a:pt x="7339" y="16879"/>
                    </a:cubicBezTo>
                    <a:cubicBezTo>
                      <a:pt x="7339" y="17746"/>
                      <a:pt x="8039" y="18447"/>
                      <a:pt x="8907" y="18447"/>
                    </a:cubicBezTo>
                    <a:lnTo>
                      <a:pt x="24217" y="18447"/>
                    </a:lnTo>
                    <a:cubicBezTo>
                      <a:pt x="25085" y="18447"/>
                      <a:pt x="25785" y="17746"/>
                      <a:pt x="25785" y="16879"/>
                    </a:cubicBezTo>
                    <a:cubicBezTo>
                      <a:pt x="25785" y="16179"/>
                      <a:pt x="25285" y="15545"/>
                      <a:pt x="24618" y="15345"/>
                    </a:cubicBezTo>
                    <a:cubicBezTo>
                      <a:pt x="28621" y="12710"/>
                      <a:pt x="31289" y="8240"/>
                      <a:pt x="31423" y="3169"/>
                    </a:cubicBezTo>
                    <a:lnTo>
                      <a:pt x="31556" y="3169"/>
                    </a:lnTo>
                    <a:cubicBezTo>
                      <a:pt x="32423" y="3169"/>
                      <a:pt x="33124" y="2436"/>
                      <a:pt x="33124" y="1568"/>
                    </a:cubicBezTo>
                    <a:cubicBezTo>
                      <a:pt x="33124" y="701"/>
                      <a:pt x="32423" y="0"/>
                      <a:pt x="315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2"/>
              <p:cNvSpPr/>
              <p:nvPr/>
            </p:nvSpPr>
            <p:spPr>
              <a:xfrm flipH="1">
                <a:off x="5687517" y="4171420"/>
                <a:ext cx="553697" cy="616084"/>
              </a:xfrm>
              <a:custGeom>
                <a:avLst/>
                <a:gdLst/>
                <a:ahLst/>
                <a:cxnLst/>
                <a:rect l="l" t="t" r="r" b="b"/>
                <a:pathLst>
                  <a:path w="16579" h="18447" extrusionOk="0">
                    <a:moveTo>
                      <a:pt x="7339" y="0"/>
                    </a:moveTo>
                    <a:cubicBezTo>
                      <a:pt x="8206" y="0"/>
                      <a:pt x="8907" y="701"/>
                      <a:pt x="8907" y="1568"/>
                    </a:cubicBezTo>
                    <a:cubicBezTo>
                      <a:pt x="8907" y="2436"/>
                      <a:pt x="8206" y="3169"/>
                      <a:pt x="7339" y="3169"/>
                    </a:cubicBezTo>
                    <a:lnTo>
                      <a:pt x="7205" y="3169"/>
                    </a:lnTo>
                    <a:cubicBezTo>
                      <a:pt x="7072" y="8240"/>
                      <a:pt x="4403" y="12710"/>
                      <a:pt x="401" y="15345"/>
                    </a:cubicBezTo>
                    <a:cubicBezTo>
                      <a:pt x="1068" y="15545"/>
                      <a:pt x="1568" y="16112"/>
                      <a:pt x="1568" y="16879"/>
                    </a:cubicBezTo>
                    <a:cubicBezTo>
                      <a:pt x="1568" y="17746"/>
                      <a:pt x="868" y="18447"/>
                      <a:pt x="0" y="18447"/>
                    </a:cubicBezTo>
                    <a:lnTo>
                      <a:pt x="7672" y="18447"/>
                    </a:lnTo>
                    <a:cubicBezTo>
                      <a:pt x="8540" y="18447"/>
                      <a:pt x="9240" y="17746"/>
                      <a:pt x="9240" y="16879"/>
                    </a:cubicBezTo>
                    <a:cubicBezTo>
                      <a:pt x="9240" y="16179"/>
                      <a:pt x="8740" y="15545"/>
                      <a:pt x="8073" y="15345"/>
                    </a:cubicBezTo>
                    <a:cubicBezTo>
                      <a:pt x="12076" y="12710"/>
                      <a:pt x="14744" y="8240"/>
                      <a:pt x="14878" y="3169"/>
                    </a:cubicBezTo>
                    <a:lnTo>
                      <a:pt x="15011" y="3169"/>
                    </a:lnTo>
                    <a:cubicBezTo>
                      <a:pt x="15878" y="3169"/>
                      <a:pt x="16579" y="2436"/>
                      <a:pt x="16579" y="1568"/>
                    </a:cubicBezTo>
                    <a:cubicBezTo>
                      <a:pt x="16579" y="701"/>
                      <a:pt x="15878" y="0"/>
                      <a:pt x="150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5" name="Google Shape;635;p32"/>
            <p:cNvSpPr/>
            <p:nvPr/>
          </p:nvSpPr>
          <p:spPr>
            <a:xfrm>
              <a:off x="5843719" y="3421307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5416894" y="3403563"/>
              <a:ext cx="115101" cy="8724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5730286" y="3699645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6293325" y="2267834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2"/>
            <p:cNvSpPr/>
            <p:nvPr/>
          </p:nvSpPr>
          <p:spPr>
            <a:xfrm>
              <a:off x="7517425" y="2734788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2"/>
            <p:cNvSpPr/>
            <p:nvPr/>
          </p:nvSpPr>
          <p:spPr>
            <a:xfrm>
              <a:off x="6372125" y="1888913"/>
              <a:ext cx="133450" cy="104250"/>
            </a:xfrm>
            <a:custGeom>
              <a:avLst/>
              <a:gdLst/>
              <a:ahLst/>
              <a:cxnLst/>
              <a:rect l="l" t="t" r="r" b="b"/>
              <a:pathLst>
                <a:path w="5338" h="4170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550;p32">
            <a:extLst>
              <a:ext uri="{FF2B5EF4-FFF2-40B4-BE49-F238E27FC236}">
                <a16:creationId xmlns:a16="http://schemas.microsoft.com/office/drawing/2014/main" id="{3698256A-2850-8591-1D21-80212B11CFCC}"/>
              </a:ext>
            </a:extLst>
          </p:cNvPr>
          <p:cNvSpPr txBox="1">
            <a:spLocks/>
          </p:cNvSpPr>
          <p:nvPr/>
        </p:nvSpPr>
        <p:spPr>
          <a:xfrm>
            <a:off x="154446" y="3321609"/>
            <a:ext cx="38553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B Nazanin" panose="00000400000000000000" pitchFamily="2" charset="-78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 rtl="1"/>
            <a:r>
              <a:rPr lang="fa-IR" sz="2200" dirty="0">
                <a:solidFill>
                  <a:srgbClr val="A0D1A6"/>
                </a:solidFill>
                <a:cs typeface="B Lotus" panose="00000400000000000000" pitchFamily="2" charset="-78"/>
              </a:rPr>
              <a:t>عنوان پروژه:</a:t>
            </a:r>
          </a:p>
        </p:txBody>
      </p:sp>
      <p:sp>
        <p:nvSpPr>
          <p:cNvPr id="3" name="Google Shape;550;p32">
            <a:extLst>
              <a:ext uri="{FF2B5EF4-FFF2-40B4-BE49-F238E27FC236}">
                <a16:creationId xmlns:a16="http://schemas.microsoft.com/office/drawing/2014/main" id="{2DC94160-2354-C369-D6E6-D738BC7F608E}"/>
              </a:ext>
            </a:extLst>
          </p:cNvPr>
          <p:cNvSpPr txBox="1">
            <a:spLocks/>
          </p:cNvSpPr>
          <p:nvPr/>
        </p:nvSpPr>
        <p:spPr>
          <a:xfrm>
            <a:off x="154446" y="3814456"/>
            <a:ext cx="38553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B Nazanin" panose="00000400000000000000" pitchFamily="2" charset="-78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 rtl="1"/>
            <a:r>
              <a:rPr lang="fa-IR" sz="2200" dirty="0">
                <a:solidFill>
                  <a:srgbClr val="A0D1A6"/>
                </a:solidFill>
                <a:cs typeface="B Lotus" panose="00000400000000000000" pitchFamily="2" charset="-78"/>
              </a:rPr>
              <a:t>کاری از: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96AB798-EC0D-33E7-BEE0-9104F5AC3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6185" y="64272"/>
            <a:ext cx="935437" cy="77020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949534E-8FA2-46BB-D565-62A6E5C9C4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66" y="172114"/>
            <a:ext cx="1177289" cy="331160"/>
          </a:xfrm>
          <a:prstGeom prst="rect">
            <a:avLst/>
          </a:prstGeom>
        </p:spPr>
      </p:pic>
      <p:sp>
        <p:nvSpPr>
          <p:cNvPr id="30" name="Google Shape;549;p32">
            <a:extLst>
              <a:ext uri="{FF2B5EF4-FFF2-40B4-BE49-F238E27FC236}">
                <a16:creationId xmlns:a16="http://schemas.microsoft.com/office/drawing/2014/main" id="{7B445D15-0752-C843-DE96-6BB1B3BA5C9B}"/>
              </a:ext>
            </a:extLst>
          </p:cNvPr>
          <p:cNvSpPr txBox="1">
            <a:spLocks/>
          </p:cNvSpPr>
          <p:nvPr/>
        </p:nvSpPr>
        <p:spPr>
          <a:xfrm>
            <a:off x="408857" y="4604373"/>
            <a:ext cx="4324581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Montserrat"/>
              <a:buNone/>
              <a:defRPr sz="7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B Titr" panose="00000700000000000000" pitchFamily="2" charset="-78"/>
                <a:sym typeface="Montserrat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9144" algn="ctr" rtl="1">
              <a:lnSpc>
                <a:spcPct val="100000"/>
              </a:lnSpc>
            </a:pPr>
            <a:r>
              <a:rPr lang="fa-IR" sz="1200" dirty="0">
                <a:solidFill>
                  <a:srgbClr val="88916E"/>
                </a:solidFill>
                <a:cs typeface="B Lotus" panose="00000400000000000000" pitchFamily="2" charset="-78"/>
              </a:rPr>
              <a:t>شانزدهمین نمایشگاه دستاورد های پژوهشی و دهمین سمینار علامه حلی3 (دوره اول)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/>
      <p:bldP spid="550" grpId="0" build="p"/>
      <p:bldP spid="2" grpId="0"/>
      <p:bldP spid="3" grpId="0"/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115493-0A87-0F7E-1AEA-2196233AB1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91707" y="1013106"/>
            <a:ext cx="1620982" cy="840653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4400" dirty="0">
                <a:solidFill>
                  <a:srgbClr val="88916E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62B0F-21EC-82F5-9D7D-87A56D4D7E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55081" y="2212601"/>
            <a:ext cx="4033837" cy="1511097"/>
          </a:xfrm>
        </p:spPr>
        <p:txBody>
          <a:bodyPr/>
          <a:lstStyle/>
          <a:p>
            <a:pPr marL="158750" indent="0" algn="r" rtl="1">
              <a:buNone/>
            </a:pPr>
            <a:r>
              <a:rPr lang="fa-IR" sz="1600" dirty="0">
                <a:solidFill>
                  <a:srgbClr val="88916E"/>
                </a:solidFill>
                <a:cs typeface="B Lotus" panose="00000400000000000000" pitchFamily="2" charset="-78"/>
              </a:rPr>
              <a:t>توضیحات:</a:t>
            </a:r>
            <a:endParaRPr lang="en-US" sz="16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grpSp>
        <p:nvGrpSpPr>
          <p:cNvPr id="4" name="Google Shape;1040;p41">
            <a:extLst>
              <a:ext uri="{FF2B5EF4-FFF2-40B4-BE49-F238E27FC236}">
                <a16:creationId xmlns:a16="http://schemas.microsoft.com/office/drawing/2014/main" id="{8489B177-0AB0-9147-9ADC-6BCC59CAEEAA}"/>
              </a:ext>
            </a:extLst>
          </p:cNvPr>
          <p:cNvGrpSpPr/>
          <p:nvPr/>
        </p:nvGrpSpPr>
        <p:grpSpPr>
          <a:xfrm>
            <a:off x="-508208" y="3629734"/>
            <a:ext cx="1443873" cy="1513766"/>
            <a:chOff x="999991" y="4800355"/>
            <a:chExt cx="1864916" cy="1955190"/>
          </a:xfrm>
        </p:grpSpPr>
        <p:sp>
          <p:nvSpPr>
            <p:cNvPr id="5" name="Google Shape;1041;p41">
              <a:extLst>
                <a:ext uri="{FF2B5EF4-FFF2-40B4-BE49-F238E27FC236}">
                  <a16:creationId xmlns:a16="http://schemas.microsoft.com/office/drawing/2014/main" id="{4CDAB12B-B3AC-FA86-A820-3E04CD60F533}"/>
                </a:ext>
              </a:extLst>
            </p:cNvPr>
            <p:cNvSpPr/>
            <p:nvPr/>
          </p:nvSpPr>
          <p:spPr>
            <a:xfrm flipH="1">
              <a:off x="999991" y="4878338"/>
              <a:ext cx="1864916" cy="1874969"/>
            </a:xfrm>
            <a:custGeom>
              <a:avLst/>
              <a:gdLst/>
              <a:ahLst/>
              <a:cxnLst/>
              <a:rect l="l" t="t" r="r" b="b"/>
              <a:pathLst>
                <a:path w="55840" h="56141" extrusionOk="0">
                  <a:moveTo>
                    <a:pt x="22750" y="1"/>
                  </a:moveTo>
                  <a:lnTo>
                    <a:pt x="22750" y="4070"/>
                  </a:lnTo>
                  <a:lnTo>
                    <a:pt x="1668" y="48369"/>
                  </a:lnTo>
                  <a:cubicBezTo>
                    <a:pt x="0" y="51804"/>
                    <a:pt x="2068" y="56141"/>
                    <a:pt x="5371" y="56141"/>
                  </a:cubicBezTo>
                  <a:lnTo>
                    <a:pt x="50436" y="56141"/>
                  </a:lnTo>
                  <a:cubicBezTo>
                    <a:pt x="53738" y="56141"/>
                    <a:pt x="55840" y="51804"/>
                    <a:pt x="54172" y="48369"/>
                  </a:cubicBezTo>
                  <a:lnTo>
                    <a:pt x="32824" y="3536"/>
                  </a:lnTo>
                  <a:lnTo>
                    <a:pt x="328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42;p41">
              <a:extLst>
                <a:ext uri="{FF2B5EF4-FFF2-40B4-BE49-F238E27FC236}">
                  <a16:creationId xmlns:a16="http://schemas.microsoft.com/office/drawing/2014/main" id="{D7006A1E-E219-A0B6-9C2F-1598AD6EF96E}"/>
                </a:ext>
              </a:extLst>
            </p:cNvPr>
            <p:cNvSpPr/>
            <p:nvPr/>
          </p:nvSpPr>
          <p:spPr>
            <a:xfrm flipH="1">
              <a:off x="1073130" y="5643675"/>
              <a:ext cx="1719370" cy="1111865"/>
            </a:xfrm>
            <a:custGeom>
              <a:avLst/>
              <a:gdLst/>
              <a:ahLst/>
              <a:cxnLst/>
              <a:rect l="l" t="t" r="r" b="b"/>
              <a:pathLst>
                <a:path w="51482" h="31632" extrusionOk="0">
                  <a:moveTo>
                    <a:pt x="13777" y="1"/>
                  </a:moveTo>
                  <a:lnTo>
                    <a:pt x="2068" y="24552"/>
                  </a:lnTo>
                  <a:cubicBezTo>
                    <a:pt x="0" y="28154"/>
                    <a:pt x="1668" y="31624"/>
                    <a:pt x="5404" y="31624"/>
                  </a:cubicBezTo>
                  <a:lnTo>
                    <a:pt x="46100" y="31624"/>
                  </a:lnTo>
                  <a:cubicBezTo>
                    <a:pt x="46199" y="31629"/>
                    <a:pt x="46298" y="31632"/>
                    <a:pt x="46394" y="31632"/>
                  </a:cubicBezTo>
                  <a:cubicBezTo>
                    <a:pt x="49770" y="31632"/>
                    <a:pt x="51481" y="28281"/>
                    <a:pt x="49536" y="24552"/>
                  </a:cubicBezTo>
                  <a:lnTo>
                    <a:pt x="378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43;p41">
              <a:extLst>
                <a:ext uri="{FF2B5EF4-FFF2-40B4-BE49-F238E27FC236}">
                  <a16:creationId xmlns:a16="http://schemas.microsoft.com/office/drawing/2014/main" id="{1C615029-1670-70AA-0D26-0D718DBF5F14}"/>
                </a:ext>
              </a:extLst>
            </p:cNvPr>
            <p:cNvSpPr/>
            <p:nvPr/>
          </p:nvSpPr>
          <p:spPr>
            <a:xfrm flipH="1">
              <a:off x="2200931" y="5999058"/>
              <a:ext cx="122569" cy="122602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36"/>
                    <a:pt x="835" y="3670"/>
                    <a:pt x="1835" y="3670"/>
                  </a:cubicBezTo>
                  <a:cubicBezTo>
                    <a:pt x="2836" y="3670"/>
                    <a:pt x="3670" y="2836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44;p41">
              <a:extLst>
                <a:ext uri="{FF2B5EF4-FFF2-40B4-BE49-F238E27FC236}">
                  <a16:creationId xmlns:a16="http://schemas.microsoft.com/office/drawing/2014/main" id="{D27B3D35-4E79-DE88-327D-9190664D9352}"/>
                </a:ext>
              </a:extLst>
            </p:cNvPr>
            <p:cNvSpPr/>
            <p:nvPr/>
          </p:nvSpPr>
          <p:spPr>
            <a:xfrm flipH="1">
              <a:off x="2145224" y="5886542"/>
              <a:ext cx="69099" cy="69099"/>
            </a:xfrm>
            <a:custGeom>
              <a:avLst/>
              <a:gdLst/>
              <a:ahLst/>
              <a:cxnLst/>
              <a:rect l="l" t="t" r="r" b="b"/>
              <a:pathLst>
                <a:path w="2069" h="2069" extrusionOk="0">
                  <a:moveTo>
                    <a:pt x="1035" y="1"/>
                  </a:moveTo>
                  <a:cubicBezTo>
                    <a:pt x="434" y="1"/>
                    <a:pt x="1" y="434"/>
                    <a:pt x="1" y="1035"/>
                  </a:cubicBezTo>
                  <a:cubicBezTo>
                    <a:pt x="1" y="1602"/>
                    <a:pt x="434" y="2069"/>
                    <a:pt x="1035" y="2069"/>
                  </a:cubicBezTo>
                  <a:cubicBezTo>
                    <a:pt x="1602" y="2069"/>
                    <a:pt x="2069" y="1602"/>
                    <a:pt x="2069" y="1035"/>
                  </a:cubicBezTo>
                  <a:cubicBezTo>
                    <a:pt x="2069" y="434"/>
                    <a:pt x="1602" y="1"/>
                    <a:pt x="10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45;p41">
              <a:extLst>
                <a:ext uri="{FF2B5EF4-FFF2-40B4-BE49-F238E27FC236}">
                  <a16:creationId xmlns:a16="http://schemas.microsoft.com/office/drawing/2014/main" id="{6FA92A1F-0A72-21D3-E11E-71030A9D2948}"/>
                </a:ext>
              </a:extLst>
            </p:cNvPr>
            <p:cNvSpPr/>
            <p:nvPr/>
          </p:nvSpPr>
          <p:spPr>
            <a:xfrm flipH="1">
              <a:off x="1969186" y="6060343"/>
              <a:ext cx="125942" cy="124806"/>
            </a:xfrm>
            <a:custGeom>
              <a:avLst/>
              <a:gdLst/>
              <a:ahLst/>
              <a:cxnLst/>
              <a:rect l="l" t="t" r="r" b="b"/>
              <a:pathLst>
                <a:path w="3771" h="3737" extrusionOk="0">
                  <a:moveTo>
                    <a:pt x="1869" y="1"/>
                  </a:moveTo>
                  <a:cubicBezTo>
                    <a:pt x="835" y="1"/>
                    <a:pt x="1" y="834"/>
                    <a:pt x="1" y="1869"/>
                  </a:cubicBezTo>
                  <a:cubicBezTo>
                    <a:pt x="1" y="2903"/>
                    <a:pt x="835" y="3737"/>
                    <a:pt x="1869" y="3737"/>
                  </a:cubicBezTo>
                  <a:cubicBezTo>
                    <a:pt x="2936" y="3737"/>
                    <a:pt x="3770" y="2903"/>
                    <a:pt x="3770" y="1869"/>
                  </a:cubicBezTo>
                  <a:cubicBezTo>
                    <a:pt x="3770" y="868"/>
                    <a:pt x="2936" y="1"/>
                    <a:pt x="18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46;p41">
              <a:extLst>
                <a:ext uri="{FF2B5EF4-FFF2-40B4-BE49-F238E27FC236}">
                  <a16:creationId xmlns:a16="http://schemas.microsoft.com/office/drawing/2014/main" id="{30C320B8-32B4-AB25-3EF1-DAE4F6D10064}"/>
                </a:ext>
              </a:extLst>
            </p:cNvPr>
            <p:cNvSpPr/>
            <p:nvPr/>
          </p:nvSpPr>
          <p:spPr>
            <a:xfrm flipH="1">
              <a:off x="2316787" y="6233008"/>
              <a:ext cx="144845" cy="144878"/>
            </a:xfrm>
            <a:custGeom>
              <a:avLst/>
              <a:gdLst/>
              <a:ahLst/>
              <a:cxnLst/>
              <a:rect l="l" t="t" r="r" b="b"/>
              <a:pathLst>
                <a:path w="4337" h="4338" extrusionOk="0">
                  <a:moveTo>
                    <a:pt x="2169" y="1"/>
                  </a:moveTo>
                  <a:cubicBezTo>
                    <a:pt x="968" y="1"/>
                    <a:pt x="0" y="935"/>
                    <a:pt x="0" y="2169"/>
                  </a:cubicBezTo>
                  <a:cubicBezTo>
                    <a:pt x="0" y="3370"/>
                    <a:pt x="968" y="4337"/>
                    <a:pt x="2169" y="4337"/>
                  </a:cubicBezTo>
                  <a:cubicBezTo>
                    <a:pt x="3369" y="4337"/>
                    <a:pt x="4337" y="3370"/>
                    <a:pt x="4337" y="2169"/>
                  </a:cubicBezTo>
                  <a:cubicBezTo>
                    <a:pt x="4337" y="1002"/>
                    <a:pt x="3369" y="1"/>
                    <a:pt x="2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47;p41">
              <a:extLst>
                <a:ext uri="{FF2B5EF4-FFF2-40B4-BE49-F238E27FC236}">
                  <a16:creationId xmlns:a16="http://schemas.microsoft.com/office/drawing/2014/main" id="{9F81297A-E2D9-0C74-BD5D-524AABB4EE48}"/>
                </a:ext>
              </a:extLst>
            </p:cNvPr>
            <p:cNvSpPr/>
            <p:nvPr/>
          </p:nvSpPr>
          <p:spPr>
            <a:xfrm flipH="1">
              <a:off x="1841073" y="6326320"/>
              <a:ext cx="135961" cy="122669"/>
            </a:xfrm>
            <a:custGeom>
              <a:avLst/>
              <a:gdLst/>
              <a:ahLst/>
              <a:cxnLst/>
              <a:rect l="l" t="t" r="r" b="b"/>
              <a:pathLst>
                <a:path w="4071" h="3673" extrusionOk="0">
                  <a:moveTo>
                    <a:pt x="2107" y="1"/>
                  </a:moveTo>
                  <a:cubicBezTo>
                    <a:pt x="1941" y="1"/>
                    <a:pt x="1771" y="25"/>
                    <a:pt x="1602" y="76"/>
                  </a:cubicBezTo>
                  <a:cubicBezTo>
                    <a:pt x="635" y="343"/>
                    <a:pt x="1" y="1277"/>
                    <a:pt x="268" y="2277"/>
                  </a:cubicBezTo>
                  <a:cubicBezTo>
                    <a:pt x="465" y="3094"/>
                    <a:pt x="1185" y="3673"/>
                    <a:pt x="2007" y="3673"/>
                  </a:cubicBezTo>
                  <a:cubicBezTo>
                    <a:pt x="2158" y="3673"/>
                    <a:pt x="2313" y="3653"/>
                    <a:pt x="2469" y="3612"/>
                  </a:cubicBezTo>
                  <a:cubicBezTo>
                    <a:pt x="3437" y="3378"/>
                    <a:pt x="4070" y="2411"/>
                    <a:pt x="3803" y="1410"/>
                  </a:cubicBezTo>
                  <a:cubicBezTo>
                    <a:pt x="3637" y="579"/>
                    <a:pt x="2919" y="1"/>
                    <a:pt x="2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48;p41">
              <a:extLst>
                <a:ext uri="{FF2B5EF4-FFF2-40B4-BE49-F238E27FC236}">
                  <a16:creationId xmlns:a16="http://schemas.microsoft.com/office/drawing/2014/main" id="{818DE604-CFE6-E52E-55CE-EF6933A0A9B8}"/>
                </a:ext>
              </a:extLst>
            </p:cNvPr>
            <p:cNvSpPr/>
            <p:nvPr/>
          </p:nvSpPr>
          <p:spPr>
            <a:xfrm flipH="1">
              <a:off x="1729693" y="6427915"/>
              <a:ext cx="71304" cy="71404"/>
            </a:xfrm>
            <a:custGeom>
              <a:avLst/>
              <a:gdLst/>
              <a:ahLst/>
              <a:cxnLst/>
              <a:rect l="l" t="t" r="r" b="b"/>
              <a:pathLst>
                <a:path w="2135" h="2138" extrusionOk="0">
                  <a:moveTo>
                    <a:pt x="1091" y="1"/>
                  </a:moveTo>
                  <a:cubicBezTo>
                    <a:pt x="1072" y="1"/>
                    <a:pt x="1053" y="1"/>
                    <a:pt x="1034" y="2"/>
                  </a:cubicBezTo>
                  <a:cubicBezTo>
                    <a:pt x="467" y="2"/>
                    <a:pt x="0" y="503"/>
                    <a:pt x="0" y="1070"/>
                  </a:cubicBezTo>
                  <a:cubicBezTo>
                    <a:pt x="0" y="1670"/>
                    <a:pt x="501" y="2137"/>
                    <a:pt x="1068" y="2137"/>
                  </a:cubicBezTo>
                  <a:cubicBezTo>
                    <a:pt x="1668" y="2137"/>
                    <a:pt x="2135" y="1637"/>
                    <a:pt x="2135" y="1037"/>
                  </a:cubicBezTo>
                  <a:cubicBezTo>
                    <a:pt x="2070" y="487"/>
                    <a:pt x="1662" y="1"/>
                    <a:pt x="10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49;p41">
              <a:extLst>
                <a:ext uri="{FF2B5EF4-FFF2-40B4-BE49-F238E27FC236}">
                  <a16:creationId xmlns:a16="http://schemas.microsoft.com/office/drawing/2014/main" id="{7A30B814-0ECE-E321-15BE-A8ECE782B0DE}"/>
                </a:ext>
              </a:extLst>
            </p:cNvPr>
            <p:cNvSpPr/>
            <p:nvPr/>
          </p:nvSpPr>
          <p:spPr>
            <a:xfrm flipH="1">
              <a:off x="2085075" y="6201581"/>
              <a:ext cx="149287" cy="144244"/>
            </a:xfrm>
            <a:custGeom>
              <a:avLst/>
              <a:gdLst/>
              <a:ahLst/>
              <a:cxnLst/>
              <a:rect l="l" t="t" r="r" b="b"/>
              <a:pathLst>
                <a:path w="4470" h="4319" extrusionOk="0">
                  <a:moveTo>
                    <a:pt x="2284" y="0"/>
                  </a:moveTo>
                  <a:cubicBezTo>
                    <a:pt x="2224" y="0"/>
                    <a:pt x="2163" y="3"/>
                    <a:pt x="2102" y="8"/>
                  </a:cubicBezTo>
                  <a:cubicBezTo>
                    <a:pt x="934" y="108"/>
                    <a:pt x="0" y="1109"/>
                    <a:pt x="100" y="2310"/>
                  </a:cubicBezTo>
                  <a:cubicBezTo>
                    <a:pt x="164" y="3419"/>
                    <a:pt x="1071" y="4318"/>
                    <a:pt x="2192" y="4318"/>
                  </a:cubicBezTo>
                  <a:cubicBezTo>
                    <a:pt x="2251" y="4318"/>
                    <a:pt x="2309" y="4316"/>
                    <a:pt x="2369" y="4311"/>
                  </a:cubicBezTo>
                  <a:cubicBezTo>
                    <a:pt x="3536" y="4244"/>
                    <a:pt x="4470" y="3244"/>
                    <a:pt x="4370" y="2009"/>
                  </a:cubicBezTo>
                  <a:cubicBezTo>
                    <a:pt x="4338" y="870"/>
                    <a:pt x="3405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50;p41">
              <a:extLst>
                <a:ext uri="{FF2B5EF4-FFF2-40B4-BE49-F238E27FC236}">
                  <a16:creationId xmlns:a16="http://schemas.microsoft.com/office/drawing/2014/main" id="{62BA0A21-BF59-F3B8-8B98-545F09FEED42}"/>
                </a:ext>
              </a:extLst>
            </p:cNvPr>
            <p:cNvSpPr/>
            <p:nvPr/>
          </p:nvSpPr>
          <p:spPr>
            <a:xfrm flipH="1">
              <a:off x="999991" y="4878338"/>
              <a:ext cx="907978" cy="1877207"/>
            </a:xfrm>
            <a:custGeom>
              <a:avLst/>
              <a:gdLst/>
              <a:ahLst/>
              <a:cxnLst/>
              <a:rect l="l" t="t" r="r" b="b"/>
              <a:pathLst>
                <a:path w="27187" h="56208" extrusionOk="0">
                  <a:moveTo>
                    <a:pt x="1" y="1"/>
                  </a:moveTo>
                  <a:lnTo>
                    <a:pt x="9875" y="56207"/>
                  </a:lnTo>
                  <a:lnTo>
                    <a:pt x="21783" y="56207"/>
                  </a:lnTo>
                  <a:cubicBezTo>
                    <a:pt x="25085" y="56141"/>
                    <a:pt x="27187" y="51804"/>
                    <a:pt x="25519" y="48369"/>
                  </a:cubicBezTo>
                  <a:lnTo>
                    <a:pt x="4171" y="3536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51;p41">
              <a:extLst>
                <a:ext uri="{FF2B5EF4-FFF2-40B4-BE49-F238E27FC236}">
                  <a16:creationId xmlns:a16="http://schemas.microsoft.com/office/drawing/2014/main" id="{B3CE568D-243B-2E20-0F8D-24B55E2FE5E9}"/>
                </a:ext>
              </a:extLst>
            </p:cNvPr>
            <p:cNvSpPr/>
            <p:nvPr/>
          </p:nvSpPr>
          <p:spPr>
            <a:xfrm flipH="1">
              <a:off x="1677325" y="4800355"/>
              <a:ext cx="511383" cy="102530"/>
            </a:xfrm>
            <a:custGeom>
              <a:avLst/>
              <a:gdLst/>
              <a:ahLst/>
              <a:cxnLst/>
              <a:rect l="l" t="t" r="r" b="b"/>
              <a:pathLst>
                <a:path w="15312" h="3070" extrusionOk="0">
                  <a:moveTo>
                    <a:pt x="1569" y="1"/>
                  </a:moveTo>
                  <a:cubicBezTo>
                    <a:pt x="735" y="1"/>
                    <a:pt x="1" y="701"/>
                    <a:pt x="1" y="1535"/>
                  </a:cubicBezTo>
                  <a:cubicBezTo>
                    <a:pt x="1" y="2402"/>
                    <a:pt x="668" y="3069"/>
                    <a:pt x="1569" y="3069"/>
                  </a:cubicBezTo>
                  <a:lnTo>
                    <a:pt x="13777" y="3069"/>
                  </a:lnTo>
                  <a:cubicBezTo>
                    <a:pt x="14611" y="3069"/>
                    <a:pt x="15312" y="2369"/>
                    <a:pt x="15312" y="1535"/>
                  </a:cubicBezTo>
                  <a:cubicBezTo>
                    <a:pt x="15312" y="701"/>
                    <a:pt x="14611" y="1"/>
                    <a:pt x="137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52;p41">
              <a:extLst>
                <a:ext uri="{FF2B5EF4-FFF2-40B4-BE49-F238E27FC236}">
                  <a16:creationId xmlns:a16="http://schemas.microsoft.com/office/drawing/2014/main" id="{8BC3FBAD-0AD6-E52A-D0F6-A277DA26B52E}"/>
                </a:ext>
              </a:extLst>
            </p:cNvPr>
            <p:cNvSpPr/>
            <p:nvPr/>
          </p:nvSpPr>
          <p:spPr>
            <a:xfrm flipH="1">
              <a:off x="1677325" y="4800355"/>
              <a:ext cx="230643" cy="102530"/>
            </a:xfrm>
            <a:custGeom>
              <a:avLst/>
              <a:gdLst/>
              <a:ahLst/>
              <a:cxnLst/>
              <a:rect l="l" t="t" r="r" b="b"/>
              <a:pathLst>
                <a:path w="6906" h="3070" extrusionOk="0">
                  <a:moveTo>
                    <a:pt x="1" y="1"/>
                  </a:moveTo>
                  <a:lnTo>
                    <a:pt x="1" y="3069"/>
                  </a:lnTo>
                  <a:lnTo>
                    <a:pt x="5371" y="3069"/>
                  </a:lnTo>
                  <a:cubicBezTo>
                    <a:pt x="6239" y="3069"/>
                    <a:pt x="6906" y="2402"/>
                    <a:pt x="6906" y="1535"/>
                  </a:cubicBezTo>
                  <a:cubicBezTo>
                    <a:pt x="6906" y="701"/>
                    <a:pt x="6205" y="1"/>
                    <a:pt x="5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368;p47">
            <a:extLst>
              <a:ext uri="{FF2B5EF4-FFF2-40B4-BE49-F238E27FC236}">
                <a16:creationId xmlns:a16="http://schemas.microsoft.com/office/drawing/2014/main" id="{12C0E7E4-D499-3A30-9FAD-1FBFC847CF61}"/>
              </a:ext>
            </a:extLst>
          </p:cNvPr>
          <p:cNvGrpSpPr/>
          <p:nvPr/>
        </p:nvGrpSpPr>
        <p:grpSpPr>
          <a:xfrm>
            <a:off x="7981559" y="-503885"/>
            <a:ext cx="1602106" cy="1659290"/>
            <a:chOff x="1702350" y="7913250"/>
            <a:chExt cx="1361825" cy="1410200"/>
          </a:xfrm>
        </p:grpSpPr>
        <p:sp>
          <p:nvSpPr>
            <p:cNvPr id="18" name="Google Shape;1369;p47">
              <a:extLst>
                <a:ext uri="{FF2B5EF4-FFF2-40B4-BE49-F238E27FC236}">
                  <a16:creationId xmlns:a16="http://schemas.microsoft.com/office/drawing/2014/main" id="{EBF63FD4-F926-EE54-4176-353F07F279EC}"/>
                </a:ext>
              </a:extLst>
            </p:cNvPr>
            <p:cNvSpPr/>
            <p:nvPr/>
          </p:nvSpPr>
          <p:spPr>
            <a:xfrm>
              <a:off x="1950850" y="8271000"/>
              <a:ext cx="897325" cy="832050"/>
            </a:xfrm>
            <a:custGeom>
              <a:avLst/>
              <a:gdLst/>
              <a:ahLst/>
              <a:cxnLst/>
              <a:rect l="l" t="t" r="r" b="b"/>
              <a:pathLst>
                <a:path w="35893" h="33282" extrusionOk="0">
                  <a:moveTo>
                    <a:pt x="17613" y="1"/>
                  </a:moveTo>
                  <a:cubicBezTo>
                    <a:pt x="10108" y="535"/>
                    <a:pt x="3670" y="4637"/>
                    <a:pt x="1535" y="12076"/>
                  </a:cubicBezTo>
                  <a:cubicBezTo>
                    <a:pt x="1" y="17480"/>
                    <a:pt x="1435" y="22750"/>
                    <a:pt x="4304" y="27320"/>
                  </a:cubicBezTo>
                  <a:cubicBezTo>
                    <a:pt x="5071" y="28321"/>
                    <a:pt x="5972" y="29255"/>
                    <a:pt x="7073" y="30156"/>
                  </a:cubicBezTo>
                  <a:cubicBezTo>
                    <a:pt x="9761" y="32275"/>
                    <a:pt x="12991" y="33282"/>
                    <a:pt x="16246" y="33282"/>
                  </a:cubicBezTo>
                  <a:cubicBezTo>
                    <a:pt x="19291" y="33282"/>
                    <a:pt x="22358" y="32400"/>
                    <a:pt x="25019" y="30723"/>
                  </a:cubicBezTo>
                  <a:cubicBezTo>
                    <a:pt x="31390" y="26253"/>
                    <a:pt x="35893" y="17747"/>
                    <a:pt x="33391" y="10075"/>
                  </a:cubicBezTo>
                  <a:cubicBezTo>
                    <a:pt x="31190" y="3470"/>
                    <a:pt x="24518" y="1"/>
                    <a:pt x="176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70;p47">
              <a:extLst>
                <a:ext uri="{FF2B5EF4-FFF2-40B4-BE49-F238E27FC236}">
                  <a16:creationId xmlns:a16="http://schemas.microsoft.com/office/drawing/2014/main" id="{C2B23A96-184D-E838-8DF4-82E29FDDF1E6}"/>
                </a:ext>
              </a:extLst>
            </p:cNvPr>
            <p:cNvSpPr/>
            <p:nvPr/>
          </p:nvSpPr>
          <p:spPr>
            <a:xfrm>
              <a:off x="2585475" y="8021675"/>
              <a:ext cx="311925" cy="357000"/>
            </a:xfrm>
            <a:custGeom>
              <a:avLst/>
              <a:gdLst/>
              <a:ahLst/>
              <a:cxnLst/>
              <a:rect l="l" t="t" r="r" b="b"/>
              <a:pathLst>
                <a:path w="12477" h="14280" extrusionOk="0">
                  <a:moveTo>
                    <a:pt x="11842" y="0"/>
                  </a:moveTo>
                  <a:cubicBezTo>
                    <a:pt x="11833" y="13"/>
                    <a:pt x="11824" y="25"/>
                    <a:pt x="11815" y="38"/>
                  </a:cubicBezTo>
                  <a:lnTo>
                    <a:pt x="11815" y="38"/>
                  </a:lnTo>
                  <a:lnTo>
                    <a:pt x="11809" y="33"/>
                  </a:lnTo>
                  <a:cubicBezTo>
                    <a:pt x="11776" y="79"/>
                    <a:pt x="11743" y="127"/>
                    <a:pt x="11708" y="176"/>
                  </a:cubicBezTo>
                  <a:lnTo>
                    <a:pt x="11708" y="176"/>
                  </a:lnTo>
                  <a:cubicBezTo>
                    <a:pt x="11590" y="322"/>
                    <a:pt x="11482" y="437"/>
                    <a:pt x="11409" y="534"/>
                  </a:cubicBezTo>
                  <a:cubicBezTo>
                    <a:pt x="10808" y="1334"/>
                    <a:pt x="8040" y="4670"/>
                    <a:pt x="5338" y="7672"/>
                  </a:cubicBezTo>
                  <a:cubicBezTo>
                    <a:pt x="2636" y="10708"/>
                    <a:pt x="1" y="13476"/>
                    <a:pt x="167" y="13643"/>
                  </a:cubicBezTo>
                  <a:cubicBezTo>
                    <a:pt x="170" y="13645"/>
                    <a:pt x="173" y="13646"/>
                    <a:pt x="178" y="13646"/>
                  </a:cubicBezTo>
                  <a:cubicBezTo>
                    <a:pt x="383" y="13646"/>
                    <a:pt x="2601" y="11600"/>
                    <a:pt x="5022" y="9045"/>
                  </a:cubicBezTo>
                  <a:lnTo>
                    <a:pt x="5022" y="9045"/>
                  </a:lnTo>
                  <a:cubicBezTo>
                    <a:pt x="2881" y="11826"/>
                    <a:pt x="1183" y="14156"/>
                    <a:pt x="1335" y="14277"/>
                  </a:cubicBezTo>
                  <a:cubicBezTo>
                    <a:pt x="1338" y="14279"/>
                    <a:pt x="1342" y="14280"/>
                    <a:pt x="1346" y="14280"/>
                  </a:cubicBezTo>
                  <a:cubicBezTo>
                    <a:pt x="1583" y="14280"/>
                    <a:pt x="3782" y="11651"/>
                    <a:pt x="6238" y="8573"/>
                  </a:cubicBezTo>
                  <a:cubicBezTo>
                    <a:pt x="7506" y="7038"/>
                    <a:pt x="8807" y="5404"/>
                    <a:pt x="9908" y="3970"/>
                  </a:cubicBezTo>
                  <a:cubicBezTo>
                    <a:pt x="11042" y="2502"/>
                    <a:pt x="11909" y="1201"/>
                    <a:pt x="12476" y="467"/>
                  </a:cubicBezTo>
                  <a:lnTo>
                    <a:pt x="118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71;p47">
              <a:extLst>
                <a:ext uri="{FF2B5EF4-FFF2-40B4-BE49-F238E27FC236}">
                  <a16:creationId xmlns:a16="http://schemas.microsoft.com/office/drawing/2014/main" id="{CABA8BC9-68A9-203B-8708-A4C53FE63401}"/>
                </a:ext>
              </a:extLst>
            </p:cNvPr>
            <p:cNvSpPr/>
            <p:nvPr/>
          </p:nvSpPr>
          <p:spPr>
            <a:xfrm>
              <a:off x="2127650" y="7913250"/>
              <a:ext cx="146800" cy="433725"/>
            </a:xfrm>
            <a:custGeom>
              <a:avLst/>
              <a:gdLst/>
              <a:ahLst/>
              <a:cxnLst/>
              <a:rect l="l" t="t" r="r" b="b"/>
              <a:pathLst>
                <a:path w="5872" h="17349" extrusionOk="0">
                  <a:moveTo>
                    <a:pt x="768" y="1"/>
                  </a:moveTo>
                  <a:lnTo>
                    <a:pt x="1" y="167"/>
                  </a:lnTo>
                  <a:cubicBezTo>
                    <a:pt x="3" y="178"/>
                    <a:pt x="5" y="188"/>
                    <a:pt x="8" y="199"/>
                  </a:cubicBezTo>
                  <a:lnTo>
                    <a:pt x="8" y="199"/>
                  </a:lnTo>
                  <a:lnTo>
                    <a:pt x="1" y="201"/>
                  </a:lnTo>
                  <a:cubicBezTo>
                    <a:pt x="10" y="231"/>
                    <a:pt x="20" y="259"/>
                    <a:pt x="28" y="287"/>
                  </a:cubicBezTo>
                  <a:lnTo>
                    <a:pt x="28" y="287"/>
                  </a:lnTo>
                  <a:cubicBezTo>
                    <a:pt x="67" y="452"/>
                    <a:pt x="112" y="638"/>
                    <a:pt x="162" y="843"/>
                  </a:cubicBezTo>
                  <a:lnTo>
                    <a:pt x="162" y="843"/>
                  </a:lnTo>
                  <a:cubicBezTo>
                    <a:pt x="164" y="851"/>
                    <a:pt x="166" y="860"/>
                    <a:pt x="167" y="868"/>
                  </a:cubicBezTo>
                  <a:cubicBezTo>
                    <a:pt x="367" y="1835"/>
                    <a:pt x="1335" y="6038"/>
                    <a:pt x="2369" y="9941"/>
                  </a:cubicBezTo>
                  <a:cubicBezTo>
                    <a:pt x="3422" y="13758"/>
                    <a:pt x="4507" y="17348"/>
                    <a:pt x="4793" y="17348"/>
                  </a:cubicBezTo>
                  <a:cubicBezTo>
                    <a:pt x="4797" y="17348"/>
                    <a:pt x="4800" y="17348"/>
                    <a:pt x="4804" y="17346"/>
                  </a:cubicBezTo>
                  <a:cubicBezTo>
                    <a:pt x="4952" y="17272"/>
                    <a:pt x="4459" y="15272"/>
                    <a:pt x="3799" y="12638"/>
                  </a:cubicBezTo>
                  <a:lnTo>
                    <a:pt x="3799" y="12638"/>
                  </a:lnTo>
                  <a:cubicBezTo>
                    <a:pt x="4719" y="15052"/>
                    <a:pt x="5524" y="16814"/>
                    <a:pt x="5666" y="16814"/>
                  </a:cubicBezTo>
                  <a:cubicBezTo>
                    <a:pt x="5668" y="16814"/>
                    <a:pt x="5670" y="16813"/>
                    <a:pt x="5671" y="16813"/>
                  </a:cubicBezTo>
                  <a:cubicBezTo>
                    <a:pt x="5871" y="16713"/>
                    <a:pt x="4671" y="13477"/>
                    <a:pt x="3503" y="9774"/>
                  </a:cubicBezTo>
                  <a:cubicBezTo>
                    <a:pt x="2936" y="7940"/>
                    <a:pt x="2302" y="5938"/>
                    <a:pt x="1835" y="4170"/>
                  </a:cubicBezTo>
                  <a:cubicBezTo>
                    <a:pt x="1539" y="3144"/>
                    <a:pt x="1290" y="2189"/>
                    <a:pt x="1094" y="1400"/>
                  </a:cubicBezTo>
                  <a:lnTo>
                    <a:pt x="1094" y="1400"/>
                  </a:lnTo>
                  <a:cubicBezTo>
                    <a:pt x="1022" y="1078"/>
                    <a:pt x="968" y="829"/>
                    <a:pt x="935" y="668"/>
                  </a:cubicBezTo>
                  <a:cubicBezTo>
                    <a:pt x="914" y="628"/>
                    <a:pt x="897" y="578"/>
                    <a:pt x="882" y="521"/>
                  </a:cubicBezTo>
                  <a:lnTo>
                    <a:pt x="882" y="521"/>
                  </a:lnTo>
                  <a:cubicBezTo>
                    <a:pt x="867" y="458"/>
                    <a:pt x="852" y="397"/>
                    <a:pt x="838" y="337"/>
                  </a:cubicBezTo>
                  <a:lnTo>
                    <a:pt x="838" y="337"/>
                  </a:lnTo>
                  <a:cubicBezTo>
                    <a:pt x="817" y="238"/>
                    <a:pt x="795" y="125"/>
                    <a:pt x="7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72;p47">
              <a:extLst>
                <a:ext uri="{FF2B5EF4-FFF2-40B4-BE49-F238E27FC236}">
                  <a16:creationId xmlns:a16="http://schemas.microsoft.com/office/drawing/2014/main" id="{855CA641-B12D-620D-1F89-3E6CBD4E7A55}"/>
                </a:ext>
              </a:extLst>
            </p:cNvPr>
            <p:cNvSpPr/>
            <p:nvPr/>
          </p:nvSpPr>
          <p:spPr>
            <a:xfrm>
              <a:off x="1794925" y="8787825"/>
              <a:ext cx="386125" cy="284625"/>
            </a:xfrm>
            <a:custGeom>
              <a:avLst/>
              <a:gdLst/>
              <a:ahLst/>
              <a:cxnLst/>
              <a:rect l="l" t="t" r="r" b="b"/>
              <a:pathLst>
                <a:path w="15445" h="11385" extrusionOk="0">
                  <a:moveTo>
                    <a:pt x="14251" y="1"/>
                  </a:moveTo>
                  <a:cubicBezTo>
                    <a:pt x="13922" y="1"/>
                    <a:pt x="11267" y="2226"/>
                    <a:pt x="8239" y="4513"/>
                  </a:cubicBezTo>
                  <a:cubicBezTo>
                    <a:pt x="6638" y="5747"/>
                    <a:pt x="4970" y="7014"/>
                    <a:pt x="3469" y="8082"/>
                  </a:cubicBezTo>
                  <a:cubicBezTo>
                    <a:pt x="1968" y="9183"/>
                    <a:pt x="734" y="10150"/>
                    <a:pt x="0" y="10750"/>
                  </a:cubicBezTo>
                  <a:lnTo>
                    <a:pt x="467" y="11384"/>
                  </a:lnTo>
                  <a:cubicBezTo>
                    <a:pt x="475" y="11379"/>
                    <a:pt x="483" y="11374"/>
                    <a:pt x="490" y="11369"/>
                  </a:cubicBezTo>
                  <a:lnTo>
                    <a:pt x="490" y="11369"/>
                  </a:lnTo>
                  <a:lnTo>
                    <a:pt x="500" y="11384"/>
                  </a:lnTo>
                  <a:cubicBezTo>
                    <a:pt x="535" y="11355"/>
                    <a:pt x="572" y="11324"/>
                    <a:pt x="610" y="11292"/>
                  </a:cubicBezTo>
                  <a:lnTo>
                    <a:pt x="610" y="11292"/>
                  </a:lnTo>
                  <a:cubicBezTo>
                    <a:pt x="795" y="11169"/>
                    <a:pt x="920" y="11071"/>
                    <a:pt x="1001" y="11017"/>
                  </a:cubicBezTo>
                  <a:cubicBezTo>
                    <a:pt x="2669" y="9883"/>
                    <a:pt x="15444" y="1310"/>
                    <a:pt x="15144" y="877"/>
                  </a:cubicBezTo>
                  <a:cubicBezTo>
                    <a:pt x="15140" y="870"/>
                    <a:pt x="15132" y="867"/>
                    <a:pt x="15120" y="867"/>
                  </a:cubicBezTo>
                  <a:cubicBezTo>
                    <a:pt x="14856" y="867"/>
                    <a:pt x="12678" y="2256"/>
                    <a:pt x="10075" y="3979"/>
                  </a:cubicBezTo>
                  <a:lnTo>
                    <a:pt x="10075" y="3979"/>
                  </a:lnTo>
                  <a:cubicBezTo>
                    <a:pt x="12545" y="1891"/>
                    <a:pt x="14390" y="150"/>
                    <a:pt x="14277" y="9"/>
                  </a:cubicBezTo>
                  <a:cubicBezTo>
                    <a:pt x="14271" y="4"/>
                    <a:pt x="14262" y="1"/>
                    <a:pt x="142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73;p47">
              <a:extLst>
                <a:ext uri="{FF2B5EF4-FFF2-40B4-BE49-F238E27FC236}">
                  <a16:creationId xmlns:a16="http://schemas.microsoft.com/office/drawing/2014/main" id="{89E709C4-AC47-B41A-FE82-4483AA31D46C}"/>
                </a:ext>
              </a:extLst>
            </p:cNvPr>
            <p:cNvSpPr/>
            <p:nvPr/>
          </p:nvSpPr>
          <p:spPr>
            <a:xfrm>
              <a:off x="1702350" y="8413600"/>
              <a:ext cx="364775" cy="161675"/>
            </a:xfrm>
            <a:custGeom>
              <a:avLst/>
              <a:gdLst/>
              <a:ahLst/>
              <a:cxnLst/>
              <a:rect l="l" t="t" r="r" b="b"/>
              <a:pathLst>
                <a:path w="14591" h="6467" extrusionOk="0">
                  <a:moveTo>
                    <a:pt x="267" y="1"/>
                  </a:moveTo>
                  <a:lnTo>
                    <a:pt x="250" y="49"/>
                  </a:lnTo>
                  <a:lnTo>
                    <a:pt x="250" y="49"/>
                  </a:lnTo>
                  <a:cubicBezTo>
                    <a:pt x="234" y="44"/>
                    <a:pt x="217" y="39"/>
                    <a:pt x="201" y="34"/>
                  </a:cubicBezTo>
                  <a:lnTo>
                    <a:pt x="35" y="668"/>
                  </a:lnTo>
                  <a:lnTo>
                    <a:pt x="0" y="768"/>
                  </a:lnTo>
                  <a:cubicBezTo>
                    <a:pt x="3" y="769"/>
                    <a:pt x="6" y="770"/>
                    <a:pt x="8" y="771"/>
                  </a:cubicBezTo>
                  <a:lnTo>
                    <a:pt x="8" y="771"/>
                  </a:lnTo>
                  <a:lnTo>
                    <a:pt x="0" y="801"/>
                  </a:lnTo>
                  <a:cubicBezTo>
                    <a:pt x="267" y="835"/>
                    <a:pt x="467" y="935"/>
                    <a:pt x="601" y="968"/>
                  </a:cubicBezTo>
                  <a:cubicBezTo>
                    <a:pt x="1001" y="1102"/>
                    <a:pt x="2035" y="1469"/>
                    <a:pt x="3369" y="2002"/>
                  </a:cubicBezTo>
                  <a:cubicBezTo>
                    <a:pt x="4704" y="2536"/>
                    <a:pt x="6338" y="3270"/>
                    <a:pt x="7939" y="3970"/>
                  </a:cubicBezTo>
                  <a:cubicBezTo>
                    <a:pt x="10797" y="5261"/>
                    <a:pt x="13540" y="6466"/>
                    <a:pt x="14060" y="6466"/>
                  </a:cubicBezTo>
                  <a:cubicBezTo>
                    <a:pt x="14105" y="6466"/>
                    <a:pt x="14133" y="6457"/>
                    <a:pt x="14144" y="6439"/>
                  </a:cubicBezTo>
                  <a:cubicBezTo>
                    <a:pt x="14210" y="6273"/>
                    <a:pt x="11363" y="4815"/>
                    <a:pt x="8240" y="3320"/>
                  </a:cubicBezTo>
                  <a:lnTo>
                    <a:pt x="8240" y="3320"/>
                  </a:lnTo>
                  <a:cubicBezTo>
                    <a:pt x="11174" y="4207"/>
                    <a:pt x="13820" y="4964"/>
                    <a:pt x="14349" y="4964"/>
                  </a:cubicBezTo>
                  <a:cubicBezTo>
                    <a:pt x="14405" y="4964"/>
                    <a:pt x="14438" y="4955"/>
                    <a:pt x="14444" y="4938"/>
                  </a:cubicBezTo>
                  <a:cubicBezTo>
                    <a:pt x="14591" y="4557"/>
                    <a:pt x="5882" y="1782"/>
                    <a:pt x="1660" y="480"/>
                  </a:cubicBezTo>
                  <a:lnTo>
                    <a:pt x="1660" y="480"/>
                  </a:lnTo>
                  <a:cubicBezTo>
                    <a:pt x="1295" y="349"/>
                    <a:pt x="1012" y="256"/>
                    <a:pt x="834" y="201"/>
                  </a:cubicBezTo>
                  <a:cubicBezTo>
                    <a:pt x="701" y="168"/>
                    <a:pt x="501" y="10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74;p47">
              <a:extLst>
                <a:ext uri="{FF2B5EF4-FFF2-40B4-BE49-F238E27FC236}">
                  <a16:creationId xmlns:a16="http://schemas.microsoft.com/office/drawing/2014/main" id="{7D42F310-5FCA-40F7-6915-E3E88EF970C2}"/>
                </a:ext>
              </a:extLst>
            </p:cNvPr>
            <p:cNvSpPr/>
            <p:nvPr/>
          </p:nvSpPr>
          <p:spPr>
            <a:xfrm>
              <a:off x="2452050" y="8942250"/>
              <a:ext cx="184325" cy="364525"/>
            </a:xfrm>
            <a:custGeom>
              <a:avLst/>
              <a:gdLst/>
              <a:ahLst/>
              <a:cxnLst/>
              <a:rect l="l" t="t" r="r" b="b"/>
              <a:pathLst>
                <a:path w="7373" h="14581" extrusionOk="0">
                  <a:moveTo>
                    <a:pt x="878" y="1"/>
                  </a:moveTo>
                  <a:cubicBezTo>
                    <a:pt x="874" y="1"/>
                    <a:pt x="871" y="2"/>
                    <a:pt x="868" y="3"/>
                  </a:cubicBezTo>
                  <a:cubicBezTo>
                    <a:pt x="707" y="132"/>
                    <a:pt x="1939" y="2704"/>
                    <a:pt x="3251" y="5784"/>
                  </a:cubicBezTo>
                  <a:lnTo>
                    <a:pt x="3251" y="5784"/>
                  </a:lnTo>
                  <a:cubicBezTo>
                    <a:pt x="2563" y="4339"/>
                    <a:pt x="1908" y="2931"/>
                    <a:pt x="1335" y="1905"/>
                  </a:cubicBezTo>
                  <a:cubicBezTo>
                    <a:pt x="684" y="799"/>
                    <a:pt x="224" y="169"/>
                    <a:pt x="78" y="169"/>
                  </a:cubicBezTo>
                  <a:cubicBezTo>
                    <a:pt x="74" y="169"/>
                    <a:pt x="71" y="169"/>
                    <a:pt x="67" y="170"/>
                  </a:cubicBezTo>
                  <a:cubicBezTo>
                    <a:pt x="0" y="237"/>
                    <a:pt x="334" y="1004"/>
                    <a:pt x="868" y="2172"/>
                  </a:cubicBezTo>
                  <a:cubicBezTo>
                    <a:pt x="1401" y="3339"/>
                    <a:pt x="2069" y="4907"/>
                    <a:pt x="2802" y="6575"/>
                  </a:cubicBezTo>
                  <a:cubicBezTo>
                    <a:pt x="3503" y="8243"/>
                    <a:pt x="4237" y="9910"/>
                    <a:pt x="4904" y="11278"/>
                  </a:cubicBezTo>
                  <a:cubicBezTo>
                    <a:pt x="5571" y="12679"/>
                    <a:pt x="6138" y="13713"/>
                    <a:pt x="6372" y="14080"/>
                  </a:cubicBezTo>
                  <a:cubicBezTo>
                    <a:pt x="6472" y="14214"/>
                    <a:pt x="6538" y="14380"/>
                    <a:pt x="6672" y="14580"/>
                  </a:cubicBezTo>
                  <a:lnTo>
                    <a:pt x="7372" y="14247"/>
                  </a:lnTo>
                  <a:cubicBezTo>
                    <a:pt x="7366" y="14228"/>
                    <a:pt x="7360" y="14209"/>
                    <a:pt x="7354" y="14189"/>
                  </a:cubicBezTo>
                  <a:lnTo>
                    <a:pt x="7354" y="14189"/>
                  </a:lnTo>
                  <a:lnTo>
                    <a:pt x="7372" y="14180"/>
                  </a:lnTo>
                  <a:cubicBezTo>
                    <a:pt x="7357" y="14158"/>
                    <a:pt x="7343" y="14135"/>
                    <a:pt x="7330" y="14114"/>
                  </a:cubicBezTo>
                  <a:lnTo>
                    <a:pt x="7330" y="14114"/>
                  </a:lnTo>
                  <a:cubicBezTo>
                    <a:pt x="7084" y="13358"/>
                    <a:pt x="6637" y="12092"/>
                    <a:pt x="6071" y="10678"/>
                  </a:cubicBezTo>
                  <a:cubicBezTo>
                    <a:pt x="5504" y="9177"/>
                    <a:pt x="4804" y="7409"/>
                    <a:pt x="4037" y="5841"/>
                  </a:cubicBezTo>
                  <a:cubicBezTo>
                    <a:pt x="2595" y="2696"/>
                    <a:pt x="1089" y="1"/>
                    <a:pt x="8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75;p47">
              <a:extLst>
                <a:ext uri="{FF2B5EF4-FFF2-40B4-BE49-F238E27FC236}">
                  <a16:creationId xmlns:a16="http://schemas.microsoft.com/office/drawing/2014/main" id="{30FFD1A4-1ADF-70AB-E5A3-280FC5025112}"/>
                </a:ext>
              </a:extLst>
            </p:cNvPr>
            <p:cNvSpPr/>
            <p:nvPr/>
          </p:nvSpPr>
          <p:spPr>
            <a:xfrm>
              <a:off x="2688875" y="8753450"/>
              <a:ext cx="375300" cy="76325"/>
            </a:xfrm>
            <a:custGeom>
              <a:avLst/>
              <a:gdLst/>
              <a:ahLst/>
              <a:cxnLst/>
              <a:rect l="l" t="t" r="r" b="b"/>
              <a:pathLst>
                <a:path w="15012" h="3053" extrusionOk="0">
                  <a:moveTo>
                    <a:pt x="1138" y="1"/>
                  </a:moveTo>
                  <a:cubicBezTo>
                    <a:pt x="753" y="1"/>
                    <a:pt x="535" y="28"/>
                    <a:pt x="535" y="83"/>
                  </a:cubicBezTo>
                  <a:cubicBezTo>
                    <a:pt x="505" y="262"/>
                    <a:pt x="2770" y="602"/>
                    <a:pt x="5564" y="1077"/>
                  </a:cubicBezTo>
                  <a:lnTo>
                    <a:pt x="5564" y="1077"/>
                  </a:lnTo>
                  <a:cubicBezTo>
                    <a:pt x="3318" y="766"/>
                    <a:pt x="1293" y="502"/>
                    <a:pt x="449" y="502"/>
                  </a:cubicBezTo>
                  <a:cubicBezTo>
                    <a:pt x="189" y="502"/>
                    <a:pt x="41" y="527"/>
                    <a:pt x="34" y="584"/>
                  </a:cubicBezTo>
                  <a:cubicBezTo>
                    <a:pt x="1" y="751"/>
                    <a:pt x="3103" y="1384"/>
                    <a:pt x="6439" y="1918"/>
                  </a:cubicBezTo>
                  <a:cubicBezTo>
                    <a:pt x="9775" y="2418"/>
                    <a:pt x="13377" y="2885"/>
                    <a:pt x="14211" y="2952"/>
                  </a:cubicBezTo>
                  <a:cubicBezTo>
                    <a:pt x="14344" y="2952"/>
                    <a:pt x="14578" y="3019"/>
                    <a:pt x="14878" y="3052"/>
                  </a:cubicBezTo>
                  <a:lnTo>
                    <a:pt x="15012" y="2285"/>
                  </a:lnTo>
                  <a:cubicBezTo>
                    <a:pt x="14211" y="2085"/>
                    <a:pt x="12910" y="1751"/>
                    <a:pt x="11409" y="1418"/>
                  </a:cubicBezTo>
                  <a:cubicBezTo>
                    <a:pt x="9941" y="1117"/>
                    <a:pt x="8240" y="784"/>
                    <a:pt x="6606" y="550"/>
                  </a:cubicBezTo>
                  <a:cubicBezTo>
                    <a:pt x="4288" y="188"/>
                    <a:pt x="2145" y="1"/>
                    <a:pt x="1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76;p47">
              <a:extLst>
                <a:ext uri="{FF2B5EF4-FFF2-40B4-BE49-F238E27FC236}">
                  <a16:creationId xmlns:a16="http://schemas.microsoft.com/office/drawing/2014/main" id="{A86D96C2-6F19-5571-52DB-D250B84A5DFC}"/>
                </a:ext>
              </a:extLst>
            </p:cNvPr>
            <p:cNvSpPr/>
            <p:nvPr/>
          </p:nvSpPr>
          <p:spPr>
            <a:xfrm>
              <a:off x="2135150" y="9081575"/>
              <a:ext cx="122625" cy="241875"/>
            </a:xfrm>
            <a:custGeom>
              <a:avLst/>
              <a:gdLst/>
              <a:ahLst/>
              <a:cxnLst/>
              <a:rect l="l" t="t" r="r" b="b"/>
              <a:pathLst>
                <a:path w="4905" h="9675" extrusionOk="0">
                  <a:moveTo>
                    <a:pt x="3629" y="0"/>
                  </a:moveTo>
                  <a:cubicBezTo>
                    <a:pt x="3202" y="0"/>
                    <a:pt x="399" y="8147"/>
                    <a:pt x="34" y="9241"/>
                  </a:cubicBezTo>
                  <a:cubicBezTo>
                    <a:pt x="34" y="9274"/>
                    <a:pt x="34" y="9308"/>
                    <a:pt x="1" y="9408"/>
                  </a:cubicBezTo>
                  <a:lnTo>
                    <a:pt x="701" y="9675"/>
                  </a:lnTo>
                  <a:cubicBezTo>
                    <a:pt x="1102" y="8941"/>
                    <a:pt x="2336" y="6639"/>
                    <a:pt x="3236" y="4438"/>
                  </a:cubicBezTo>
                  <a:cubicBezTo>
                    <a:pt x="4204" y="2236"/>
                    <a:pt x="4904" y="168"/>
                    <a:pt x="4704" y="101"/>
                  </a:cubicBezTo>
                  <a:cubicBezTo>
                    <a:pt x="4699" y="99"/>
                    <a:pt x="4694" y="98"/>
                    <a:pt x="4688" y="98"/>
                  </a:cubicBezTo>
                  <a:cubicBezTo>
                    <a:pt x="4472" y="98"/>
                    <a:pt x="3665" y="1864"/>
                    <a:pt x="2720" y="3854"/>
                  </a:cubicBezTo>
                  <a:lnTo>
                    <a:pt x="2720" y="3854"/>
                  </a:lnTo>
                  <a:cubicBezTo>
                    <a:pt x="3368" y="1851"/>
                    <a:pt x="3866" y="77"/>
                    <a:pt x="3637" y="1"/>
                  </a:cubicBezTo>
                  <a:cubicBezTo>
                    <a:pt x="3634" y="0"/>
                    <a:pt x="3632" y="0"/>
                    <a:pt x="3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77;p47">
              <a:extLst>
                <a:ext uri="{FF2B5EF4-FFF2-40B4-BE49-F238E27FC236}">
                  <a16:creationId xmlns:a16="http://schemas.microsoft.com/office/drawing/2014/main" id="{3EE8D1D0-BA69-66FE-57ED-117D4E9AF42D}"/>
                </a:ext>
              </a:extLst>
            </p:cNvPr>
            <p:cNvSpPr/>
            <p:nvPr/>
          </p:nvSpPr>
          <p:spPr>
            <a:xfrm>
              <a:off x="2764775" y="8420275"/>
              <a:ext cx="236850" cy="82600"/>
            </a:xfrm>
            <a:custGeom>
              <a:avLst/>
              <a:gdLst/>
              <a:ahLst/>
              <a:cxnLst/>
              <a:rect l="l" t="t" r="r" b="b"/>
              <a:pathLst>
                <a:path w="9474" h="3304" extrusionOk="0">
                  <a:moveTo>
                    <a:pt x="9307" y="1"/>
                  </a:moveTo>
                  <a:cubicBezTo>
                    <a:pt x="9140" y="1"/>
                    <a:pt x="9040" y="34"/>
                    <a:pt x="8973" y="34"/>
                  </a:cubicBezTo>
                  <a:cubicBezTo>
                    <a:pt x="8406" y="101"/>
                    <a:pt x="6171" y="534"/>
                    <a:pt x="4037" y="1001"/>
                  </a:cubicBezTo>
                  <a:cubicBezTo>
                    <a:pt x="1968" y="1435"/>
                    <a:pt x="0" y="2036"/>
                    <a:pt x="34" y="2269"/>
                  </a:cubicBezTo>
                  <a:cubicBezTo>
                    <a:pt x="39" y="2298"/>
                    <a:pt x="103" y="2310"/>
                    <a:pt x="214" y="2310"/>
                  </a:cubicBezTo>
                  <a:cubicBezTo>
                    <a:pt x="609" y="2310"/>
                    <a:pt x="1612" y="2148"/>
                    <a:pt x="2813" y="1942"/>
                  </a:cubicBezTo>
                  <a:lnTo>
                    <a:pt x="2813" y="1942"/>
                  </a:lnTo>
                  <a:cubicBezTo>
                    <a:pt x="2274" y="2156"/>
                    <a:pt x="1792" y="2374"/>
                    <a:pt x="1401" y="2569"/>
                  </a:cubicBezTo>
                  <a:cubicBezTo>
                    <a:pt x="734" y="2903"/>
                    <a:pt x="367" y="3203"/>
                    <a:pt x="401" y="3270"/>
                  </a:cubicBezTo>
                  <a:cubicBezTo>
                    <a:pt x="416" y="3293"/>
                    <a:pt x="452" y="3304"/>
                    <a:pt x="506" y="3304"/>
                  </a:cubicBezTo>
                  <a:cubicBezTo>
                    <a:pt x="681" y="3304"/>
                    <a:pt x="1049" y="3190"/>
                    <a:pt x="1535" y="3036"/>
                  </a:cubicBezTo>
                  <a:cubicBezTo>
                    <a:pt x="2235" y="2769"/>
                    <a:pt x="3203" y="2436"/>
                    <a:pt x="4203" y="2169"/>
                  </a:cubicBezTo>
                  <a:cubicBezTo>
                    <a:pt x="6238" y="1535"/>
                    <a:pt x="8540" y="1001"/>
                    <a:pt x="9474" y="735"/>
                  </a:cubicBezTo>
                  <a:lnTo>
                    <a:pt x="93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78;p47">
              <a:extLst>
                <a:ext uri="{FF2B5EF4-FFF2-40B4-BE49-F238E27FC236}">
                  <a16:creationId xmlns:a16="http://schemas.microsoft.com/office/drawing/2014/main" id="{A311528D-7506-BD0F-27D6-5AF5D96E8171}"/>
                </a:ext>
              </a:extLst>
            </p:cNvPr>
            <p:cNvSpPr/>
            <p:nvPr/>
          </p:nvSpPr>
          <p:spPr>
            <a:xfrm>
              <a:off x="1952525" y="8217625"/>
              <a:ext cx="162325" cy="181950"/>
            </a:xfrm>
            <a:custGeom>
              <a:avLst/>
              <a:gdLst/>
              <a:ahLst/>
              <a:cxnLst/>
              <a:rect l="l" t="t" r="r" b="b"/>
              <a:pathLst>
                <a:path w="6493" h="7278" extrusionOk="0">
                  <a:moveTo>
                    <a:pt x="568" y="1"/>
                  </a:moveTo>
                  <a:lnTo>
                    <a:pt x="1" y="501"/>
                  </a:lnTo>
                  <a:cubicBezTo>
                    <a:pt x="34" y="601"/>
                    <a:pt x="67" y="635"/>
                    <a:pt x="134" y="668"/>
                  </a:cubicBezTo>
                  <a:cubicBezTo>
                    <a:pt x="434" y="1035"/>
                    <a:pt x="1768" y="2670"/>
                    <a:pt x="2869" y="4271"/>
                  </a:cubicBezTo>
                  <a:cubicBezTo>
                    <a:pt x="4000" y="5790"/>
                    <a:pt x="5038" y="7277"/>
                    <a:pt x="5283" y="7277"/>
                  </a:cubicBezTo>
                  <a:cubicBezTo>
                    <a:pt x="5291" y="7277"/>
                    <a:pt x="5298" y="7276"/>
                    <a:pt x="5304" y="7273"/>
                  </a:cubicBezTo>
                  <a:cubicBezTo>
                    <a:pt x="5430" y="7172"/>
                    <a:pt x="4986" y="6217"/>
                    <a:pt x="4273" y="5037"/>
                  </a:cubicBezTo>
                  <a:lnTo>
                    <a:pt x="4273" y="5037"/>
                  </a:lnTo>
                  <a:cubicBezTo>
                    <a:pt x="5216" y="5997"/>
                    <a:pt x="5986" y="6718"/>
                    <a:pt x="6173" y="6718"/>
                  </a:cubicBezTo>
                  <a:cubicBezTo>
                    <a:pt x="6187" y="6718"/>
                    <a:pt x="6198" y="6714"/>
                    <a:pt x="6205" y="6706"/>
                  </a:cubicBezTo>
                  <a:cubicBezTo>
                    <a:pt x="6493" y="6476"/>
                    <a:pt x="2887" y="2501"/>
                    <a:pt x="1204" y="683"/>
                  </a:cubicBezTo>
                  <a:lnTo>
                    <a:pt x="1204" y="683"/>
                  </a:lnTo>
                  <a:cubicBezTo>
                    <a:pt x="1006" y="441"/>
                    <a:pt x="854" y="262"/>
                    <a:pt x="768" y="168"/>
                  </a:cubicBezTo>
                  <a:cubicBezTo>
                    <a:pt x="701" y="134"/>
                    <a:pt x="668" y="34"/>
                    <a:pt x="634" y="1"/>
                  </a:cubicBezTo>
                  <a:lnTo>
                    <a:pt x="597" y="32"/>
                  </a:lnTo>
                  <a:lnTo>
                    <a:pt x="597" y="32"/>
                  </a:lnTo>
                  <a:cubicBezTo>
                    <a:pt x="587" y="21"/>
                    <a:pt x="577" y="11"/>
                    <a:pt x="5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79;p47">
              <a:extLst>
                <a:ext uri="{FF2B5EF4-FFF2-40B4-BE49-F238E27FC236}">
                  <a16:creationId xmlns:a16="http://schemas.microsoft.com/office/drawing/2014/main" id="{7A057BEA-D203-DC1C-E291-B98B8D42A5BC}"/>
                </a:ext>
              </a:extLst>
            </p:cNvPr>
            <p:cNvSpPr/>
            <p:nvPr/>
          </p:nvSpPr>
          <p:spPr>
            <a:xfrm>
              <a:off x="2321950" y="8727150"/>
              <a:ext cx="50900" cy="243550"/>
            </a:xfrm>
            <a:custGeom>
              <a:avLst/>
              <a:gdLst/>
              <a:ahLst/>
              <a:cxnLst/>
              <a:rect l="l" t="t" r="r" b="b"/>
              <a:pathLst>
                <a:path w="2036" h="9742" extrusionOk="0">
                  <a:moveTo>
                    <a:pt x="1829" y="1"/>
                  </a:moveTo>
                  <a:cubicBezTo>
                    <a:pt x="1623" y="1"/>
                    <a:pt x="1219" y="1495"/>
                    <a:pt x="877" y="3331"/>
                  </a:cubicBezTo>
                  <a:lnTo>
                    <a:pt x="877" y="3331"/>
                  </a:lnTo>
                  <a:cubicBezTo>
                    <a:pt x="876" y="1510"/>
                    <a:pt x="814" y="1"/>
                    <a:pt x="601" y="1"/>
                  </a:cubicBezTo>
                  <a:cubicBezTo>
                    <a:pt x="234" y="1"/>
                    <a:pt x="34" y="8341"/>
                    <a:pt x="1" y="9441"/>
                  </a:cubicBezTo>
                  <a:lnTo>
                    <a:pt x="1" y="9675"/>
                  </a:lnTo>
                  <a:lnTo>
                    <a:pt x="768" y="9742"/>
                  </a:lnTo>
                  <a:cubicBezTo>
                    <a:pt x="868" y="8841"/>
                    <a:pt x="1168" y="6439"/>
                    <a:pt x="1435" y="4238"/>
                  </a:cubicBezTo>
                  <a:cubicBezTo>
                    <a:pt x="1735" y="2003"/>
                    <a:pt x="2036" y="68"/>
                    <a:pt x="1835" y="1"/>
                  </a:cubicBezTo>
                  <a:cubicBezTo>
                    <a:pt x="1833" y="1"/>
                    <a:pt x="1831" y="1"/>
                    <a:pt x="18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80;p47">
              <a:extLst>
                <a:ext uri="{FF2B5EF4-FFF2-40B4-BE49-F238E27FC236}">
                  <a16:creationId xmlns:a16="http://schemas.microsoft.com/office/drawing/2014/main" id="{1652A276-F500-2AEC-61BA-1258187379C1}"/>
                </a:ext>
              </a:extLst>
            </p:cNvPr>
            <p:cNvSpPr/>
            <p:nvPr/>
          </p:nvSpPr>
          <p:spPr>
            <a:xfrm>
              <a:off x="2457875" y="8491175"/>
              <a:ext cx="163475" cy="101750"/>
            </a:xfrm>
            <a:custGeom>
              <a:avLst/>
              <a:gdLst/>
              <a:ahLst/>
              <a:cxnLst/>
              <a:rect l="l" t="t" r="r" b="b"/>
              <a:pathLst>
                <a:path w="6539" h="4070" extrusionOk="0">
                  <a:moveTo>
                    <a:pt x="701" y="3503"/>
                  </a:moveTo>
                  <a:lnTo>
                    <a:pt x="701" y="3503"/>
                  </a:lnTo>
                  <a:cubicBezTo>
                    <a:pt x="668" y="3503"/>
                    <a:pt x="635" y="3536"/>
                    <a:pt x="635" y="3536"/>
                  </a:cubicBezTo>
                  <a:cubicBezTo>
                    <a:pt x="668" y="3536"/>
                    <a:pt x="701" y="3503"/>
                    <a:pt x="701" y="3503"/>
                  </a:cubicBezTo>
                  <a:close/>
                  <a:moveTo>
                    <a:pt x="6205" y="0"/>
                  </a:moveTo>
                  <a:cubicBezTo>
                    <a:pt x="4604" y="767"/>
                    <a:pt x="2836" y="1668"/>
                    <a:pt x="1669" y="2268"/>
                  </a:cubicBezTo>
                  <a:cubicBezTo>
                    <a:pt x="1102" y="2569"/>
                    <a:pt x="635" y="2869"/>
                    <a:pt x="368" y="3036"/>
                  </a:cubicBezTo>
                  <a:cubicBezTo>
                    <a:pt x="101" y="3236"/>
                    <a:pt x="1" y="3336"/>
                    <a:pt x="34" y="3403"/>
                  </a:cubicBezTo>
                  <a:cubicBezTo>
                    <a:pt x="101" y="3436"/>
                    <a:pt x="168" y="3436"/>
                    <a:pt x="301" y="3436"/>
                  </a:cubicBezTo>
                  <a:cubicBezTo>
                    <a:pt x="368" y="3436"/>
                    <a:pt x="468" y="3403"/>
                    <a:pt x="601" y="3403"/>
                  </a:cubicBezTo>
                  <a:lnTo>
                    <a:pt x="835" y="3403"/>
                  </a:lnTo>
                  <a:cubicBezTo>
                    <a:pt x="768" y="3436"/>
                    <a:pt x="701" y="3503"/>
                    <a:pt x="701" y="3503"/>
                  </a:cubicBezTo>
                  <a:cubicBezTo>
                    <a:pt x="701" y="3536"/>
                    <a:pt x="768" y="3536"/>
                    <a:pt x="701" y="3603"/>
                  </a:cubicBezTo>
                  <a:cubicBezTo>
                    <a:pt x="668" y="3669"/>
                    <a:pt x="635" y="3736"/>
                    <a:pt x="601" y="3836"/>
                  </a:cubicBezTo>
                  <a:cubicBezTo>
                    <a:pt x="568" y="3903"/>
                    <a:pt x="468" y="4003"/>
                    <a:pt x="501" y="4036"/>
                  </a:cubicBezTo>
                  <a:cubicBezTo>
                    <a:pt x="524" y="4059"/>
                    <a:pt x="550" y="4070"/>
                    <a:pt x="587" y="4070"/>
                  </a:cubicBezTo>
                  <a:cubicBezTo>
                    <a:pt x="661" y="4070"/>
                    <a:pt x="779" y="4025"/>
                    <a:pt x="1002" y="3936"/>
                  </a:cubicBezTo>
                  <a:cubicBezTo>
                    <a:pt x="1269" y="3870"/>
                    <a:pt x="1669" y="3603"/>
                    <a:pt x="2203" y="3336"/>
                  </a:cubicBezTo>
                  <a:cubicBezTo>
                    <a:pt x="3270" y="2702"/>
                    <a:pt x="4838" y="1735"/>
                    <a:pt x="6439" y="767"/>
                  </a:cubicBezTo>
                  <a:cubicBezTo>
                    <a:pt x="6539" y="667"/>
                    <a:pt x="6539" y="567"/>
                    <a:pt x="6539" y="500"/>
                  </a:cubicBezTo>
                  <a:cubicBezTo>
                    <a:pt x="6539" y="400"/>
                    <a:pt x="6506" y="367"/>
                    <a:pt x="6506" y="334"/>
                  </a:cubicBezTo>
                  <a:lnTo>
                    <a:pt x="6472" y="267"/>
                  </a:lnTo>
                  <a:cubicBezTo>
                    <a:pt x="6439" y="234"/>
                    <a:pt x="6439" y="200"/>
                    <a:pt x="6372" y="167"/>
                  </a:cubicBezTo>
                  <a:cubicBezTo>
                    <a:pt x="6339" y="67"/>
                    <a:pt x="6339" y="33"/>
                    <a:pt x="6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81;p47">
              <a:extLst>
                <a:ext uri="{FF2B5EF4-FFF2-40B4-BE49-F238E27FC236}">
                  <a16:creationId xmlns:a16="http://schemas.microsoft.com/office/drawing/2014/main" id="{D8D78A4C-FD01-8280-F2CF-7AA83D611893}"/>
                </a:ext>
              </a:extLst>
            </p:cNvPr>
            <p:cNvSpPr/>
            <p:nvPr/>
          </p:nvSpPr>
          <p:spPr>
            <a:xfrm>
              <a:off x="2386175" y="8070025"/>
              <a:ext cx="98425" cy="363625"/>
            </a:xfrm>
            <a:custGeom>
              <a:avLst/>
              <a:gdLst/>
              <a:ahLst/>
              <a:cxnLst/>
              <a:rect l="l" t="t" r="r" b="b"/>
              <a:pathLst>
                <a:path w="3937" h="14545" extrusionOk="0">
                  <a:moveTo>
                    <a:pt x="3169" y="1"/>
                  </a:moveTo>
                  <a:cubicBezTo>
                    <a:pt x="3136" y="168"/>
                    <a:pt x="3102" y="334"/>
                    <a:pt x="3036" y="401"/>
                  </a:cubicBezTo>
                  <a:cubicBezTo>
                    <a:pt x="2836" y="1202"/>
                    <a:pt x="1868" y="4637"/>
                    <a:pt x="1168" y="7940"/>
                  </a:cubicBezTo>
                  <a:cubicBezTo>
                    <a:pt x="467" y="11242"/>
                    <a:pt x="0" y="14378"/>
                    <a:pt x="267" y="14411"/>
                  </a:cubicBezTo>
                  <a:cubicBezTo>
                    <a:pt x="268" y="14411"/>
                    <a:pt x="269" y="14411"/>
                    <a:pt x="270" y="14411"/>
                  </a:cubicBezTo>
                  <a:cubicBezTo>
                    <a:pt x="377" y="14411"/>
                    <a:pt x="599" y="13580"/>
                    <a:pt x="896" y="12323"/>
                  </a:cubicBezTo>
                  <a:lnTo>
                    <a:pt x="896" y="12323"/>
                  </a:lnTo>
                  <a:cubicBezTo>
                    <a:pt x="654" y="13645"/>
                    <a:pt x="525" y="14526"/>
                    <a:pt x="634" y="14544"/>
                  </a:cubicBezTo>
                  <a:cubicBezTo>
                    <a:pt x="635" y="14545"/>
                    <a:pt x="636" y="14545"/>
                    <a:pt x="638" y="14545"/>
                  </a:cubicBezTo>
                  <a:cubicBezTo>
                    <a:pt x="844" y="14545"/>
                    <a:pt x="1672" y="11690"/>
                    <a:pt x="2369" y="8440"/>
                  </a:cubicBezTo>
                  <a:cubicBezTo>
                    <a:pt x="3093" y="5248"/>
                    <a:pt x="3687" y="1667"/>
                    <a:pt x="3927" y="226"/>
                  </a:cubicBezTo>
                  <a:lnTo>
                    <a:pt x="3927" y="226"/>
                  </a:lnTo>
                  <a:cubicBezTo>
                    <a:pt x="3930" y="217"/>
                    <a:pt x="3933" y="209"/>
                    <a:pt x="3936" y="201"/>
                  </a:cubicBezTo>
                  <a:lnTo>
                    <a:pt x="3931" y="200"/>
                  </a:lnTo>
                  <a:lnTo>
                    <a:pt x="3931" y="200"/>
                  </a:lnTo>
                  <a:cubicBezTo>
                    <a:pt x="3933" y="189"/>
                    <a:pt x="3935" y="178"/>
                    <a:pt x="3936" y="168"/>
                  </a:cubicBezTo>
                  <a:lnTo>
                    <a:pt x="31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82;p47">
              <a:extLst>
                <a:ext uri="{FF2B5EF4-FFF2-40B4-BE49-F238E27FC236}">
                  <a16:creationId xmlns:a16="http://schemas.microsoft.com/office/drawing/2014/main" id="{E3E9D33A-E5B0-5C94-534F-EBE63E999BD4}"/>
                </a:ext>
              </a:extLst>
            </p:cNvPr>
            <p:cNvSpPr/>
            <p:nvPr/>
          </p:nvSpPr>
          <p:spPr>
            <a:xfrm>
              <a:off x="1786575" y="8686950"/>
              <a:ext cx="246025" cy="75275"/>
            </a:xfrm>
            <a:custGeom>
              <a:avLst/>
              <a:gdLst/>
              <a:ahLst/>
              <a:cxnLst/>
              <a:rect l="l" t="t" r="r" b="b"/>
              <a:pathLst>
                <a:path w="9841" h="3011" extrusionOk="0">
                  <a:moveTo>
                    <a:pt x="9248" y="1"/>
                  </a:moveTo>
                  <a:cubicBezTo>
                    <a:pt x="8100" y="1"/>
                    <a:pt x="1154" y="1932"/>
                    <a:pt x="167" y="2210"/>
                  </a:cubicBezTo>
                  <a:cubicBezTo>
                    <a:pt x="134" y="2210"/>
                    <a:pt x="101" y="2243"/>
                    <a:pt x="0" y="2243"/>
                  </a:cubicBezTo>
                  <a:lnTo>
                    <a:pt x="167" y="3010"/>
                  </a:lnTo>
                  <a:cubicBezTo>
                    <a:pt x="188" y="3008"/>
                    <a:pt x="210" y="3005"/>
                    <a:pt x="232" y="3002"/>
                  </a:cubicBezTo>
                  <a:lnTo>
                    <a:pt x="232" y="3002"/>
                  </a:lnTo>
                  <a:lnTo>
                    <a:pt x="234" y="3010"/>
                  </a:lnTo>
                  <a:cubicBezTo>
                    <a:pt x="243" y="3010"/>
                    <a:pt x="255" y="3005"/>
                    <a:pt x="268" y="2998"/>
                  </a:cubicBezTo>
                  <a:lnTo>
                    <a:pt x="268" y="2998"/>
                  </a:lnTo>
                  <a:cubicBezTo>
                    <a:pt x="1187" y="2885"/>
                    <a:pt x="3552" y="2558"/>
                    <a:pt x="5671" y="2076"/>
                  </a:cubicBezTo>
                  <a:cubicBezTo>
                    <a:pt x="7906" y="1609"/>
                    <a:pt x="9841" y="1009"/>
                    <a:pt x="9807" y="775"/>
                  </a:cubicBezTo>
                  <a:cubicBezTo>
                    <a:pt x="9802" y="740"/>
                    <a:pt x="9736" y="725"/>
                    <a:pt x="9619" y="725"/>
                  </a:cubicBezTo>
                  <a:cubicBezTo>
                    <a:pt x="9182" y="725"/>
                    <a:pt x="8035" y="942"/>
                    <a:pt x="6650" y="1183"/>
                  </a:cubicBezTo>
                  <a:lnTo>
                    <a:pt x="6650" y="1183"/>
                  </a:lnTo>
                  <a:cubicBezTo>
                    <a:pt x="8218" y="691"/>
                    <a:pt x="9447" y="239"/>
                    <a:pt x="9407" y="41"/>
                  </a:cubicBezTo>
                  <a:cubicBezTo>
                    <a:pt x="9397" y="14"/>
                    <a:pt x="9342" y="1"/>
                    <a:pt x="92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383;p47">
              <a:extLst>
                <a:ext uri="{FF2B5EF4-FFF2-40B4-BE49-F238E27FC236}">
                  <a16:creationId xmlns:a16="http://schemas.microsoft.com/office/drawing/2014/main" id="{F9DAF619-AB5F-C387-331C-5045FB4F4E4F}"/>
                </a:ext>
              </a:extLst>
            </p:cNvPr>
            <p:cNvSpPr/>
            <p:nvPr/>
          </p:nvSpPr>
          <p:spPr>
            <a:xfrm>
              <a:off x="2639675" y="8892000"/>
              <a:ext cx="134300" cy="149575"/>
            </a:xfrm>
            <a:custGeom>
              <a:avLst/>
              <a:gdLst/>
              <a:ahLst/>
              <a:cxnLst/>
              <a:rect l="l" t="t" r="r" b="b"/>
              <a:pathLst>
                <a:path w="5372" h="5983" extrusionOk="0">
                  <a:moveTo>
                    <a:pt x="937" y="1"/>
                  </a:moveTo>
                  <a:cubicBezTo>
                    <a:pt x="923" y="1"/>
                    <a:pt x="911" y="4"/>
                    <a:pt x="901" y="12"/>
                  </a:cubicBezTo>
                  <a:cubicBezTo>
                    <a:pt x="790" y="83"/>
                    <a:pt x="1021" y="550"/>
                    <a:pt x="1424" y="1198"/>
                  </a:cubicBezTo>
                  <a:lnTo>
                    <a:pt x="1424" y="1198"/>
                  </a:lnTo>
                  <a:cubicBezTo>
                    <a:pt x="917" y="718"/>
                    <a:pt x="516" y="395"/>
                    <a:pt x="353" y="395"/>
                  </a:cubicBezTo>
                  <a:cubicBezTo>
                    <a:pt x="331" y="395"/>
                    <a:pt x="314" y="401"/>
                    <a:pt x="301" y="412"/>
                  </a:cubicBezTo>
                  <a:cubicBezTo>
                    <a:pt x="1" y="679"/>
                    <a:pt x="4070" y="5182"/>
                    <a:pt x="4637" y="5749"/>
                  </a:cubicBezTo>
                  <a:cubicBezTo>
                    <a:pt x="4671" y="5816"/>
                    <a:pt x="4704" y="5883"/>
                    <a:pt x="4804" y="5983"/>
                  </a:cubicBezTo>
                  <a:lnTo>
                    <a:pt x="5371" y="5483"/>
                  </a:lnTo>
                  <a:cubicBezTo>
                    <a:pt x="5362" y="5469"/>
                    <a:pt x="5352" y="5456"/>
                    <a:pt x="5342" y="5442"/>
                  </a:cubicBezTo>
                  <a:lnTo>
                    <a:pt x="5342" y="5442"/>
                  </a:lnTo>
                  <a:lnTo>
                    <a:pt x="5371" y="5416"/>
                  </a:lnTo>
                  <a:cubicBezTo>
                    <a:pt x="5305" y="5349"/>
                    <a:pt x="5238" y="5249"/>
                    <a:pt x="5205" y="5216"/>
                  </a:cubicBezTo>
                  <a:cubicBezTo>
                    <a:pt x="5177" y="5186"/>
                    <a:pt x="5139" y="5146"/>
                    <a:pt x="5094" y="5095"/>
                  </a:cubicBezTo>
                  <a:lnTo>
                    <a:pt x="5094" y="5095"/>
                  </a:lnTo>
                  <a:cubicBezTo>
                    <a:pt x="4007" y="3587"/>
                    <a:pt x="1375" y="1"/>
                    <a:pt x="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384;p47">
              <a:extLst>
                <a:ext uri="{FF2B5EF4-FFF2-40B4-BE49-F238E27FC236}">
                  <a16:creationId xmlns:a16="http://schemas.microsoft.com/office/drawing/2014/main" id="{9073F3B6-A9A6-2BFA-E0F8-605F9649D7A6}"/>
                </a:ext>
              </a:extLst>
            </p:cNvPr>
            <p:cNvSpPr/>
            <p:nvPr/>
          </p:nvSpPr>
          <p:spPr>
            <a:xfrm>
              <a:off x="2653025" y="8553700"/>
              <a:ext cx="319425" cy="83100"/>
            </a:xfrm>
            <a:custGeom>
              <a:avLst/>
              <a:gdLst/>
              <a:ahLst/>
              <a:cxnLst/>
              <a:rect l="l" t="t" r="r" b="b"/>
              <a:pathLst>
                <a:path w="12777" h="3324" extrusionOk="0">
                  <a:moveTo>
                    <a:pt x="12643" y="1"/>
                  </a:moveTo>
                  <a:cubicBezTo>
                    <a:pt x="12643" y="1"/>
                    <a:pt x="12643" y="1"/>
                    <a:pt x="12643" y="1"/>
                  </a:cubicBezTo>
                  <a:lnTo>
                    <a:pt x="12643" y="1"/>
                  </a:lnTo>
                  <a:cubicBezTo>
                    <a:pt x="12443" y="34"/>
                    <a:pt x="12276" y="68"/>
                    <a:pt x="12143" y="68"/>
                  </a:cubicBezTo>
                  <a:cubicBezTo>
                    <a:pt x="11442" y="201"/>
                    <a:pt x="8373" y="601"/>
                    <a:pt x="5504" y="1102"/>
                  </a:cubicBezTo>
                  <a:cubicBezTo>
                    <a:pt x="2669" y="1602"/>
                    <a:pt x="1" y="2236"/>
                    <a:pt x="34" y="2503"/>
                  </a:cubicBezTo>
                  <a:cubicBezTo>
                    <a:pt x="44" y="2528"/>
                    <a:pt x="113" y="2539"/>
                    <a:pt x="234" y="2539"/>
                  </a:cubicBezTo>
                  <a:cubicBezTo>
                    <a:pt x="785" y="2539"/>
                    <a:pt x="2407" y="2298"/>
                    <a:pt x="4305" y="2025"/>
                  </a:cubicBezTo>
                  <a:lnTo>
                    <a:pt x="4305" y="2025"/>
                  </a:lnTo>
                  <a:cubicBezTo>
                    <a:pt x="2119" y="2596"/>
                    <a:pt x="411" y="3100"/>
                    <a:pt x="468" y="3270"/>
                  </a:cubicBezTo>
                  <a:cubicBezTo>
                    <a:pt x="479" y="3306"/>
                    <a:pt x="557" y="3323"/>
                    <a:pt x="693" y="3323"/>
                  </a:cubicBezTo>
                  <a:cubicBezTo>
                    <a:pt x="2176" y="3323"/>
                    <a:pt x="10485" y="1315"/>
                    <a:pt x="12776" y="735"/>
                  </a:cubicBezTo>
                  <a:lnTo>
                    <a:pt x="126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385;p47">
              <a:extLst>
                <a:ext uri="{FF2B5EF4-FFF2-40B4-BE49-F238E27FC236}">
                  <a16:creationId xmlns:a16="http://schemas.microsoft.com/office/drawing/2014/main" id="{0A38EB2B-578A-128B-3AA0-C3CA1A95620F}"/>
                </a:ext>
              </a:extLst>
            </p:cNvPr>
            <p:cNvSpPr/>
            <p:nvPr/>
          </p:nvSpPr>
          <p:spPr>
            <a:xfrm>
              <a:off x="2048425" y="8657200"/>
              <a:ext cx="31725" cy="63550"/>
            </a:xfrm>
            <a:custGeom>
              <a:avLst/>
              <a:gdLst/>
              <a:ahLst/>
              <a:cxnLst/>
              <a:rect l="l" t="t" r="r" b="b"/>
              <a:pathLst>
                <a:path w="1269" h="2542" extrusionOk="0">
                  <a:moveTo>
                    <a:pt x="312" y="1"/>
                  </a:moveTo>
                  <a:cubicBezTo>
                    <a:pt x="230" y="1"/>
                    <a:pt x="156" y="31"/>
                    <a:pt x="101" y="97"/>
                  </a:cubicBezTo>
                  <a:cubicBezTo>
                    <a:pt x="1" y="264"/>
                    <a:pt x="134" y="464"/>
                    <a:pt x="201" y="731"/>
                  </a:cubicBezTo>
                  <a:cubicBezTo>
                    <a:pt x="334" y="931"/>
                    <a:pt x="434" y="1231"/>
                    <a:pt x="434" y="1265"/>
                  </a:cubicBezTo>
                  <a:cubicBezTo>
                    <a:pt x="468" y="1365"/>
                    <a:pt x="501" y="1598"/>
                    <a:pt x="501" y="1899"/>
                  </a:cubicBezTo>
                  <a:cubicBezTo>
                    <a:pt x="501" y="2132"/>
                    <a:pt x="501" y="2432"/>
                    <a:pt x="701" y="2532"/>
                  </a:cubicBezTo>
                  <a:cubicBezTo>
                    <a:pt x="723" y="2539"/>
                    <a:pt x="745" y="2542"/>
                    <a:pt x="767" y="2542"/>
                  </a:cubicBezTo>
                  <a:cubicBezTo>
                    <a:pt x="977" y="2542"/>
                    <a:pt x="1168" y="2264"/>
                    <a:pt x="1168" y="1932"/>
                  </a:cubicBezTo>
                  <a:cubicBezTo>
                    <a:pt x="1268" y="1565"/>
                    <a:pt x="1168" y="1131"/>
                    <a:pt x="1135" y="1065"/>
                  </a:cubicBezTo>
                  <a:cubicBezTo>
                    <a:pt x="1135" y="965"/>
                    <a:pt x="1035" y="598"/>
                    <a:pt x="801" y="297"/>
                  </a:cubicBezTo>
                  <a:cubicBezTo>
                    <a:pt x="668" y="120"/>
                    <a:pt x="475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86;p47">
              <a:extLst>
                <a:ext uri="{FF2B5EF4-FFF2-40B4-BE49-F238E27FC236}">
                  <a16:creationId xmlns:a16="http://schemas.microsoft.com/office/drawing/2014/main" id="{40910435-37D7-B703-732E-65FD49119BAF}"/>
                </a:ext>
              </a:extLst>
            </p:cNvPr>
            <p:cNvSpPr/>
            <p:nvPr/>
          </p:nvSpPr>
          <p:spPr>
            <a:xfrm>
              <a:off x="2225225" y="9005575"/>
              <a:ext cx="62550" cy="31575"/>
            </a:xfrm>
            <a:custGeom>
              <a:avLst/>
              <a:gdLst/>
              <a:ahLst/>
              <a:cxnLst/>
              <a:rect l="l" t="t" r="r" b="b"/>
              <a:pathLst>
                <a:path w="2502" h="1263" extrusionOk="0">
                  <a:moveTo>
                    <a:pt x="743" y="0"/>
                  </a:moveTo>
                  <a:cubicBezTo>
                    <a:pt x="707" y="0"/>
                    <a:pt x="671" y="2"/>
                    <a:pt x="634" y="6"/>
                  </a:cubicBezTo>
                  <a:cubicBezTo>
                    <a:pt x="301" y="6"/>
                    <a:pt x="0" y="206"/>
                    <a:pt x="100" y="473"/>
                  </a:cubicBezTo>
                  <a:cubicBezTo>
                    <a:pt x="167" y="639"/>
                    <a:pt x="401" y="673"/>
                    <a:pt x="634" y="706"/>
                  </a:cubicBezTo>
                  <a:cubicBezTo>
                    <a:pt x="901" y="773"/>
                    <a:pt x="1134" y="839"/>
                    <a:pt x="1201" y="839"/>
                  </a:cubicBezTo>
                  <a:cubicBezTo>
                    <a:pt x="1235" y="839"/>
                    <a:pt x="1468" y="973"/>
                    <a:pt x="1668" y="1106"/>
                  </a:cubicBezTo>
                  <a:cubicBezTo>
                    <a:pt x="1855" y="1176"/>
                    <a:pt x="2009" y="1263"/>
                    <a:pt x="2141" y="1263"/>
                  </a:cubicBezTo>
                  <a:cubicBezTo>
                    <a:pt x="2199" y="1263"/>
                    <a:pt x="2252" y="1247"/>
                    <a:pt x="2302" y="1206"/>
                  </a:cubicBezTo>
                  <a:cubicBezTo>
                    <a:pt x="2502" y="1106"/>
                    <a:pt x="2402" y="773"/>
                    <a:pt x="2102" y="539"/>
                  </a:cubicBezTo>
                  <a:cubicBezTo>
                    <a:pt x="1868" y="306"/>
                    <a:pt x="1468" y="172"/>
                    <a:pt x="1401" y="139"/>
                  </a:cubicBezTo>
                  <a:cubicBezTo>
                    <a:pt x="1312" y="109"/>
                    <a:pt x="1038" y="0"/>
                    <a:pt x="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387;p47">
              <a:extLst>
                <a:ext uri="{FF2B5EF4-FFF2-40B4-BE49-F238E27FC236}">
                  <a16:creationId xmlns:a16="http://schemas.microsoft.com/office/drawing/2014/main" id="{8AF2090E-D2EE-BAAA-A9EF-99082941212F}"/>
                </a:ext>
              </a:extLst>
            </p:cNvPr>
            <p:cNvSpPr/>
            <p:nvPr/>
          </p:nvSpPr>
          <p:spPr>
            <a:xfrm>
              <a:off x="2417025" y="8571150"/>
              <a:ext cx="39225" cy="56750"/>
            </a:xfrm>
            <a:custGeom>
              <a:avLst/>
              <a:gdLst/>
              <a:ahLst/>
              <a:cxnLst/>
              <a:rect l="l" t="t" r="r" b="b"/>
              <a:pathLst>
                <a:path w="1569" h="2270" extrusionOk="0">
                  <a:moveTo>
                    <a:pt x="306" y="1"/>
                  </a:moveTo>
                  <a:cubicBezTo>
                    <a:pt x="149" y="1"/>
                    <a:pt x="0" y="260"/>
                    <a:pt x="0" y="637"/>
                  </a:cubicBezTo>
                  <a:cubicBezTo>
                    <a:pt x="0" y="1004"/>
                    <a:pt x="167" y="1338"/>
                    <a:pt x="234" y="1404"/>
                  </a:cubicBezTo>
                  <a:cubicBezTo>
                    <a:pt x="267" y="1504"/>
                    <a:pt x="434" y="1871"/>
                    <a:pt x="768" y="2072"/>
                  </a:cubicBezTo>
                  <a:cubicBezTo>
                    <a:pt x="935" y="2202"/>
                    <a:pt x="1133" y="2270"/>
                    <a:pt x="1282" y="2270"/>
                  </a:cubicBezTo>
                  <a:cubicBezTo>
                    <a:pt x="1400" y="2270"/>
                    <a:pt x="1487" y="2227"/>
                    <a:pt x="1502" y="2138"/>
                  </a:cubicBezTo>
                  <a:cubicBezTo>
                    <a:pt x="1568" y="1871"/>
                    <a:pt x="1368" y="1705"/>
                    <a:pt x="1235" y="1571"/>
                  </a:cubicBezTo>
                  <a:cubicBezTo>
                    <a:pt x="1068" y="1371"/>
                    <a:pt x="934" y="1138"/>
                    <a:pt x="901" y="1071"/>
                  </a:cubicBezTo>
                  <a:cubicBezTo>
                    <a:pt x="901" y="1004"/>
                    <a:pt x="768" y="804"/>
                    <a:pt x="734" y="537"/>
                  </a:cubicBezTo>
                  <a:cubicBezTo>
                    <a:pt x="634" y="337"/>
                    <a:pt x="601" y="70"/>
                    <a:pt x="334" y="3"/>
                  </a:cubicBezTo>
                  <a:cubicBezTo>
                    <a:pt x="325" y="2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88;p47">
              <a:extLst>
                <a:ext uri="{FF2B5EF4-FFF2-40B4-BE49-F238E27FC236}">
                  <a16:creationId xmlns:a16="http://schemas.microsoft.com/office/drawing/2014/main" id="{E7F9D116-8711-C2F3-E722-679C5D22C8EC}"/>
                </a:ext>
              </a:extLst>
            </p:cNvPr>
            <p:cNvSpPr/>
            <p:nvPr/>
          </p:nvSpPr>
          <p:spPr>
            <a:xfrm>
              <a:off x="2142650" y="8434850"/>
              <a:ext cx="52575" cy="32150"/>
            </a:xfrm>
            <a:custGeom>
              <a:avLst/>
              <a:gdLst/>
              <a:ahLst/>
              <a:cxnLst/>
              <a:rect l="l" t="t" r="r" b="b"/>
              <a:pathLst>
                <a:path w="2103" h="1286" extrusionOk="0">
                  <a:moveTo>
                    <a:pt x="1787" y="0"/>
                  </a:moveTo>
                  <a:cubicBezTo>
                    <a:pt x="1625" y="0"/>
                    <a:pt x="1457" y="98"/>
                    <a:pt x="1269" y="152"/>
                  </a:cubicBezTo>
                  <a:cubicBezTo>
                    <a:pt x="1102" y="285"/>
                    <a:pt x="902" y="352"/>
                    <a:pt x="868" y="418"/>
                  </a:cubicBezTo>
                  <a:cubicBezTo>
                    <a:pt x="802" y="452"/>
                    <a:pt x="668" y="485"/>
                    <a:pt x="435" y="585"/>
                  </a:cubicBezTo>
                  <a:cubicBezTo>
                    <a:pt x="268" y="652"/>
                    <a:pt x="68" y="752"/>
                    <a:pt x="34" y="986"/>
                  </a:cubicBezTo>
                  <a:cubicBezTo>
                    <a:pt x="1" y="1152"/>
                    <a:pt x="268" y="1286"/>
                    <a:pt x="568" y="1286"/>
                  </a:cubicBezTo>
                  <a:cubicBezTo>
                    <a:pt x="868" y="1286"/>
                    <a:pt x="1168" y="1152"/>
                    <a:pt x="1235" y="1119"/>
                  </a:cubicBezTo>
                  <a:cubicBezTo>
                    <a:pt x="1269" y="1119"/>
                    <a:pt x="1602" y="952"/>
                    <a:pt x="1836" y="685"/>
                  </a:cubicBezTo>
                  <a:cubicBezTo>
                    <a:pt x="2036" y="452"/>
                    <a:pt x="2102" y="118"/>
                    <a:pt x="1902" y="18"/>
                  </a:cubicBezTo>
                  <a:cubicBezTo>
                    <a:pt x="1864" y="5"/>
                    <a:pt x="1826" y="0"/>
                    <a:pt x="1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89;p47">
              <a:extLst>
                <a:ext uri="{FF2B5EF4-FFF2-40B4-BE49-F238E27FC236}">
                  <a16:creationId xmlns:a16="http://schemas.microsoft.com/office/drawing/2014/main" id="{AD0696EB-648C-1B7C-E54A-CEEBB587FA99}"/>
                </a:ext>
              </a:extLst>
            </p:cNvPr>
            <p:cNvSpPr/>
            <p:nvPr/>
          </p:nvSpPr>
          <p:spPr>
            <a:xfrm>
              <a:off x="2581300" y="8782175"/>
              <a:ext cx="39225" cy="36675"/>
            </a:xfrm>
            <a:custGeom>
              <a:avLst/>
              <a:gdLst/>
              <a:ahLst/>
              <a:cxnLst/>
              <a:rect l="l" t="t" r="r" b="b"/>
              <a:pathLst>
                <a:path w="1569" h="1467" extrusionOk="0">
                  <a:moveTo>
                    <a:pt x="1235" y="0"/>
                  </a:moveTo>
                  <a:cubicBezTo>
                    <a:pt x="1149" y="0"/>
                    <a:pt x="1056" y="25"/>
                    <a:pt x="968" y="69"/>
                  </a:cubicBezTo>
                  <a:cubicBezTo>
                    <a:pt x="701" y="202"/>
                    <a:pt x="535" y="369"/>
                    <a:pt x="501" y="402"/>
                  </a:cubicBezTo>
                  <a:cubicBezTo>
                    <a:pt x="468" y="435"/>
                    <a:pt x="234" y="602"/>
                    <a:pt x="134" y="869"/>
                  </a:cubicBezTo>
                  <a:cubicBezTo>
                    <a:pt x="1" y="1103"/>
                    <a:pt x="1" y="1369"/>
                    <a:pt x="201" y="1436"/>
                  </a:cubicBezTo>
                  <a:cubicBezTo>
                    <a:pt x="243" y="1457"/>
                    <a:pt x="283" y="1466"/>
                    <a:pt x="323" y="1466"/>
                  </a:cubicBezTo>
                  <a:cubicBezTo>
                    <a:pt x="474" y="1466"/>
                    <a:pt x="617" y="1335"/>
                    <a:pt x="801" y="1203"/>
                  </a:cubicBezTo>
                  <a:lnTo>
                    <a:pt x="1068" y="902"/>
                  </a:lnTo>
                  <a:cubicBezTo>
                    <a:pt x="1135" y="869"/>
                    <a:pt x="1235" y="769"/>
                    <a:pt x="1368" y="636"/>
                  </a:cubicBezTo>
                  <a:cubicBezTo>
                    <a:pt x="1469" y="569"/>
                    <a:pt x="1569" y="402"/>
                    <a:pt x="1502" y="135"/>
                  </a:cubicBezTo>
                  <a:cubicBezTo>
                    <a:pt x="1446" y="41"/>
                    <a:pt x="1347" y="0"/>
                    <a:pt x="1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90;p47">
              <a:extLst>
                <a:ext uri="{FF2B5EF4-FFF2-40B4-BE49-F238E27FC236}">
                  <a16:creationId xmlns:a16="http://schemas.microsoft.com/office/drawing/2014/main" id="{E43A9AE5-0FD3-FA24-5525-B6081E3557C1}"/>
                </a:ext>
              </a:extLst>
            </p:cNvPr>
            <p:cNvSpPr/>
            <p:nvPr/>
          </p:nvSpPr>
          <p:spPr>
            <a:xfrm>
              <a:off x="2555450" y="8372775"/>
              <a:ext cx="47550" cy="32800"/>
            </a:xfrm>
            <a:custGeom>
              <a:avLst/>
              <a:gdLst/>
              <a:ahLst/>
              <a:cxnLst/>
              <a:rect l="l" t="t" r="r" b="b"/>
              <a:pathLst>
                <a:path w="1902" h="1312" extrusionOk="0">
                  <a:moveTo>
                    <a:pt x="417" y="1"/>
                  </a:moveTo>
                  <a:cubicBezTo>
                    <a:pt x="336" y="1"/>
                    <a:pt x="252" y="29"/>
                    <a:pt x="168" y="99"/>
                  </a:cubicBezTo>
                  <a:cubicBezTo>
                    <a:pt x="1" y="233"/>
                    <a:pt x="67" y="466"/>
                    <a:pt x="234" y="667"/>
                  </a:cubicBezTo>
                  <a:cubicBezTo>
                    <a:pt x="401" y="900"/>
                    <a:pt x="668" y="1000"/>
                    <a:pt x="701" y="1067"/>
                  </a:cubicBezTo>
                  <a:cubicBezTo>
                    <a:pt x="735" y="1100"/>
                    <a:pt x="1001" y="1267"/>
                    <a:pt x="1268" y="1300"/>
                  </a:cubicBezTo>
                  <a:cubicBezTo>
                    <a:pt x="1333" y="1308"/>
                    <a:pt x="1394" y="1312"/>
                    <a:pt x="1452" y="1312"/>
                  </a:cubicBezTo>
                  <a:cubicBezTo>
                    <a:pt x="1661" y="1312"/>
                    <a:pt x="1816" y="1257"/>
                    <a:pt x="1869" y="1100"/>
                  </a:cubicBezTo>
                  <a:cubicBezTo>
                    <a:pt x="1902" y="833"/>
                    <a:pt x="1702" y="733"/>
                    <a:pt x="1535" y="633"/>
                  </a:cubicBezTo>
                  <a:cubicBezTo>
                    <a:pt x="1368" y="500"/>
                    <a:pt x="1168" y="433"/>
                    <a:pt x="1102" y="366"/>
                  </a:cubicBezTo>
                  <a:cubicBezTo>
                    <a:pt x="1068" y="366"/>
                    <a:pt x="901" y="200"/>
                    <a:pt x="735" y="133"/>
                  </a:cubicBezTo>
                  <a:cubicBezTo>
                    <a:pt x="638" y="55"/>
                    <a:pt x="530" y="1"/>
                    <a:pt x="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91;p47">
              <a:extLst>
                <a:ext uri="{FF2B5EF4-FFF2-40B4-BE49-F238E27FC236}">
                  <a16:creationId xmlns:a16="http://schemas.microsoft.com/office/drawing/2014/main" id="{6BEEDAFC-3055-88BD-3C82-EB672FAC4470}"/>
                </a:ext>
              </a:extLst>
            </p:cNvPr>
            <p:cNvSpPr/>
            <p:nvPr/>
          </p:nvSpPr>
          <p:spPr>
            <a:xfrm>
              <a:off x="2216050" y="8555375"/>
              <a:ext cx="110925" cy="77175"/>
            </a:xfrm>
            <a:custGeom>
              <a:avLst/>
              <a:gdLst/>
              <a:ahLst/>
              <a:cxnLst/>
              <a:rect l="l" t="t" r="r" b="b"/>
              <a:pathLst>
                <a:path w="4437" h="3087" extrusionOk="0">
                  <a:moveTo>
                    <a:pt x="467" y="1"/>
                  </a:moveTo>
                  <a:lnTo>
                    <a:pt x="0" y="634"/>
                  </a:lnTo>
                  <a:cubicBezTo>
                    <a:pt x="5" y="638"/>
                    <a:pt x="10" y="643"/>
                    <a:pt x="16" y="647"/>
                  </a:cubicBezTo>
                  <a:lnTo>
                    <a:pt x="16" y="647"/>
                  </a:lnTo>
                  <a:lnTo>
                    <a:pt x="0" y="668"/>
                  </a:lnTo>
                  <a:cubicBezTo>
                    <a:pt x="33" y="688"/>
                    <a:pt x="82" y="718"/>
                    <a:pt x="146" y="757"/>
                  </a:cubicBezTo>
                  <a:lnTo>
                    <a:pt x="146" y="757"/>
                  </a:lnTo>
                  <a:cubicBezTo>
                    <a:pt x="797" y="1306"/>
                    <a:pt x="2916" y="3086"/>
                    <a:pt x="3511" y="3086"/>
                  </a:cubicBezTo>
                  <a:cubicBezTo>
                    <a:pt x="3567" y="3086"/>
                    <a:pt x="3610" y="3071"/>
                    <a:pt x="3636" y="3036"/>
                  </a:cubicBezTo>
                  <a:cubicBezTo>
                    <a:pt x="3686" y="2969"/>
                    <a:pt x="3540" y="2769"/>
                    <a:pt x="3285" y="2500"/>
                  </a:cubicBezTo>
                  <a:lnTo>
                    <a:pt x="3285" y="2500"/>
                  </a:lnTo>
                  <a:cubicBezTo>
                    <a:pt x="3625" y="2654"/>
                    <a:pt x="3901" y="2752"/>
                    <a:pt x="4053" y="2752"/>
                  </a:cubicBezTo>
                  <a:cubicBezTo>
                    <a:pt x="4113" y="2752"/>
                    <a:pt x="4153" y="2736"/>
                    <a:pt x="4170" y="2703"/>
                  </a:cubicBezTo>
                  <a:cubicBezTo>
                    <a:pt x="4437" y="2302"/>
                    <a:pt x="834" y="267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527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E815E5C-7D0A-CE5F-930D-0D0B9AA7D8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87475" y="909925"/>
            <a:ext cx="2425700" cy="1323975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D7E2E0-A412-7673-B0FE-F906AF21E6B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87475" y="2759801"/>
            <a:ext cx="2425700" cy="1323975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3D4103-BBA5-6505-D65D-7F58064B27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10825" y="854680"/>
            <a:ext cx="907329" cy="466725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24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B2C2CC-AEAF-0D5B-4DE2-F9F51005B0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75297" y="1269039"/>
            <a:ext cx="1378383" cy="466725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1400" dirty="0">
                <a:solidFill>
                  <a:srgbClr val="A0D1A6"/>
                </a:solidFill>
                <a:cs typeface="B Lotus" panose="00000400000000000000" pitchFamily="2" charset="-78"/>
              </a:rPr>
              <a:t>توضیحات:</a:t>
            </a:r>
            <a:endParaRPr lang="en-US" sz="1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3C6FF44-BEE0-71B8-9B20-8ED7CC1CECAA}"/>
              </a:ext>
            </a:extLst>
          </p:cNvPr>
          <p:cNvSpPr txBox="1">
            <a:spLocks/>
          </p:cNvSpPr>
          <p:nvPr/>
        </p:nvSpPr>
        <p:spPr>
          <a:xfrm>
            <a:off x="7114309" y="1982534"/>
            <a:ext cx="907329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4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745AF57-F458-36F4-C065-58D3A925173F}"/>
              </a:ext>
            </a:extLst>
          </p:cNvPr>
          <p:cNvSpPr txBox="1">
            <a:spLocks/>
          </p:cNvSpPr>
          <p:nvPr/>
        </p:nvSpPr>
        <p:spPr>
          <a:xfrm>
            <a:off x="6878781" y="2449259"/>
            <a:ext cx="1378383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1400" dirty="0">
                <a:solidFill>
                  <a:srgbClr val="A0D1A6"/>
                </a:solidFill>
                <a:cs typeface="B Lotus" panose="00000400000000000000" pitchFamily="2" charset="-78"/>
              </a:rPr>
              <a:t>توضیحات:</a:t>
            </a:r>
            <a:endParaRPr lang="en-US" sz="1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BF7AD6B-8881-C1FB-2DD9-904A521501FB}"/>
              </a:ext>
            </a:extLst>
          </p:cNvPr>
          <p:cNvSpPr txBox="1">
            <a:spLocks/>
          </p:cNvSpPr>
          <p:nvPr/>
        </p:nvSpPr>
        <p:spPr>
          <a:xfrm>
            <a:off x="7110825" y="3193031"/>
            <a:ext cx="907329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4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42E1597-B92F-21A9-F95B-B14DF3037D60}"/>
              </a:ext>
            </a:extLst>
          </p:cNvPr>
          <p:cNvSpPr txBox="1">
            <a:spLocks/>
          </p:cNvSpPr>
          <p:nvPr/>
        </p:nvSpPr>
        <p:spPr>
          <a:xfrm>
            <a:off x="6875297" y="3617051"/>
            <a:ext cx="1378383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1400" dirty="0">
                <a:solidFill>
                  <a:srgbClr val="A0D1A6"/>
                </a:solidFill>
                <a:cs typeface="B Lotus" panose="00000400000000000000" pitchFamily="2" charset="-78"/>
              </a:rPr>
              <a:t>توضیحات:</a:t>
            </a:r>
            <a:endParaRPr lang="en-US" sz="1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grpSp>
        <p:nvGrpSpPr>
          <p:cNvPr id="10" name="Google Shape;1053;p41">
            <a:extLst>
              <a:ext uri="{FF2B5EF4-FFF2-40B4-BE49-F238E27FC236}">
                <a16:creationId xmlns:a16="http://schemas.microsoft.com/office/drawing/2014/main" id="{0C21F2A3-B69D-DA28-2438-DB5A2E287A54}"/>
              </a:ext>
            </a:extLst>
          </p:cNvPr>
          <p:cNvGrpSpPr/>
          <p:nvPr/>
        </p:nvGrpSpPr>
        <p:grpSpPr>
          <a:xfrm>
            <a:off x="-558170" y="3421788"/>
            <a:ext cx="1710119" cy="1987359"/>
            <a:chOff x="1093976" y="5443354"/>
            <a:chExt cx="1876078" cy="2180222"/>
          </a:xfrm>
        </p:grpSpPr>
        <p:sp>
          <p:nvSpPr>
            <p:cNvPr id="11" name="Google Shape;1054;p41">
              <a:extLst>
                <a:ext uri="{FF2B5EF4-FFF2-40B4-BE49-F238E27FC236}">
                  <a16:creationId xmlns:a16="http://schemas.microsoft.com/office/drawing/2014/main" id="{41F6854D-A789-7C80-A2CE-09993E4D6969}"/>
                </a:ext>
              </a:extLst>
            </p:cNvPr>
            <p:cNvSpPr/>
            <p:nvPr/>
          </p:nvSpPr>
          <p:spPr>
            <a:xfrm flipH="1">
              <a:off x="1436007" y="5541376"/>
              <a:ext cx="1200941" cy="1478374"/>
            </a:xfrm>
            <a:custGeom>
              <a:avLst/>
              <a:gdLst/>
              <a:ahLst/>
              <a:cxnLst/>
              <a:rect l="l" t="t" r="r" b="b"/>
              <a:pathLst>
                <a:path w="35959" h="44266" extrusionOk="0">
                  <a:moveTo>
                    <a:pt x="11942" y="1"/>
                  </a:moveTo>
                  <a:lnTo>
                    <a:pt x="11942" y="9341"/>
                  </a:lnTo>
                  <a:cubicBezTo>
                    <a:pt x="4970" y="11809"/>
                    <a:pt x="0" y="18481"/>
                    <a:pt x="0" y="26286"/>
                  </a:cubicBezTo>
                  <a:cubicBezTo>
                    <a:pt x="0" y="36193"/>
                    <a:pt x="8072" y="44266"/>
                    <a:pt x="17980" y="44266"/>
                  </a:cubicBezTo>
                  <a:cubicBezTo>
                    <a:pt x="27920" y="44266"/>
                    <a:pt x="35959" y="36193"/>
                    <a:pt x="35959" y="26286"/>
                  </a:cubicBezTo>
                  <a:cubicBezTo>
                    <a:pt x="35959" y="18481"/>
                    <a:pt x="30955" y="11809"/>
                    <a:pt x="23984" y="9341"/>
                  </a:cubicBezTo>
                  <a:lnTo>
                    <a:pt x="239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55;p41">
              <a:extLst>
                <a:ext uri="{FF2B5EF4-FFF2-40B4-BE49-F238E27FC236}">
                  <a16:creationId xmlns:a16="http://schemas.microsoft.com/office/drawing/2014/main" id="{81CA71E0-7B8B-4567-A147-47F2FAC66063}"/>
                </a:ext>
              </a:extLst>
            </p:cNvPr>
            <p:cNvSpPr/>
            <p:nvPr/>
          </p:nvSpPr>
          <p:spPr>
            <a:xfrm flipH="1">
              <a:off x="1546768" y="6477069"/>
              <a:ext cx="1078439" cy="539236"/>
            </a:xfrm>
            <a:custGeom>
              <a:avLst/>
              <a:gdLst/>
              <a:ahLst/>
              <a:cxnLst/>
              <a:rect l="l" t="t" r="r" b="b"/>
              <a:pathLst>
                <a:path w="32291" h="16146" extrusionOk="0">
                  <a:moveTo>
                    <a:pt x="1" y="0"/>
                  </a:moveTo>
                  <a:cubicBezTo>
                    <a:pt x="1" y="8940"/>
                    <a:pt x="7239" y="16145"/>
                    <a:pt x="16146" y="16145"/>
                  </a:cubicBezTo>
                  <a:cubicBezTo>
                    <a:pt x="25085" y="16145"/>
                    <a:pt x="32290" y="8940"/>
                    <a:pt x="32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56;p41">
              <a:extLst>
                <a:ext uri="{FF2B5EF4-FFF2-40B4-BE49-F238E27FC236}">
                  <a16:creationId xmlns:a16="http://schemas.microsoft.com/office/drawing/2014/main" id="{95C030D7-9DC3-0378-4CA3-02E95CF24CB9}"/>
                </a:ext>
              </a:extLst>
            </p:cNvPr>
            <p:cNvSpPr/>
            <p:nvPr/>
          </p:nvSpPr>
          <p:spPr>
            <a:xfrm flipH="1">
              <a:off x="1436007" y="5541376"/>
              <a:ext cx="706324" cy="1478374"/>
            </a:xfrm>
            <a:custGeom>
              <a:avLst/>
              <a:gdLst/>
              <a:ahLst/>
              <a:cxnLst/>
              <a:rect l="l" t="t" r="r" b="b"/>
              <a:pathLst>
                <a:path w="21149" h="44266" extrusionOk="0">
                  <a:moveTo>
                    <a:pt x="2936" y="1"/>
                  </a:moveTo>
                  <a:lnTo>
                    <a:pt x="2936" y="9341"/>
                  </a:lnTo>
                  <a:cubicBezTo>
                    <a:pt x="9874" y="11809"/>
                    <a:pt x="14845" y="18481"/>
                    <a:pt x="14845" y="26286"/>
                  </a:cubicBezTo>
                  <a:cubicBezTo>
                    <a:pt x="14845" y="35126"/>
                    <a:pt x="8440" y="42498"/>
                    <a:pt x="1" y="43966"/>
                  </a:cubicBezTo>
                  <a:cubicBezTo>
                    <a:pt x="1001" y="44132"/>
                    <a:pt x="2035" y="44266"/>
                    <a:pt x="3136" y="44266"/>
                  </a:cubicBezTo>
                  <a:cubicBezTo>
                    <a:pt x="13043" y="44266"/>
                    <a:pt x="21116" y="36193"/>
                    <a:pt x="21116" y="26286"/>
                  </a:cubicBezTo>
                  <a:cubicBezTo>
                    <a:pt x="21149" y="18481"/>
                    <a:pt x="16145" y="11809"/>
                    <a:pt x="9174" y="9341"/>
                  </a:cubicBezTo>
                  <a:lnTo>
                    <a:pt x="91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57;p41">
              <a:extLst>
                <a:ext uri="{FF2B5EF4-FFF2-40B4-BE49-F238E27FC236}">
                  <a16:creationId xmlns:a16="http://schemas.microsoft.com/office/drawing/2014/main" id="{7C41DB9E-6912-6365-5050-8BD69BF9733B}"/>
                </a:ext>
              </a:extLst>
            </p:cNvPr>
            <p:cNvSpPr/>
            <p:nvPr/>
          </p:nvSpPr>
          <p:spPr>
            <a:xfrm flipH="1">
              <a:off x="1765740" y="5444456"/>
              <a:ext cx="553731" cy="110345"/>
            </a:xfrm>
            <a:custGeom>
              <a:avLst/>
              <a:gdLst/>
              <a:ahLst/>
              <a:cxnLst/>
              <a:rect l="l" t="t" r="r" b="b"/>
              <a:pathLst>
                <a:path w="16580" h="3304" extrusionOk="0">
                  <a:moveTo>
                    <a:pt x="1135" y="1"/>
                  </a:moveTo>
                  <a:cubicBezTo>
                    <a:pt x="501" y="1"/>
                    <a:pt x="34" y="501"/>
                    <a:pt x="34" y="1068"/>
                  </a:cubicBezTo>
                  <a:lnTo>
                    <a:pt x="34" y="2202"/>
                  </a:lnTo>
                  <a:cubicBezTo>
                    <a:pt x="1" y="2803"/>
                    <a:pt x="501" y="3303"/>
                    <a:pt x="1135" y="3303"/>
                  </a:cubicBezTo>
                  <a:lnTo>
                    <a:pt x="15479" y="3303"/>
                  </a:lnTo>
                  <a:cubicBezTo>
                    <a:pt x="16112" y="3303"/>
                    <a:pt x="16579" y="2803"/>
                    <a:pt x="16579" y="2202"/>
                  </a:cubicBezTo>
                  <a:lnTo>
                    <a:pt x="16579" y="1068"/>
                  </a:lnTo>
                  <a:cubicBezTo>
                    <a:pt x="16579" y="468"/>
                    <a:pt x="16079" y="1"/>
                    <a:pt x="154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58;p41">
              <a:extLst>
                <a:ext uri="{FF2B5EF4-FFF2-40B4-BE49-F238E27FC236}">
                  <a16:creationId xmlns:a16="http://schemas.microsoft.com/office/drawing/2014/main" id="{DA3FFCD2-129F-77D7-FFB9-CCD20F2DCE19}"/>
                </a:ext>
              </a:extLst>
            </p:cNvPr>
            <p:cNvSpPr/>
            <p:nvPr/>
          </p:nvSpPr>
          <p:spPr>
            <a:xfrm flipH="1">
              <a:off x="1765740" y="5443354"/>
              <a:ext cx="278535" cy="111447"/>
            </a:xfrm>
            <a:custGeom>
              <a:avLst/>
              <a:gdLst/>
              <a:ahLst/>
              <a:cxnLst/>
              <a:rect l="l" t="t" r="r" b="b"/>
              <a:pathLst>
                <a:path w="8340" h="3337" extrusionOk="0">
                  <a:moveTo>
                    <a:pt x="0" y="0"/>
                  </a:moveTo>
                  <a:lnTo>
                    <a:pt x="0" y="3336"/>
                  </a:lnTo>
                  <a:lnTo>
                    <a:pt x="7739" y="3336"/>
                  </a:lnTo>
                  <a:cubicBezTo>
                    <a:pt x="8072" y="3336"/>
                    <a:pt x="8339" y="3069"/>
                    <a:pt x="8339" y="2736"/>
                  </a:cubicBezTo>
                  <a:lnTo>
                    <a:pt x="8339" y="567"/>
                  </a:lnTo>
                  <a:cubicBezTo>
                    <a:pt x="8339" y="234"/>
                    <a:pt x="8072" y="0"/>
                    <a:pt x="7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59;p41">
              <a:extLst>
                <a:ext uri="{FF2B5EF4-FFF2-40B4-BE49-F238E27FC236}">
                  <a16:creationId xmlns:a16="http://schemas.microsoft.com/office/drawing/2014/main" id="{F086DA5D-D92C-598B-C153-748B8C40109E}"/>
                </a:ext>
              </a:extLst>
            </p:cNvPr>
            <p:cNvSpPr/>
            <p:nvPr/>
          </p:nvSpPr>
          <p:spPr>
            <a:xfrm flipH="1">
              <a:off x="1093983" y="6615339"/>
              <a:ext cx="1876071" cy="881226"/>
            </a:xfrm>
            <a:custGeom>
              <a:avLst/>
              <a:gdLst/>
              <a:ahLst/>
              <a:cxnLst/>
              <a:rect l="l" t="t" r="r" b="b"/>
              <a:pathLst>
                <a:path w="56174" h="26386" extrusionOk="0">
                  <a:moveTo>
                    <a:pt x="10941" y="0"/>
                  </a:moveTo>
                  <a:cubicBezTo>
                    <a:pt x="10074" y="0"/>
                    <a:pt x="9307" y="701"/>
                    <a:pt x="9307" y="1635"/>
                  </a:cubicBezTo>
                  <a:cubicBezTo>
                    <a:pt x="9307" y="2502"/>
                    <a:pt x="10007" y="3269"/>
                    <a:pt x="10941" y="3269"/>
                  </a:cubicBezTo>
                  <a:lnTo>
                    <a:pt x="11108" y="3269"/>
                  </a:lnTo>
                  <a:lnTo>
                    <a:pt x="434" y="23951"/>
                  </a:lnTo>
                  <a:cubicBezTo>
                    <a:pt x="0" y="24718"/>
                    <a:pt x="334" y="25719"/>
                    <a:pt x="1134" y="26119"/>
                  </a:cubicBezTo>
                  <a:cubicBezTo>
                    <a:pt x="1365" y="26234"/>
                    <a:pt x="1612" y="26289"/>
                    <a:pt x="1855" y="26289"/>
                  </a:cubicBezTo>
                  <a:cubicBezTo>
                    <a:pt x="2458" y="26289"/>
                    <a:pt x="3041" y="25955"/>
                    <a:pt x="3303" y="25385"/>
                  </a:cubicBezTo>
                  <a:lnTo>
                    <a:pt x="14744" y="3202"/>
                  </a:lnTo>
                  <a:lnTo>
                    <a:pt x="26519" y="3202"/>
                  </a:lnTo>
                  <a:lnTo>
                    <a:pt x="26519" y="24785"/>
                  </a:lnTo>
                  <a:cubicBezTo>
                    <a:pt x="26519" y="25652"/>
                    <a:pt x="27253" y="26386"/>
                    <a:pt x="28154" y="26386"/>
                  </a:cubicBezTo>
                  <a:cubicBezTo>
                    <a:pt x="29021" y="26386"/>
                    <a:pt x="29788" y="25685"/>
                    <a:pt x="29788" y="24785"/>
                  </a:cubicBezTo>
                  <a:lnTo>
                    <a:pt x="29788" y="3202"/>
                  </a:lnTo>
                  <a:lnTo>
                    <a:pt x="41497" y="3202"/>
                  </a:lnTo>
                  <a:lnTo>
                    <a:pt x="52938" y="25385"/>
                  </a:lnTo>
                  <a:cubicBezTo>
                    <a:pt x="53223" y="25955"/>
                    <a:pt x="53796" y="26289"/>
                    <a:pt x="54391" y="26289"/>
                  </a:cubicBezTo>
                  <a:cubicBezTo>
                    <a:pt x="54632" y="26289"/>
                    <a:pt x="54876" y="26234"/>
                    <a:pt x="55106" y="26119"/>
                  </a:cubicBezTo>
                  <a:cubicBezTo>
                    <a:pt x="55907" y="25685"/>
                    <a:pt x="56174" y="24718"/>
                    <a:pt x="55807" y="23951"/>
                  </a:cubicBezTo>
                  <a:lnTo>
                    <a:pt x="45133" y="3269"/>
                  </a:lnTo>
                  <a:lnTo>
                    <a:pt x="45366" y="3269"/>
                  </a:lnTo>
                  <a:cubicBezTo>
                    <a:pt x="46267" y="3269"/>
                    <a:pt x="47001" y="2535"/>
                    <a:pt x="47001" y="1635"/>
                  </a:cubicBezTo>
                  <a:cubicBezTo>
                    <a:pt x="47001" y="767"/>
                    <a:pt x="46300" y="0"/>
                    <a:pt x="45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60;p41">
              <a:extLst>
                <a:ext uri="{FF2B5EF4-FFF2-40B4-BE49-F238E27FC236}">
                  <a16:creationId xmlns:a16="http://schemas.microsoft.com/office/drawing/2014/main" id="{32978948-B707-3D31-4CC5-3CA466B93C9C}"/>
                </a:ext>
              </a:extLst>
            </p:cNvPr>
            <p:cNvSpPr/>
            <p:nvPr/>
          </p:nvSpPr>
          <p:spPr>
            <a:xfrm flipH="1">
              <a:off x="1975176" y="6880482"/>
              <a:ext cx="109210" cy="743094"/>
            </a:xfrm>
            <a:custGeom>
              <a:avLst/>
              <a:gdLst/>
              <a:ahLst/>
              <a:cxnLst/>
              <a:rect l="l" t="t" r="r" b="b"/>
              <a:pathLst>
                <a:path w="3270" h="22250" extrusionOk="0">
                  <a:moveTo>
                    <a:pt x="3269" y="0"/>
                  </a:moveTo>
                  <a:lnTo>
                    <a:pt x="0" y="1568"/>
                  </a:lnTo>
                  <a:lnTo>
                    <a:pt x="0" y="20615"/>
                  </a:lnTo>
                  <a:lnTo>
                    <a:pt x="34" y="20615"/>
                  </a:lnTo>
                  <a:cubicBezTo>
                    <a:pt x="34" y="21482"/>
                    <a:pt x="734" y="22249"/>
                    <a:pt x="1635" y="22249"/>
                  </a:cubicBezTo>
                  <a:cubicBezTo>
                    <a:pt x="2535" y="22249"/>
                    <a:pt x="3269" y="21549"/>
                    <a:pt x="3269" y="20615"/>
                  </a:cubicBezTo>
                  <a:lnTo>
                    <a:pt x="32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61;p41">
              <a:extLst>
                <a:ext uri="{FF2B5EF4-FFF2-40B4-BE49-F238E27FC236}">
                  <a16:creationId xmlns:a16="http://schemas.microsoft.com/office/drawing/2014/main" id="{8E3DBF64-29DF-A8A5-7C2E-73E6D2FCDA05}"/>
                </a:ext>
              </a:extLst>
            </p:cNvPr>
            <p:cNvSpPr/>
            <p:nvPr/>
          </p:nvSpPr>
          <p:spPr>
            <a:xfrm flipH="1">
              <a:off x="1093976" y="6616309"/>
              <a:ext cx="821078" cy="873485"/>
            </a:xfrm>
            <a:custGeom>
              <a:avLst/>
              <a:gdLst/>
              <a:ahLst/>
              <a:cxnLst/>
              <a:rect l="l" t="t" r="r" b="b"/>
              <a:pathLst>
                <a:path w="24585" h="26290" extrusionOk="0">
                  <a:moveTo>
                    <a:pt x="6572" y="1"/>
                  </a:moveTo>
                  <a:lnTo>
                    <a:pt x="0" y="3270"/>
                  </a:lnTo>
                  <a:lnTo>
                    <a:pt x="9874" y="3270"/>
                  </a:lnTo>
                  <a:lnTo>
                    <a:pt x="9874" y="3236"/>
                  </a:lnTo>
                  <a:lnTo>
                    <a:pt x="21282" y="25419"/>
                  </a:lnTo>
                  <a:cubicBezTo>
                    <a:pt x="21590" y="25964"/>
                    <a:pt x="22167" y="26290"/>
                    <a:pt x="22751" y="26290"/>
                  </a:cubicBezTo>
                  <a:cubicBezTo>
                    <a:pt x="22989" y="26290"/>
                    <a:pt x="23228" y="26235"/>
                    <a:pt x="23451" y="26119"/>
                  </a:cubicBezTo>
                  <a:cubicBezTo>
                    <a:pt x="24251" y="25686"/>
                    <a:pt x="24585" y="24752"/>
                    <a:pt x="24184" y="23951"/>
                  </a:cubicBezTo>
                  <a:lnTo>
                    <a:pt x="13510" y="3270"/>
                  </a:lnTo>
                  <a:lnTo>
                    <a:pt x="13744" y="3270"/>
                  </a:lnTo>
                  <a:cubicBezTo>
                    <a:pt x="14611" y="3270"/>
                    <a:pt x="15378" y="2569"/>
                    <a:pt x="15378" y="1635"/>
                  </a:cubicBezTo>
                  <a:cubicBezTo>
                    <a:pt x="15378" y="768"/>
                    <a:pt x="14678" y="1"/>
                    <a:pt x="137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99;p52">
            <a:extLst>
              <a:ext uri="{FF2B5EF4-FFF2-40B4-BE49-F238E27FC236}">
                <a16:creationId xmlns:a16="http://schemas.microsoft.com/office/drawing/2014/main" id="{D9D09209-08A5-F091-AA75-A1A4A65DD74F}"/>
              </a:ext>
            </a:extLst>
          </p:cNvPr>
          <p:cNvGrpSpPr/>
          <p:nvPr/>
        </p:nvGrpSpPr>
        <p:grpSpPr>
          <a:xfrm rot="690974">
            <a:off x="-144554" y="-408257"/>
            <a:ext cx="1333403" cy="2110464"/>
            <a:chOff x="-4162575" y="12340150"/>
            <a:chExt cx="736654" cy="1165950"/>
          </a:xfrm>
        </p:grpSpPr>
        <p:sp>
          <p:nvSpPr>
            <p:cNvPr id="20" name="Google Shape;2000;p52">
              <a:extLst>
                <a:ext uri="{FF2B5EF4-FFF2-40B4-BE49-F238E27FC236}">
                  <a16:creationId xmlns:a16="http://schemas.microsoft.com/office/drawing/2014/main" id="{F59588AE-99AD-90DE-95B0-49D633CE2E60}"/>
                </a:ext>
              </a:extLst>
            </p:cNvPr>
            <p:cNvSpPr/>
            <p:nvPr/>
          </p:nvSpPr>
          <p:spPr>
            <a:xfrm>
              <a:off x="-4000700" y="13207525"/>
              <a:ext cx="50900" cy="270225"/>
            </a:xfrm>
            <a:custGeom>
              <a:avLst/>
              <a:gdLst/>
              <a:ahLst/>
              <a:cxnLst/>
              <a:rect l="l" t="t" r="r" b="b"/>
              <a:pathLst>
                <a:path w="2036" h="10809" fill="none" extrusionOk="0">
                  <a:moveTo>
                    <a:pt x="368" y="1"/>
                  </a:moveTo>
                  <a:cubicBezTo>
                    <a:pt x="368" y="1"/>
                    <a:pt x="768" y="1469"/>
                    <a:pt x="401" y="3170"/>
                  </a:cubicBezTo>
                  <a:cubicBezTo>
                    <a:pt x="1" y="4838"/>
                    <a:pt x="1001" y="6272"/>
                    <a:pt x="1335" y="7106"/>
                  </a:cubicBezTo>
                  <a:cubicBezTo>
                    <a:pt x="2035" y="8841"/>
                    <a:pt x="601" y="9508"/>
                    <a:pt x="1168" y="10809"/>
                  </a:cubicBezTo>
                </a:path>
              </a:pathLst>
            </a:custGeom>
            <a:noFill/>
            <a:ln w="108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01;p52">
              <a:extLst>
                <a:ext uri="{FF2B5EF4-FFF2-40B4-BE49-F238E27FC236}">
                  <a16:creationId xmlns:a16="http://schemas.microsoft.com/office/drawing/2014/main" id="{25FA4D4C-2ED0-4941-72F6-5374EA95BFC0}"/>
                </a:ext>
              </a:extLst>
            </p:cNvPr>
            <p:cNvSpPr/>
            <p:nvPr/>
          </p:nvSpPr>
          <p:spPr>
            <a:xfrm>
              <a:off x="-4096600" y="13163350"/>
              <a:ext cx="55900" cy="267700"/>
            </a:xfrm>
            <a:custGeom>
              <a:avLst/>
              <a:gdLst/>
              <a:ahLst/>
              <a:cxnLst/>
              <a:rect l="l" t="t" r="r" b="b"/>
              <a:pathLst>
                <a:path w="2236" h="10708" fill="none" extrusionOk="0">
                  <a:moveTo>
                    <a:pt x="167" y="0"/>
                  </a:moveTo>
                  <a:cubicBezTo>
                    <a:pt x="167" y="0"/>
                    <a:pt x="668" y="1434"/>
                    <a:pt x="334" y="3102"/>
                  </a:cubicBezTo>
                  <a:cubicBezTo>
                    <a:pt x="1" y="4837"/>
                    <a:pt x="1068" y="6171"/>
                    <a:pt x="1435" y="7005"/>
                  </a:cubicBezTo>
                  <a:cubicBezTo>
                    <a:pt x="2236" y="8706"/>
                    <a:pt x="868" y="9407"/>
                    <a:pt x="1502" y="10708"/>
                  </a:cubicBezTo>
                </a:path>
              </a:pathLst>
            </a:custGeom>
            <a:noFill/>
            <a:ln w="108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02;p52">
              <a:extLst>
                <a:ext uri="{FF2B5EF4-FFF2-40B4-BE49-F238E27FC236}">
                  <a16:creationId xmlns:a16="http://schemas.microsoft.com/office/drawing/2014/main" id="{F2B1EDA5-CF4D-43E7-DBF3-686D2F66602B}"/>
                </a:ext>
              </a:extLst>
            </p:cNvPr>
            <p:cNvSpPr/>
            <p:nvPr/>
          </p:nvSpPr>
          <p:spPr>
            <a:xfrm>
              <a:off x="-4011525" y="13099125"/>
              <a:ext cx="77575" cy="261875"/>
            </a:xfrm>
            <a:custGeom>
              <a:avLst/>
              <a:gdLst/>
              <a:ahLst/>
              <a:cxnLst/>
              <a:rect l="l" t="t" r="r" b="b"/>
              <a:pathLst>
                <a:path w="3103" h="10475" fill="none" extrusionOk="0">
                  <a:moveTo>
                    <a:pt x="0" y="1"/>
                  </a:moveTo>
                  <a:cubicBezTo>
                    <a:pt x="0" y="1"/>
                    <a:pt x="667" y="1402"/>
                    <a:pt x="534" y="3103"/>
                  </a:cubicBezTo>
                  <a:cubicBezTo>
                    <a:pt x="434" y="4804"/>
                    <a:pt x="1635" y="6005"/>
                    <a:pt x="2135" y="6805"/>
                  </a:cubicBezTo>
                  <a:cubicBezTo>
                    <a:pt x="3102" y="8407"/>
                    <a:pt x="1835" y="9307"/>
                    <a:pt x="2635" y="10475"/>
                  </a:cubicBezTo>
                </a:path>
              </a:pathLst>
            </a:custGeom>
            <a:noFill/>
            <a:ln w="108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003;p52">
              <a:extLst>
                <a:ext uri="{FF2B5EF4-FFF2-40B4-BE49-F238E27FC236}">
                  <a16:creationId xmlns:a16="http://schemas.microsoft.com/office/drawing/2014/main" id="{64C12859-517D-6DD7-84C7-DED4BA13AD45}"/>
                </a:ext>
              </a:extLst>
            </p:cNvPr>
            <p:cNvSpPr/>
            <p:nvPr/>
          </p:nvSpPr>
          <p:spPr>
            <a:xfrm>
              <a:off x="-4029050" y="13226725"/>
              <a:ext cx="36725" cy="267700"/>
            </a:xfrm>
            <a:custGeom>
              <a:avLst/>
              <a:gdLst/>
              <a:ahLst/>
              <a:cxnLst/>
              <a:rect l="l" t="t" r="r" b="b"/>
              <a:pathLst>
                <a:path w="1469" h="10708" fill="none" extrusionOk="0">
                  <a:moveTo>
                    <a:pt x="1" y="0"/>
                  </a:moveTo>
                  <a:cubicBezTo>
                    <a:pt x="1" y="0"/>
                    <a:pt x="401" y="367"/>
                    <a:pt x="367" y="2068"/>
                  </a:cubicBezTo>
                  <a:cubicBezTo>
                    <a:pt x="334" y="3536"/>
                    <a:pt x="1468" y="6305"/>
                    <a:pt x="1001" y="7472"/>
                  </a:cubicBezTo>
                  <a:cubicBezTo>
                    <a:pt x="401" y="8873"/>
                    <a:pt x="701" y="9474"/>
                    <a:pt x="1368" y="10708"/>
                  </a:cubicBezTo>
                </a:path>
              </a:pathLst>
            </a:custGeom>
            <a:noFill/>
            <a:ln w="108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004;p52">
              <a:extLst>
                <a:ext uri="{FF2B5EF4-FFF2-40B4-BE49-F238E27FC236}">
                  <a16:creationId xmlns:a16="http://schemas.microsoft.com/office/drawing/2014/main" id="{68E96ED8-AB11-8618-87FF-9C315834A001}"/>
                </a:ext>
              </a:extLst>
            </p:cNvPr>
            <p:cNvSpPr/>
            <p:nvPr/>
          </p:nvSpPr>
          <p:spPr>
            <a:xfrm>
              <a:off x="-4054075" y="13238400"/>
              <a:ext cx="36725" cy="267700"/>
            </a:xfrm>
            <a:custGeom>
              <a:avLst/>
              <a:gdLst/>
              <a:ahLst/>
              <a:cxnLst/>
              <a:rect l="l" t="t" r="r" b="b"/>
              <a:pathLst>
                <a:path w="1469" h="10708" fill="none" extrusionOk="0">
                  <a:moveTo>
                    <a:pt x="1" y="0"/>
                  </a:moveTo>
                  <a:cubicBezTo>
                    <a:pt x="1" y="0"/>
                    <a:pt x="401" y="367"/>
                    <a:pt x="368" y="2068"/>
                  </a:cubicBezTo>
                  <a:cubicBezTo>
                    <a:pt x="334" y="3536"/>
                    <a:pt x="1469" y="6271"/>
                    <a:pt x="1002" y="7439"/>
                  </a:cubicBezTo>
                  <a:cubicBezTo>
                    <a:pt x="401" y="8873"/>
                    <a:pt x="701" y="9440"/>
                    <a:pt x="1368" y="10708"/>
                  </a:cubicBezTo>
                </a:path>
              </a:pathLst>
            </a:custGeom>
            <a:noFill/>
            <a:ln w="108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005;p52">
              <a:extLst>
                <a:ext uri="{FF2B5EF4-FFF2-40B4-BE49-F238E27FC236}">
                  <a16:creationId xmlns:a16="http://schemas.microsoft.com/office/drawing/2014/main" id="{18823FEF-6FBF-4CA2-47C5-9D82824FBF18}"/>
                </a:ext>
              </a:extLst>
            </p:cNvPr>
            <p:cNvSpPr/>
            <p:nvPr/>
          </p:nvSpPr>
          <p:spPr>
            <a:xfrm>
              <a:off x="-4161650" y="12491350"/>
              <a:ext cx="491225" cy="810700"/>
            </a:xfrm>
            <a:custGeom>
              <a:avLst/>
              <a:gdLst/>
              <a:ahLst/>
              <a:cxnLst/>
              <a:rect l="l" t="t" r="r" b="b"/>
              <a:pathLst>
                <a:path w="19649" h="32428" extrusionOk="0">
                  <a:moveTo>
                    <a:pt x="13795" y="1"/>
                  </a:moveTo>
                  <a:cubicBezTo>
                    <a:pt x="12688" y="1"/>
                    <a:pt x="11568" y="345"/>
                    <a:pt x="10608" y="1062"/>
                  </a:cubicBezTo>
                  <a:cubicBezTo>
                    <a:pt x="10608" y="1062"/>
                    <a:pt x="10175" y="1395"/>
                    <a:pt x="9441" y="1962"/>
                  </a:cubicBezTo>
                  <a:cubicBezTo>
                    <a:pt x="9041" y="2262"/>
                    <a:pt x="8640" y="2629"/>
                    <a:pt x="8140" y="3096"/>
                  </a:cubicBezTo>
                  <a:cubicBezTo>
                    <a:pt x="7640" y="3530"/>
                    <a:pt x="7139" y="4097"/>
                    <a:pt x="6539" y="4697"/>
                  </a:cubicBezTo>
                  <a:cubicBezTo>
                    <a:pt x="6272" y="4964"/>
                    <a:pt x="5972" y="5298"/>
                    <a:pt x="5705" y="5631"/>
                  </a:cubicBezTo>
                  <a:cubicBezTo>
                    <a:pt x="5438" y="5965"/>
                    <a:pt x="5138" y="6365"/>
                    <a:pt x="4838" y="6732"/>
                  </a:cubicBezTo>
                  <a:cubicBezTo>
                    <a:pt x="4537" y="7099"/>
                    <a:pt x="4270" y="7533"/>
                    <a:pt x="4004" y="7933"/>
                  </a:cubicBezTo>
                  <a:cubicBezTo>
                    <a:pt x="3703" y="8367"/>
                    <a:pt x="3470" y="8800"/>
                    <a:pt x="3170" y="9267"/>
                  </a:cubicBezTo>
                  <a:cubicBezTo>
                    <a:pt x="2936" y="9734"/>
                    <a:pt x="2669" y="10235"/>
                    <a:pt x="2436" y="10702"/>
                  </a:cubicBezTo>
                  <a:cubicBezTo>
                    <a:pt x="2202" y="11202"/>
                    <a:pt x="1969" y="11703"/>
                    <a:pt x="1769" y="12203"/>
                  </a:cubicBezTo>
                  <a:cubicBezTo>
                    <a:pt x="1335" y="13237"/>
                    <a:pt x="968" y="14304"/>
                    <a:pt x="701" y="15439"/>
                  </a:cubicBezTo>
                  <a:cubicBezTo>
                    <a:pt x="434" y="16573"/>
                    <a:pt x="268" y="17707"/>
                    <a:pt x="134" y="18808"/>
                  </a:cubicBezTo>
                  <a:cubicBezTo>
                    <a:pt x="1" y="19942"/>
                    <a:pt x="1" y="21043"/>
                    <a:pt x="34" y="22077"/>
                  </a:cubicBezTo>
                  <a:cubicBezTo>
                    <a:pt x="134" y="24178"/>
                    <a:pt x="534" y="26113"/>
                    <a:pt x="1168" y="27647"/>
                  </a:cubicBezTo>
                  <a:cubicBezTo>
                    <a:pt x="1802" y="29215"/>
                    <a:pt x="2503" y="30383"/>
                    <a:pt x="3136" y="31150"/>
                  </a:cubicBezTo>
                  <a:cubicBezTo>
                    <a:pt x="3603" y="31717"/>
                    <a:pt x="4204" y="32117"/>
                    <a:pt x="4938" y="32284"/>
                  </a:cubicBezTo>
                  <a:lnTo>
                    <a:pt x="5104" y="32317"/>
                  </a:lnTo>
                  <a:cubicBezTo>
                    <a:pt x="5370" y="32392"/>
                    <a:pt x="5636" y="32427"/>
                    <a:pt x="5896" y="32427"/>
                  </a:cubicBezTo>
                  <a:cubicBezTo>
                    <a:pt x="7270" y="32427"/>
                    <a:pt x="8493" y="31440"/>
                    <a:pt x="8774" y="29982"/>
                  </a:cubicBezTo>
                  <a:cubicBezTo>
                    <a:pt x="8807" y="29782"/>
                    <a:pt x="8807" y="29549"/>
                    <a:pt x="8840" y="29148"/>
                  </a:cubicBezTo>
                  <a:cubicBezTo>
                    <a:pt x="8874" y="28448"/>
                    <a:pt x="8974" y="27447"/>
                    <a:pt x="9041" y="26246"/>
                  </a:cubicBezTo>
                  <a:cubicBezTo>
                    <a:pt x="9107" y="25646"/>
                    <a:pt x="9141" y="25045"/>
                    <a:pt x="9207" y="24412"/>
                  </a:cubicBezTo>
                  <a:cubicBezTo>
                    <a:pt x="9307" y="23778"/>
                    <a:pt x="9341" y="23111"/>
                    <a:pt x="9474" y="22444"/>
                  </a:cubicBezTo>
                  <a:cubicBezTo>
                    <a:pt x="9541" y="21776"/>
                    <a:pt x="9708" y="21109"/>
                    <a:pt x="9874" y="20442"/>
                  </a:cubicBezTo>
                  <a:cubicBezTo>
                    <a:pt x="9975" y="20109"/>
                    <a:pt x="10041" y="19775"/>
                    <a:pt x="10175" y="19441"/>
                  </a:cubicBezTo>
                  <a:lnTo>
                    <a:pt x="10341" y="18941"/>
                  </a:lnTo>
                  <a:lnTo>
                    <a:pt x="10542" y="18474"/>
                  </a:lnTo>
                  <a:cubicBezTo>
                    <a:pt x="10808" y="17874"/>
                    <a:pt x="11109" y="17240"/>
                    <a:pt x="11442" y="16639"/>
                  </a:cubicBezTo>
                  <a:lnTo>
                    <a:pt x="11943" y="15772"/>
                  </a:lnTo>
                  <a:cubicBezTo>
                    <a:pt x="12109" y="15472"/>
                    <a:pt x="12310" y="15238"/>
                    <a:pt x="12476" y="14938"/>
                  </a:cubicBezTo>
                  <a:cubicBezTo>
                    <a:pt x="12676" y="14705"/>
                    <a:pt x="12843" y="14404"/>
                    <a:pt x="13010" y="14138"/>
                  </a:cubicBezTo>
                  <a:cubicBezTo>
                    <a:pt x="13177" y="13904"/>
                    <a:pt x="13377" y="13637"/>
                    <a:pt x="13610" y="13404"/>
                  </a:cubicBezTo>
                  <a:cubicBezTo>
                    <a:pt x="13777" y="13137"/>
                    <a:pt x="13977" y="12937"/>
                    <a:pt x="14178" y="12703"/>
                  </a:cubicBezTo>
                  <a:cubicBezTo>
                    <a:pt x="14378" y="12470"/>
                    <a:pt x="14544" y="12236"/>
                    <a:pt x="14711" y="12036"/>
                  </a:cubicBezTo>
                  <a:cubicBezTo>
                    <a:pt x="15112" y="11602"/>
                    <a:pt x="15445" y="11236"/>
                    <a:pt x="15779" y="10902"/>
                  </a:cubicBezTo>
                  <a:cubicBezTo>
                    <a:pt x="16112" y="10568"/>
                    <a:pt x="16346" y="10268"/>
                    <a:pt x="16613" y="10068"/>
                  </a:cubicBezTo>
                  <a:cubicBezTo>
                    <a:pt x="17113" y="9601"/>
                    <a:pt x="17346" y="9301"/>
                    <a:pt x="17346" y="9301"/>
                  </a:cubicBezTo>
                  <a:lnTo>
                    <a:pt x="17647" y="9034"/>
                  </a:lnTo>
                  <a:cubicBezTo>
                    <a:pt x="19381" y="7166"/>
                    <a:pt x="19648" y="4264"/>
                    <a:pt x="18047" y="2129"/>
                  </a:cubicBezTo>
                  <a:cubicBezTo>
                    <a:pt x="17016" y="741"/>
                    <a:pt x="15418" y="1"/>
                    <a:pt x="137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006;p52">
              <a:extLst>
                <a:ext uri="{FF2B5EF4-FFF2-40B4-BE49-F238E27FC236}">
                  <a16:creationId xmlns:a16="http://schemas.microsoft.com/office/drawing/2014/main" id="{F888EE75-AA5E-587E-B65F-26692DE0A674}"/>
                </a:ext>
              </a:extLst>
            </p:cNvPr>
            <p:cNvSpPr/>
            <p:nvPr/>
          </p:nvSpPr>
          <p:spPr>
            <a:xfrm>
              <a:off x="-4162575" y="12493100"/>
              <a:ext cx="399656" cy="809033"/>
            </a:xfrm>
            <a:custGeom>
              <a:avLst/>
              <a:gdLst/>
              <a:ahLst/>
              <a:cxnLst/>
              <a:rect l="l" t="t" r="r" b="b"/>
              <a:pathLst>
                <a:path w="17680" h="35790" extrusionOk="0">
                  <a:moveTo>
                    <a:pt x="14581" y="1"/>
                  </a:moveTo>
                  <a:cubicBezTo>
                    <a:pt x="13410" y="1"/>
                    <a:pt x="12228" y="366"/>
                    <a:pt x="11208" y="1144"/>
                  </a:cubicBezTo>
                  <a:cubicBezTo>
                    <a:pt x="11208" y="1144"/>
                    <a:pt x="10741" y="1478"/>
                    <a:pt x="10007" y="2078"/>
                  </a:cubicBezTo>
                  <a:cubicBezTo>
                    <a:pt x="9607" y="2379"/>
                    <a:pt x="9173" y="2812"/>
                    <a:pt x="8673" y="3246"/>
                  </a:cubicBezTo>
                  <a:cubicBezTo>
                    <a:pt x="8106" y="3713"/>
                    <a:pt x="7606" y="4313"/>
                    <a:pt x="7005" y="4914"/>
                  </a:cubicBezTo>
                  <a:cubicBezTo>
                    <a:pt x="6705" y="5214"/>
                    <a:pt x="6405" y="5581"/>
                    <a:pt x="6105" y="5981"/>
                  </a:cubicBezTo>
                  <a:cubicBezTo>
                    <a:pt x="5838" y="6348"/>
                    <a:pt x="5504" y="6715"/>
                    <a:pt x="5204" y="7149"/>
                  </a:cubicBezTo>
                  <a:cubicBezTo>
                    <a:pt x="4904" y="7549"/>
                    <a:pt x="4570" y="7983"/>
                    <a:pt x="4270" y="8416"/>
                  </a:cubicBezTo>
                  <a:cubicBezTo>
                    <a:pt x="4003" y="8883"/>
                    <a:pt x="3703" y="9350"/>
                    <a:pt x="3403" y="9851"/>
                  </a:cubicBezTo>
                  <a:cubicBezTo>
                    <a:pt x="3102" y="10351"/>
                    <a:pt x="2869" y="10851"/>
                    <a:pt x="2602" y="11352"/>
                  </a:cubicBezTo>
                  <a:cubicBezTo>
                    <a:pt x="2369" y="11886"/>
                    <a:pt x="2102" y="12386"/>
                    <a:pt x="1902" y="12986"/>
                  </a:cubicBezTo>
                  <a:cubicBezTo>
                    <a:pt x="1501" y="14087"/>
                    <a:pt x="1068" y="15221"/>
                    <a:pt x="767" y="16422"/>
                  </a:cubicBezTo>
                  <a:cubicBezTo>
                    <a:pt x="501" y="17590"/>
                    <a:pt x="267" y="18824"/>
                    <a:pt x="167" y="19991"/>
                  </a:cubicBezTo>
                  <a:cubicBezTo>
                    <a:pt x="34" y="21159"/>
                    <a:pt x="0" y="22326"/>
                    <a:pt x="67" y="23427"/>
                  </a:cubicBezTo>
                  <a:cubicBezTo>
                    <a:pt x="167" y="25695"/>
                    <a:pt x="601" y="27697"/>
                    <a:pt x="1234" y="29331"/>
                  </a:cubicBezTo>
                  <a:cubicBezTo>
                    <a:pt x="1868" y="30932"/>
                    <a:pt x="2669" y="32200"/>
                    <a:pt x="3336" y="33034"/>
                  </a:cubicBezTo>
                  <a:cubicBezTo>
                    <a:pt x="3670" y="33434"/>
                    <a:pt x="3903" y="33734"/>
                    <a:pt x="4170" y="34001"/>
                  </a:cubicBezTo>
                  <a:lnTo>
                    <a:pt x="4270" y="34101"/>
                  </a:lnTo>
                  <a:lnTo>
                    <a:pt x="4403" y="34235"/>
                  </a:lnTo>
                  <a:lnTo>
                    <a:pt x="4503" y="34335"/>
                  </a:lnTo>
                  <a:cubicBezTo>
                    <a:pt x="4953" y="35264"/>
                    <a:pt x="5888" y="35789"/>
                    <a:pt x="6896" y="35789"/>
                  </a:cubicBezTo>
                  <a:cubicBezTo>
                    <a:pt x="7009" y="35789"/>
                    <a:pt x="7124" y="35783"/>
                    <a:pt x="7239" y="35769"/>
                  </a:cubicBezTo>
                  <a:cubicBezTo>
                    <a:pt x="7072" y="35569"/>
                    <a:pt x="6939" y="35402"/>
                    <a:pt x="6838" y="35202"/>
                  </a:cubicBezTo>
                  <a:lnTo>
                    <a:pt x="6738" y="35102"/>
                  </a:lnTo>
                  <a:lnTo>
                    <a:pt x="6605" y="35002"/>
                  </a:lnTo>
                  <a:lnTo>
                    <a:pt x="6505" y="34869"/>
                  </a:lnTo>
                  <a:cubicBezTo>
                    <a:pt x="6271" y="34668"/>
                    <a:pt x="6005" y="34335"/>
                    <a:pt x="5671" y="33901"/>
                  </a:cubicBezTo>
                  <a:cubicBezTo>
                    <a:pt x="5037" y="33067"/>
                    <a:pt x="4237" y="31833"/>
                    <a:pt x="3569" y="30199"/>
                  </a:cubicBezTo>
                  <a:cubicBezTo>
                    <a:pt x="2936" y="28564"/>
                    <a:pt x="2435" y="26529"/>
                    <a:pt x="2402" y="24328"/>
                  </a:cubicBezTo>
                  <a:cubicBezTo>
                    <a:pt x="2369" y="23194"/>
                    <a:pt x="2402" y="22026"/>
                    <a:pt x="2502" y="20859"/>
                  </a:cubicBezTo>
                  <a:cubicBezTo>
                    <a:pt x="2602" y="19691"/>
                    <a:pt x="2769" y="18490"/>
                    <a:pt x="3102" y="17323"/>
                  </a:cubicBezTo>
                  <a:cubicBezTo>
                    <a:pt x="3403" y="16155"/>
                    <a:pt x="3836" y="14988"/>
                    <a:pt x="4237" y="13854"/>
                  </a:cubicBezTo>
                  <a:cubicBezTo>
                    <a:pt x="4503" y="13320"/>
                    <a:pt x="4737" y="12753"/>
                    <a:pt x="4937" y="12219"/>
                  </a:cubicBezTo>
                  <a:cubicBezTo>
                    <a:pt x="5204" y="11719"/>
                    <a:pt x="5504" y="11218"/>
                    <a:pt x="5738" y="10718"/>
                  </a:cubicBezTo>
                  <a:cubicBezTo>
                    <a:pt x="6038" y="10251"/>
                    <a:pt x="6338" y="9751"/>
                    <a:pt x="6605" y="9317"/>
                  </a:cubicBezTo>
                  <a:cubicBezTo>
                    <a:pt x="6905" y="8850"/>
                    <a:pt x="7239" y="8416"/>
                    <a:pt x="7539" y="8016"/>
                  </a:cubicBezTo>
                  <a:cubicBezTo>
                    <a:pt x="7839" y="7582"/>
                    <a:pt x="8173" y="7215"/>
                    <a:pt x="8440" y="6849"/>
                  </a:cubicBezTo>
                  <a:cubicBezTo>
                    <a:pt x="8740" y="6482"/>
                    <a:pt x="9040" y="6148"/>
                    <a:pt x="9340" y="5814"/>
                  </a:cubicBezTo>
                  <a:cubicBezTo>
                    <a:pt x="9907" y="5181"/>
                    <a:pt x="10441" y="4580"/>
                    <a:pt x="11008" y="4147"/>
                  </a:cubicBezTo>
                  <a:cubicBezTo>
                    <a:pt x="11508" y="3680"/>
                    <a:pt x="11942" y="3246"/>
                    <a:pt x="12342" y="2979"/>
                  </a:cubicBezTo>
                  <a:cubicBezTo>
                    <a:pt x="13110" y="2345"/>
                    <a:pt x="13543" y="2012"/>
                    <a:pt x="13543" y="2012"/>
                  </a:cubicBezTo>
                  <a:cubicBezTo>
                    <a:pt x="14547" y="1231"/>
                    <a:pt x="15761" y="870"/>
                    <a:pt x="16970" y="870"/>
                  </a:cubicBezTo>
                  <a:cubicBezTo>
                    <a:pt x="17207" y="870"/>
                    <a:pt x="17444" y="884"/>
                    <a:pt x="17680" y="911"/>
                  </a:cubicBezTo>
                  <a:cubicBezTo>
                    <a:pt x="16748" y="317"/>
                    <a:pt x="15669" y="1"/>
                    <a:pt x="14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07;p52">
              <a:extLst>
                <a:ext uri="{FF2B5EF4-FFF2-40B4-BE49-F238E27FC236}">
                  <a16:creationId xmlns:a16="http://schemas.microsoft.com/office/drawing/2014/main" id="{B5F6B93F-1AAA-5EF8-8A09-34BCB0B03AE5}"/>
                </a:ext>
              </a:extLst>
            </p:cNvPr>
            <p:cNvSpPr/>
            <p:nvPr/>
          </p:nvSpPr>
          <p:spPr>
            <a:xfrm>
              <a:off x="-4011525" y="13131650"/>
              <a:ext cx="120925" cy="120950"/>
            </a:xfrm>
            <a:custGeom>
              <a:avLst/>
              <a:gdLst/>
              <a:ahLst/>
              <a:cxnLst/>
              <a:rect l="l" t="t" r="r" b="b"/>
              <a:pathLst>
                <a:path w="4837" h="4838" extrusionOk="0">
                  <a:moveTo>
                    <a:pt x="2435" y="0"/>
                  </a:moveTo>
                  <a:cubicBezTo>
                    <a:pt x="1067" y="0"/>
                    <a:pt x="0" y="1068"/>
                    <a:pt x="0" y="2402"/>
                  </a:cubicBezTo>
                  <a:cubicBezTo>
                    <a:pt x="0" y="3770"/>
                    <a:pt x="1067" y="4837"/>
                    <a:pt x="2435" y="4837"/>
                  </a:cubicBezTo>
                  <a:cubicBezTo>
                    <a:pt x="3769" y="4837"/>
                    <a:pt x="4837" y="3770"/>
                    <a:pt x="4837" y="2402"/>
                  </a:cubicBezTo>
                  <a:cubicBezTo>
                    <a:pt x="4837" y="1068"/>
                    <a:pt x="3769" y="0"/>
                    <a:pt x="24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08;p52">
              <a:extLst>
                <a:ext uri="{FF2B5EF4-FFF2-40B4-BE49-F238E27FC236}">
                  <a16:creationId xmlns:a16="http://schemas.microsoft.com/office/drawing/2014/main" id="{27C03CBA-53A0-42A8-3453-F5B44772CCA3}"/>
                </a:ext>
              </a:extLst>
            </p:cNvPr>
            <p:cNvSpPr/>
            <p:nvPr/>
          </p:nvSpPr>
          <p:spPr>
            <a:xfrm>
              <a:off x="-4056575" y="13061100"/>
              <a:ext cx="80925" cy="71475"/>
            </a:xfrm>
            <a:custGeom>
              <a:avLst/>
              <a:gdLst/>
              <a:ahLst/>
              <a:cxnLst/>
              <a:rect l="l" t="t" r="r" b="b"/>
              <a:pathLst>
                <a:path w="3237" h="2859" extrusionOk="0">
                  <a:moveTo>
                    <a:pt x="1642" y="1"/>
                  </a:moveTo>
                  <a:cubicBezTo>
                    <a:pt x="1475" y="1"/>
                    <a:pt x="1303" y="29"/>
                    <a:pt x="1135" y="87"/>
                  </a:cubicBezTo>
                  <a:cubicBezTo>
                    <a:pt x="401" y="321"/>
                    <a:pt x="1" y="1155"/>
                    <a:pt x="268" y="1922"/>
                  </a:cubicBezTo>
                  <a:cubicBezTo>
                    <a:pt x="454" y="2507"/>
                    <a:pt x="1022" y="2859"/>
                    <a:pt x="1634" y="2859"/>
                  </a:cubicBezTo>
                  <a:cubicBezTo>
                    <a:pt x="1789" y="2859"/>
                    <a:pt x="1947" y="2836"/>
                    <a:pt x="2102" y="2789"/>
                  </a:cubicBezTo>
                  <a:cubicBezTo>
                    <a:pt x="2836" y="2522"/>
                    <a:pt x="3236" y="1688"/>
                    <a:pt x="2970" y="954"/>
                  </a:cubicBezTo>
                  <a:cubicBezTo>
                    <a:pt x="2787" y="356"/>
                    <a:pt x="2239" y="1"/>
                    <a:pt x="16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09;p52">
              <a:extLst>
                <a:ext uri="{FF2B5EF4-FFF2-40B4-BE49-F238E27FC236}">
                  <a16:creationId xmlns:a16="http://schemas.microsoft.com/office/drawing/2014/main" id="{585543FD-CC0B-F623-0BEC-38EE41ED1457}"/>
                </a:ext>
              </a:extLst>
            </p:cNvPr>
            <p:cNvSpPr/>
            <p:nvPr/>
          </p:nvSpPr>
          <p:spPr>
            <a:xfrm>
              <a:off x="-4004025" y="13008250"/>
              <a:ext cx="65900" cy="58350"/>
            </a:xfrm>
            <a:custGeom>
              <a:avLst/>
              <a:gdLst/>
              <a:ahLst/>
              <a:cxnLst/>
              <a:rect l="l" t="t" r="r" b="b"/>
              <a:pathLst>
                <a:path w="2636" h="2334" extrusionOk="0">
                  <a:moveTo>
                    <a:pt x="1314" y="1"/>
                  </a:moveTo>
                  <a:cubicBezTo>
                    <a:pt x="1179" y="1"/>
                    <a:pt x="1040" y="22"/>
                    <a:pt x="901" y="66"/>
                  </a:cubicBezTo>
                  <a:cubicBezTo>
                    <a:pt x="300" y="266"/>
                    <a:pt x="0" y="934"/>
                    <a:pt x="200" y="1567"/>
                  </a:cubicBezTo>
                  <a:cubicBezTo>
                    <a:pt x="357" y="2062"/>
                    <a:pt x="797" y="2333"/>
                    <a:pt x="1285" y="2333"/>
                  </a:cubicBezTo>
                  <a:cubicBezTo>
                    <a:pt x="1422" y="2333"/>
                    <a:pt x="1562" y="2312"/>
                    <a:pt x="1701" y="2268"/>
                  </a:cubicBezTo>
                  <a:cubicBezTo>
                    <a:pt x="2335" y="2068"/>
                    <a:pt x="2635" y="1401"/>
                    <a:pt x="2402" y="767"/>
                  </a:cubicBezTo>
                  <a:cubicBezTo>
                    <a:pt x="2220" y="272"/>
                    <a:pt x="1794" y="1"/>
                    <a:pt x="13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10;p52">
              <a:extLst>
                <a:ext uri="{FF2B5EF4-FFF2-40B4-BE49-F238E27FC236}">
                  <a16:creationId xmlns:a16="http://schemas.microsoft.com/office/drawing/2014/main" id="{53A0A84A-6CAA-254F-BD88-A620094D6782}"/>
                </a:ext>
              </a:extLst>
            </p:cNvPr>
            <p:cNvSpPr/>
            <p:nvPr/>
          </p:nvSpPr>
          <p:spPr>
            <a:xfrm>
              <a:off x="-3786375" y="12714675"/>
              <a:ext cx="80075" cy="71825"/>
            </a:xfrm>
            <a:custGeom>
              <a:avLst/>
              <a:gdLst/>
              <a:ahLst/>
              <a:cxnLst/>
              <a:rect l="l" t="t" r="r" b="b"/>
              <a:pathLst>
                <a:path w="3203" h="2873" extrusionOk="0">
                  <a:moveTo>
                    <a:pt x="1641" y="1"/>
                  </a:moveTo>
                  <a:cubicBezTo>
                    <a:pt x="1472" y="1"/>
                    <a:pt x="1301" y="33"/>
                    <a:pt x="1135" y="101"/>
                  </a:cubicBezTo>
                  <a:cubicBezTo>
                    <a:pt x="367" y="334"/>
                    <a:pt x="0" y="1168"/>
                    <a:pt x="234" y="1936"/>
                  </a:cubicBezTo>
                  <a:cubicBezTo>
                    <a:pt x="447" y="2521"/>
                    <a:pt x="1020" y="2873"/>
                    <a:pt x="1633" y="2873"/>
                  </a:cubicBezTo>
                  <a:cubicBezTo>
                    <a:pt x="1789" y="2873"/>
                    <a:pt x="1947" y="2850"/>
                    <a:pt x="2102" y="2803"/>
                  </a:cubicBezTo>
                  <a:cubicBezTo>
                    <a:pt x="2836" y="2536"/>
                    <a:pt x="3203" y="1702"/>
                    <a:pt x="2969" y="968"/>
                  </a:cubicBezTo>
                  <a:cubicBezTo>
                    <a:pt x="2763" y="375"/>
                    <a:pt x="2217" y="1"/>
                    <a:pt x="16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011;p52">
              <a:extLst>
                <a:ext uri="{FF2B5EF4-FFF2-40B4-BE49-F238E27FC236}">
                  <a16:creationId xmlns:a16="http://schemas.microsoft.com/office/drawing/2014/main" id="{B9254392-962F-E2B6-1560-58AE5878A21A}"/>
                </a:ext>
              </a:extLst>
            </p:cNvPr>
            <p:cNvSpPr/>
            <p:nvPr/>
          </p:nvSpPr>
          <p:spPr>
            <a:xfrm>
              <a:off x="-3733850" y="12661100"/>
              <a:ext cx="65075" cy="58475"/>
            </a:xfrm>
            <a:custGeom>
              <a:avLst/>
              <a:gdLst/>
              <a:ahLst/>
              <a:cxnLst/>
              <a:rect l="l" t="t" r="r" b="b"/>
              <a:pathLst>
                <a:path w="2603" h="2339" extrusionOk="0">
                  <a:moveTo>
                    <a:pt x="1286" y="1"/>
                  </a:moveTo>
                  <a:cubicBezTo>
                    <a:pt x="1156" y="1"/>
                    <a:pt x="1026" y="25"/>
                    <a:pt x="902" y="76"/>
                  </a:cubicBezTo>
                  <a:cubicBezTo>
                    <a:pt x="268" y="276"/>
                    <a:pt x="1" y="943"/>
                    <a:pt x="201" y="1543"/>
                  </a:cubicBezTo>
                  <a:cubicBezTo>
                    <a:pt x="360" y="2046"/>
                    <a:pt x="812" y="2339"/>
                    <a:pt x="1308" y="2339"/>
                  </a:cubicBezTo>
                  <a:cubicBezTo>
                    <a:pt x="1438" y="2339"/>
                    <a:pt x="1571" y="2319"/>
                    <a:pt x="1702" y="2277"/>
                  </a:cubicBezTo>
                  <a:cubicBezTo>
                    <a:pt x="2336" y="2044"/>
                    <a:pt x="2603" y="1410"/>
                    <a:pt x="2403" y="776"/>
                  </a:cubicBezTo>
                  <a:cubicBezTo>
                    <a:pt x="2220" y="307"/>
                    <a:pt x="1753" y="1"/>
                    <a:pt x="1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12;p52">
              <a:extLst>
                <a:ext uri="{FF2B5EF4-FFF2-40B4-BE49-F238E27FC236}">
                  <a16:creationId xmlns:a16="http://schemas.microsoft.com/office/drawing/2014/main" id="{EEF3EB04-F2BD-8531-52E8-A25F4C440489}"/>
                </a:ext>
              </a:extLst>
            </p:cNvPr>
            <p:cNvSpPr/>
            <p:nvPr/>
          </p:nvSpPr>
          <p:spPr>
            <a:xfrm>
              <a:off x="-3716325" y="12589775"/>
              <a:ext cx="65900" cy="58925"/>
            </a:xfrm>
            <a:custGeom>
              <a:avLst/>
              <a:gdLst/>
              <a:ahLst/>
              <a:cxnLst/>
              <a:rect l="l" t="t" r="r" b="b"/>
              <a:pathLst>
                <a:path w="2636" h="2357" extrusionOk="0">
                  <a:moveTo>
                    <a:pt x="1349" y="1"/>
                  </a:moveTo>
                  <a:cubicBezTo>
                    <a:pt x="1202" y="1"/>
                    <a:pt x="1051" y="30"/>
                    <a:pt x="901" y="93"/>
                  </a:cubicBezTo>
                  <a:cubicBezTo>
                    <a:pt x="301" y="293"/>
                    <a:pt x="0" y="961"/>
                    <a:pt x="201" y="1561"/>
                  </a:cubicBezTo>
                  <a:cubicBezTo>
                    <a:pt x="359" y="2064"/>
                    <a:pt x="812" y="2356"/>
                    <a:pt x="1308" y="2356"/>
                  </a:cubicBezTo>
                  <a:cubicBezTo>
                    <a:pt x="1438" y="2356"/>
                    <a:pt x="1570" y="2336"/>
                    <a:pt x="1702" y="2295"/>
                  </a:cubicBezTo>
                  <a:cubicBezTo>
                    <a:pt x="2335" y="2095"/>
                    <a:pt x="2636" y="1428"/>
                    <a:pt x="2402" y="794"/>
                  </a:cubicBezTo>
                  <a:cubicBezTo>
                    <a:pt x="2249" y="310"/>
                    <a:pt x="1824" y="1"/>
                    <a:pt x="13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13;p52">
              <a:extLst>
                <a:ext uri="{FF2B5EF4-FFF2-40B4-BE49-F238E27FC236}">
                  <a16:creationId xmlns:a16="http://schemas.microsoft.com/office/drawing/2014/main" id="{9C345044-4AC5-7025-B081-0BA8D5F8F57A}"/>
                </a:ext>
              </a:extLst>
            </p:cNvPr>
            <p:cNvSpPr/>
            <p:nvPr/>
          </p:nvSpPr>
          <p:spPr>
            <a:xfrm>
              <a:off x="-3785550" y="12655450"/>
              <a:ext cx="50075" cy="43925"/>
            </a:xfrm>
            <a:custGeom>
              <a:avLst/>
              <a:gdLst/>
              <a:ahLst/>
              <a:cxnLst/>
              <a:rect l="l" t="t" r="r" b="b"/>
              <a:pathLst>
                <a:path w="2003" h="1757" extrusionOk="0">
                  <a:moveTo>
                    <a:pt x="951" y="0"/>
                  </a:moveTo>
                  <a:cubicBezTo>
                    <a:pt x="868" y="0"/>
                    <a:pt x="784" y="11"/>
                    <a:pt x="701" y="35"/>
                  </a:cubicBezTo>
                  <a:cubicBezTo>
                    <a:pt x="268" y="202"/>
                    <a:pt x="1" y="702"/>
                    <a:pt x="168" y="1169"/>
                  </a:cubicBezTo>
                  <a:cubicBezTo>
                    <a:pt x="298" y="1534"/>
                    <a:pt x="632" y="1756"/>
                    <a:pt x="995" y="1756"/>
                  </a:cubicBezTo>
                  <a:cubicBezTo>
                    <a:pt x="1096" y="1756"/>
                    <a:pt x="1200" y="1739"/>
                    <a:pt x="1302" y="1703"/>
                  </a:cubicBezTo>
                  <a:cubicBezTo>
                    <a:pt x="1769" y="1536"/>
                    <a:pt x="2002" y="1036"/>
                    <a:pt x="1835" y="569"/>
                  </a:cubicBezTo>
                  <a:cubicBezTo>
                    <a:pt x="1698" y="239"/>
                    <a:pt x="1335" y="0"/>
                    <a:pt x="9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14;p52">
              <a:extLst>
                <a:ext uri="{FF2B5EF4-FFF2-40B4-BE49-F238E27FC236}">
                  <a16:creationId xmlns:a16="http://schemas.microsoft.com/office/drawing/2014/main" id="{D895A623-8258-FF62-789E-508EB311C400}"/>
                </a:ext>
              </a:extLst>
            </p:cNvPr>
            <p:cNvSpPr/>
            <p:nvPr/>
          </p:nvSpPr>
          <p:spPr>
            <a:xfrm>
              <a:off x="-3838075" y="12860625"/>
              <a:ext cx="134275" cy="149300"/>
            </a:xfrm>
            <a:custGeom>
              <a:avLst/>
              <a:gdLst/>
              <a:ahLst/>
              <a:cxnLst/>
              <a:rect l="l" t="t" r="r" b="b"/>
              <a:pathLst>
                <a:path w="5371" h="5972" fill="none" extrusionOk="0">
                  <a:moveTo>
                    <a:pt x="5371" y="0"/>
                  </a:moveTo>
                  <a:cubicBezTo>
                    <a:pt x="5371" y="0"/>
                    <a:pt x="4437" y="668"/>
                    <a:pt x="3903" y="1835"/>
                  </a:cubicBezTo>
                  <a:cubicBezTo>
                    <a:pt x="3403" y="3003"/>
                    <a:pt x="2169" y="3369"/>
                    <a:pt x="1568" y="3703"/>
                  </a:cubicBezTo>
                  <a:cubicBezTo>
                    <a:pt x="367" y="4437"/>
                    <a:pt x="901" y="5471"/>
                    <a:pt x="0" y="5971"/>
                  </a:cubicBezTo>
                </a:path>
              </a:pathLst>
            </a:custGeom>
            <a:noFill/>
            <a:ln w="75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015;p52">
              <a:extLst>
                <a:ext uri="{FF2B5EF4-FFF2-40B4-BE49-F238E27FC236}">
                  <a16:creationId xmlns:a16="http://schemas.microsoft.com/office/drawing/2014/main" id="{49987C6F-9D20-FF9D-121D-AD907690CD87}"/>
                </a:ext>
              </a:extLst>
            </p:cNvPr>
            <p:cNvSpPr/>
            <p:nvPr/>
          </p:nvSpPr>
          <p:spPr>
            <a:xfrm>
              <a:off x="-3765525" y="12880625"/>
              <a:ext cx="141800" cy="142625"/>
            </a:xfrm>
            <a:custGeom>
              <a:avLst/>
              <a:gdLst/>
              <a:ahLst/>
              <a:cxnLst/>
              <a:rect l="l" t="t" r="r" b="b"/>
              <a:pathLst>
                <a:path w="5672" h="5705" fill="none" extrusionOk="0">
                  <a:moveTo>
                    <a:pt x="5671" y="1"/>
                  </a:moveTo>
                  <a:cubicBezTo>
                    <a:pt x="5671" y="1"/>
                    <a:pt x="4704" y="635"/>
                    <a:pt x="4137" y="1736"/>
                  </a:cubicBezTo>
                  <a:cubicBezTo>
                    <a:pt x="3536" y="2870"/>
                    <a:pt x="2302" y="3203"/>
                    <a:pt x="1702" y="3537"/>
                  </a:cubicBezTo>
                  <a:cubicBezTo>
                    <a:pt x="467" y="4204"/>
                    <a:pt x="968" y="5238"/>
                    <a:pt x="0" y="5705"/>
                  </a:cubicBezTo>
                </a:path>
              </a:pathLst>
            </a:custGeom>
            <a:noFill/>
            <a:ln w="75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16;p52">
              <a:extLst>
                <a:ext uri="{FF2B5EF4-FFF2-40B4-BE49-F238E27FC236}">
                  <a16:creationId xmlns:a16="http://schemas.microsoft.com/office/drawing/2014/main" id="{BB1CE1CA-22E1-7B79-86FA-E182B9028C0A}"/>
                </a:ext>
              </a:extLst>
            </p:cNvPr>
            <p:cNvSpPr/>
            <p:nvPr/>
          </p:nvSpPr>
          <p:spPr>
            <a:xfrm>
              <a:off x="-3800550" y="12806425"/>
              <a:ext cx="158475" cy="125100"/>
            </a:xfrm>
            <a:custGeom>
              <a:avLst/>
              <a:gdLst/>
              <a:ahLst/>
              <a:cxnLst/>
              <a:rect l="l" t="t" r="r" b="b"/>
              <a:pathLst>
                <a:path w="6339" h="5004" fill="none" extrusionOk="0">
                  <a:moveTo>
                    <a:pt x="6338" y="0"/>
                  </a:moveTo>
                  <a:cubicBezTo>
                    <a:pt x="6338" y="0"/>
                    <a:pt x="5271" y="501"/>
                    <a:pt x="4570" y="1601"/>
                  </a:cubicBezTo>
                  <a:cubicBezTo>
                    <a:pt x="3870" y="2669"/>
                    <a:pt x="2602" y="2802"/>
                    <a:pt x="1935" y="3036"/>
                  </a:cubicBezTo>
                  <a:cubicBezTo>
                    <a:pt x="668" y="3536"/>
                    <a:pt x="1001" y="4670"/>
                    <a:pt x="0" y="5004"/>
                  </a:cubicBezTo>
                </a:path>
              </a:pathLst>
            </a:custGeom>
            <a:noFill/>
            <a:ln w="75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17;p52">
              <a:extLst>
                <a:ext uri="{FF2B5EF4-FFF2-40B4-BE49-F238E27FC236}">
                  <a16:creationId xmlns:a16="http://schemas.microsoft.com/office/drawing/2014/main" id="{B3AF3DCA-E498-2ADF-D81C-D56E0EB0B132}"/>
                </a:ext>
              </a:extLst>
            </p:cNvPr>
            <p:cNvSpPr/>
            <p:nvPr/>
          </p:nvSpPr>
          <p:spPr>
            <a:xfrm>
              <a:off x="-3831400" y="12888975"/>
              <a:ext cx="140950" cy="142625"/>
            </a:xfrm>
            <a:custGeom>
              <a:avLst/>
              <a:gdLst/>
              <a:ahLst/>
              <a:cxnLst/>
              <a:rect l="l" t="t" r="r" b="b"/>
              <a:pathLst>
                <a:path w="5638" h="5705" fill="none" extrusionOk="0">
                  <a:moveTo>
                    <a:pt x="5638" y="1"/>
                  </a:moveTo>
                  <a:cubicBezTo>
                    <a:pt x="5638" y="1"/>
                    <a:pt x="5237" y="34"/>
                    <a:pt x="4470" y="1068"/>
                  </a:cubicBezTo>
                  <a:cubicBezTo>
                    <a:pt x="3836" y="1935"/>
                    <a:pt x="1902" y="3069"/>
                    <a:pt x="1668" y="3970"/>
                  </a:cubicBezTo>
                  <a:cubicBezTo>
                    <a:pt x="1401" y="5037"/>
                    <a:pt x="934" y="5238"/>
                    <a:pt x="0" y="5705"/>
                  </a:cubicBezTo>
                </a:path>
              </a:pathLst>
            </a:custGeom>
            <a:noFill/>
            <a:ln w="75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18;p52">
              <a:extLst>
                <a:ext uri="{FF2B5EF4-FFF2-40B4-BE49-F238E27FC236}">
                  <a16:creationId xmlns:a16="http://schemas.microsoft.com/office/drawing/2014/main" id="{1BD15C73-3B78-9EB5-2BF8-2AA5ECECE74F}"/>
                </a:ext>
              </a:extLst>
            </p:cNvPr>
            <p:cNvSpPr/>
            <p:nvPr/>
          </p:nvSpPr>
          <p:spPr>
            <a:xfrm>
              <a:off x="-3822225" y="12907325"/>
              <a:ext cx="140950" cy="143450"/>
            </a:xfrm>
            <a:custGeom>
              <a:avLst/>
              <a:gdLst/>
              <a:ahLst/>
              <a:cxnLst/>
              <a:rect l="l" t="t" r="r" b="b"/>
              <a:pathLst>
                <a:path w="5638" h="5738" fill="none" extrusionOk="0">
                  <a:moveTo>
                    <a:pt x="5637" y="0"/>
                  </a:moveTo>
                  <a:cubicBezTo>
                    <a:pt x="5637" y="0"/>
                    <a:pt x="5237" y="67"/>
                    <a:pt x="4470" y="1101"/>
                  </a:cubicBezTo>
                  <a:cubicBezTo>
                    <a:pt x="3836" y="1968"/>
                    <a:pt x="1901" y="3103"/>
                    <a:pt x="1668" y="3970"/>
                  </a:cubicBezTo>
                  <a:cubicBezTo>
                    <a:pt x="1401" y="5071"/>
                    <a:pt x="934" y="5271"/>
                    <a:pt x="0" y="5738"/>
                  </a:cubicBezTo>
                </a:path>
              </a:pathLst>
            </a:custGeom>
            <a:noFill/>
            <a:ln w="75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19;p52">
              <a:extLst>
                <a:ext uri="{FF2B5EF4-FFF2-40B4-BE49-F238E27FC236}">
                  <a16:creationId xmlns:a16="http://schemas.microsoft.com/office/drawing/2014/main" id="{1CB84789-7117-3810-51F7-D16C6A3EABAD}"/>
                </a:ext>
              </a:extLst>
            </p:cNvPr>
            <p:cNvSpPr/>
            <p:nvPr/>
          </p:nvSpPr>
          <p:spPr>
            <a:xfrm>
              <a:off x="-3761350" y="12340150"/>
              <a:ext cx="334425" cy="600575"/>
            </a:xfrm>
            <a:custGeom>
              <a:avLst/>
              <a:gdLst/>
              <a:ahLst/>
              <a:cxnLst/>
              <a:rect l="l" t="t" r="r" b="b"/>
              <a:pathLst>
                <a:path w="13377" h="24023" extrusionOk="0">
                  <a:moveTo>
                    <a:pt x="8743" y="0"/>
                  </a:moveTo>
                  <a:cubicBezTo>
                    <a:pt x="8399" y="0"/>
                    <a:pt x="8051" y="45"/>
                    <a:pt x="7706" y="138"/>
                  </a:cubicBezTo>
                  <a:cubicBezTo>
                    <a:pt x="5838" y="638"/>
                    <a:pt x="4637" y="2473"/>
                    <a:pt x="4837" y="4341"/>
                  </a:cubicBezTo>
                  <a:lnTo>
                    <a:pt x="4870" y="4641"/>
                  </a:lnTo>
                  <a:cubicBezTo>
                    <a:pt x="4870" y="4641"/>
                    <a:pt x="4870" y="4941"/>
                    <a:pt x="4970" y="5442"/>
                  </a:cubicBezTo>
                  <a:cubicBezTo>
                    <a:pt x="5004" y="5675"/>
                    <a:pt x="5037" y="5975"/>
                    <a:pt x="5104" y="6309"/>
                  </a:cubicBezTo>
                  <a:cubicBezTo>
                    <a:pt x="5137" y="6643"/>
                    <a:pt x="5171" y="7009"/>
                    <a:pt x="5204" y="7443"/>
                  </a:cubicBezTo>
                  <a:cubicBezTo>
                    <a:pt x="5271" y="7643"/>
                    <a:pt x="5271" y="7843"/>
                    <a:pt x="5271" y="8077"/>
                  </a:cubicBezTo>
                  <a:cubicBezTo>
                    <a:pt x="5304" y="8277"/>
                    <a:pt x="5304" y="8511"/>
                    <a:pt x="5304" y="8744"/>
                  </a:cubicBezTo>
                  <a:lnTo>
                    <a:pt x="5304" y="9445"/>
                  </a:lnTo>
                  <a:cubicBezTo>
                    <a:pt x="5271" y="9645"/>
                    <a:pt x="5271" y="9912"/>
                    <a:pt x="5271" y="10145"/>
                  </a:cubicBezTo>
                  <a:cubicBezTo>
                    <a:pt x="5204" y="10412"/>
                    <a:pt x="5171" y="10645"/>
                    <a:pt x="5171" y="10912"/>
                  </a:cubicBezTo>
                  <a:lnTo>
                    <a:pt x="5037" y="11646"/>
                  </a:lnTo>
                  <a:cubicBezTo>
                    <a:pt x="4970" y="12146"/>
                    <a:pt x="4837" y="12647"/>
                    <a:pt x="4704" y="13147"/>
                  </a:cubicBezTo>
                  <a:lnTo>
                    <a:pt x="4603" y="13514"/>
                  </a:lnTo>
                  <a:lnTo>
                    <a:pt x="4470" y="13914"/>
                  </a:lnTo>
                  <a:cubicBezTo>
                    <a:pt x="4437" y="14148"/>
                    <a:pt x="4303" y="14348"/>
                    <a:pt x="4203" y="14615"/>
                  </a:cubicBezTo>
                  <a:cubicBezTo>
                    <a:pt x="4003" y="15115"/>
                    <a:pt x="3803" y="15582"/>
                    <a:pt x="3536" y="15983"/>
                  </a:cubicBezTo>
                  <a:lnTo>
                    <a:pt x="2802" y="17250"/>
                  </a:lnTo>
                  <a:cubicBezTo>
                    <a:pt x="2602" y="17650"/>
                    <a:pt x="2302" y="18017"/>
                    <a:pt x="2102" y="18418"/>
                  </a:cubicBezTo>
                  <a:cubicBezTo>
                    <a:pt x="1601" y="19152"/>
                    <a:pt x="1168" y="19785"/>
                    <a:pt x="867" y="20186"/>
                  </a:cubicBezTo>
                  <a:cubicBezTo>
                    <a:pt x="767" y="20452"/>
                    <a:pt x="634" y="20619"/>
                    <a:pt x="534" y="20753"/>
                  </a:cubicBezTo>
                  <a:cubicBezTo>
                    <a:pt x="0" y="21920"/>
                    <a:pt x="467" y="23288"/>
                    <a:pt x="1701" y="23755"/>
                  </a:cubicBezTo>
                  <a:lnTo>
                    <a:pt x="1801" y="23788"/>
                  </a:lnTo>
                  <a:cubicBezTo>
                    <a:pt x="2108" y="23942"/>
                    <a:pt x="2444" y="24023"/>
                    <a:pt x="2789" y="24023"/>
                  </a:cubicBezTo>
                  <a:cubicBezTo>
                    <a:pt x="2970" y="24023"/>
                    <a:pt x="3153" y="24001"/>
                    <a:pt x="3336" y="23955"/>
                  </a:cubicBezTo>
                  <a:cubicBezTo>
                    <a:pt x="4036" y="23788"/>
                    <a:pt x="5037" y="23421"/>
                    <a:pt x="6105" y="22787"/>
                  </a:cubicBezTo>
                  <a:cubicBezTo>
                    <a:pt x="7139" y="22154"/>
                    <a:pt x="8273" y="21253"/>
                    <a:pt x="9273" y="20019"/>
                  </a:cubicBezTo>
                  <a:cubicBezTo>
                    <a:pt x="9774" y="19452"/>
                    <a:pt x="10207" y="18785"/>
                    <a:pt x="10674" y="18084"/>
                  </a:cubicBezTo>
                  <a:cubicBezTo>
                    <a:pt x="11108" y="17350"/>
                    <a:pt x="11508" y="16616"/>
                    <a:pt x="11842" y="15816"/>
                  </a:cubicBezTo>
                  <a:cubicBezTo>
                    <a:pt x="12176" y="15082"/>
                    <a:pt x="12442" y="14248"/>
                    <a:pt x="12676" y="13447"/>
                  </a:cubicBezTo>
                  <a:cubicBezTo>
                    <a:pt x="12809" y="13014"/>
                    <a:pt x="12876" y="12647"/>
                    <a:pt x="12976" y="12247"/>
                  </a:cubicBezTo>
                  <a:cubicBezTo>
                    <a:pt x="13043" y="11846"/>
                    <a:pt x="13143" y="11446"/>
                    <a:pt x="13176" y="11079"/>
                  </a:cubicBezTo>
                  <a:cubicBezTo>
                    <a:pt x="13210" y="10645"/>
                    <a:pt x="13276" y="10278"/>
                    <a:pt x="13310" y="9912"/>
                  </a:cubicBezTo>
                  <a:cubicBezTo>
                    <a:pt x="13343" y="9511"/>
                    <a:pt x="13343" y="9178"/>
                    <a:pt x="13343" y="8811"/>
                  </a:cubicBezTo>
                  <a:cubicBezTo>
                    <a:pt x="13376" y="8444"/>
                    <a:pt x="13343" y="8110"/>
                    <a:pt x="13343" y="7777"/>
                  </a:cubicBezTo>
                  <a:cubicBezTo>
                    <a:pt x="13343" y="7443"/>
                    <a:pt x="13343" y="7110"/>
                    <a:pt x="13310" y="6809"/>
                  </a:cubicBezTo>
                  <a:cubicBezTo>
                    <a:pt x="13210" y="6242"/>
                    <a:pt x="13176" y="5642"/>
                    <a:pt x="13110" y="5175"/>
                  </a:cubicBezTo>
                  <a:cubicBezTo>
                    <a:pt x="13009" y="4674"/>
                    <a:pt x="12943" y="4274"/>
                    <a:pt x="12843" y="3941"/>
                  </a:cubicBezTo>
                  <a:cubicBezTo>
                    <a:pt x="12709" y="3273"/>
                    <a:pt x="12609" y="2907"/>
                    <a:pt x="12609" y="2907"/>
                  </a:cubicBezTo>
                  <a:cubicBezTo>
                    <a:pt x="12107" y="1151"/>
                    <a:pt x="10488" y="0"/>
                    <a:pt x="87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20;p52">
              <a:extLst>
                <a:ext uri="{FF2B5EF4-FFF2-40B4-BE49-F238E27FC236}">
                  <a16:creationId xmlns:a16="http://schemas.microsoft.com/office/drawing/2014/main" id="{332B1DD2-518A-AD01-26D2-4457FE178881}"/>
                </a:ext>
              </a:extLst>
            </p:cNvPr>
            <p:cNvSpPr/>
            <p:nvPr/>
          </p:nvSpPr>
          <p:spPr>
            <a:xfrm>
              <a:off x="-3743012" y="12349275"/>
              <a:ext cx="317091" cy="578091"/>
            </a:xfrm>
            <a:custGeom>
              <a:avLst/>
              <a:gdLst/>
              <a:ahLst/>
              <a:cxnLst/>
              <a:rect l="l" t="t" r="r" b="b"/>
              <a:pathLst>
                <a:path w="14178" h="25848" extrusionOk="0">
                  <a:moveTo>
                    <a:pt x="9641" y="1"/>
                  </a:moveTo>
                  <a:lnTo>
                    <a:pt x="9641" y="1"/>
                  </a:lnTo>
                  <a:cubicBezTo>
                    <a:pt x="10508" y="568"/>
                    <a:pt x="11276" y="1435"/>
                    <a:pt x="11542" y="2503"/>
                  </a:cubicBezTo>
                  <a:cubicBezTo>
                    <a:pt x="11542" y="2503"/>
                    <a:pt x="11676" y="2936"/>
                    <a:pt x="11843" y="3637"/>
                  </a:cubicBezTo>
                  <a:cubicBezTo>
                    <a:pt x="11909" y="3970"/>
                    <a:pt x="12009" y="4437"/>
                    <a:pt x="12076" y="4938"/>
                  </a:cubicBezTo>
                  <a:cubicBezTo>
                    <a:pt x="12176" y="5438"/>
                    <a:pt x="12210" y="6072"/>
                    <a:pt x="12310" y="6672"/>
                  </a:cubicBezTo>
                  <a:cubicBezTo>
                    <a:pt x="12310" y="6972"/>
                    <a:pt x="12343" y="7339"/>
                    <a:pt x="12343" y="7673"/>
                  </a:cubicBezTo>
                  <a:lnTo>
                    <a:pt x="12343" y="8774"/>
                  </a:lnTo>
                  <a:cubicBezTo>
                    <a:pt x="12343" y="9141"/>
                    <a:pt x="12343" y="9508"/>
                    <a:pt x="12310" y="9941"/>
                  </a:cubicBezTo>
                  <a:cubicBezTo>
                    <a:pt x="12243" y="10308"/>
                    <a:pt x="12210" y="10742"/>
                    <a:pt x="12176" y="11142"/>
                  </a:cubicBezTo>
                  <a:cubicBezTo>
                    <a:pt x="12143" y="11576"/>
                    <a:pt x="12043" y="11976"/>
                    <a:pt x="11976" y="12410"/>
                  </a:cubicBezTo>
                  <a:cubicBezTo>
                    <a:pt x="11876" y="12810"/>
                    <a:pt x="11809" y="13277"/>
                    <a:pt x="11676" y="13677"/>
                  </a:cubicBezTo>
                  <a:cubicBezTo>
                    <a:pt x="11409" y="14578"/>
                    <a:pt x="11142" y="15412"/>
                    <a:pt x="10775" y="16246"/>
                  </a:cubicBezTo>
                  <a:cubicBezTo>
                    <a:pt x="10408" y="17080"/>
                    <a:pt x="9975" y="17847"/>
                    <a:pt x="9508" y="18614"/>
                  </a:cubicBezTo>
                  <a:cubicBezTo>
                    <a:pt x="9041" y="19348"/>
                    <a:pt x="8540" y="20082"/>
                    <a:pt x="8007" y="20682"/>
                  </a:cubicBezTo>
                  <a:cubicBezTo>
                    <a:pt x="6972" y="21950"/>
                    <a:pt x="5772" y="22951"/>
                    <a:pt x="4637" y="23618"/>
                  </a:cubicBezTo>
                  <a:cubicBezTo>
                    <a:pt x="3537" y="24285"/>
                    <a:pt x="2503" y="24652"/>
                    <a:pt x="1769" y="24852"/>
                  </a:cubicBezTo>
                  <a:cubicBezTo>
                    <a:pt x="1368" y="24952"/>
                    <a:pt x="1035" y="24985"/>
                    <a:pt x="835" y="25019"/>
                  </a:cubicBezTo>
                  <a:cubicBezTo>
                    <a:pt x="768" y="25085"/>
                    <a:pt x="701" y="25085"/>
                    <a:pt x="668" y="25085"/>
                  </a:cubicBezTo>
                  <a:cubicBezTo>
                    <a:pt x="635" y="25119"/>
                    <a:pt x="568" y="25119"/>
                    <a:pt x="535" y="25119"/>
                  </a:cubicBezTo>
                  <a:lnTo>
                    <a:pt x="468" y="25119"/>
                  </a:lnTo>
                  <a:cubicBezTo>
                    <a:pt x="301" y="25185"/>
                    <a:pt x="134" y="25252"/>
                    <a:pt x="1" y="25286"/>
                  </a:cubicBezTo>
                  <a:cubicBezTo>
                    <a:pt x="342" y="25648"/>
                    <a:pt x="848" y="25847"/>
                    <a:pt x="1378" y="25847"/>
                  </a:cubicBezTo>
                  <a:cubicBezTo>
                    <a:pt x="1675" y="25847"/>
                    <a:pt x="1981" y="25785"/>
                    <a:pt x="2269" y="25652"/>
                  </a:cubicBezTo>
                  <a:lnTo>
                    <a:pt x="2336" y="25652"/>
                  </a:lnTo>
                  <a:cubicBezTo>
                    <a:pt x="2369" y="25619"/>
                    <a:pt x="2436" y="25619"/>
                    <a:pt x="2469" y="25619"/>
                  </a:cubicBezTo>
                  <a:cubicBezTo>
                    <a:pt x="2503" y="25586"/>
                    <a:pt x="2603" y="25586"/>
                    <a:pt x="2636" y="25586"/>
                  </a:cubicBezTo>
                  <a:cubicBezTo>
                    <a:pt x="2870" y="25586"/>
                    <a:pt x="3170" y="25486"/>
                    <a:pt x="3537" y="25419"/>
                  </a:cubicBezTo>
                  <a:cubicBezTo>
                    <a:pt x="4304" y="25185"/>
                    <a:pt x="5305" y="24819"/>
                    <a:pt x="6439" y="24151"/>
                  </a:cubicBezTo>
                  <a:cubicBezTo>
                    <a:pt x="7540" y="23484"/>
                    <a:pt x="8774" y="22517"/>
                    <a:pt x="9808" y="21249"/>
                  </a:cubicBezTo>
                  <a:cubicBezTo>
                    <a:pt x="10342" y="20616"/>
                    <a:pt x="10842" y="19915"/>
                    <a:pt x="11309" y="19148"/>
                  </a:cubicBezTo>
                  <a:cubicBezTo>
                    <a:pt x="11776" y="18414"/>
                    <a:pt x="12210" y="17613"/>
                    <a:pt x="12543" y="16779"/>
                  </a:cubicBezTo>
                  <a:cubicBezTo>
                    <a:pt x="12910" y="15946"/>
                    <a:pt x="13210" y="15078"/>
                    <a:pt x="13477" y="14244"/>
                  </a:cubicBezTo>
                  <a:cubicBezTo>
                    <a:pt x="13544" y="13777"/>
                    <a:pt x="13677" y="13344"/>
                    <a:pt x="13744" y="12943"/>
                  </a:cubicBezTo>
                  <a:cubicBezTo>
                    <a:pt x="13844" y="12510"/>
                    <a:pt x="13877" y="12109"/>
                    <a:pt x="13977" y="11676"/>
                  </a:cubicBezTo>
                  <a:cubicBezTo>
                    <a:pt x="14011" y="11275"/>
                    <a:pt x="14044" y="10909"/>
                    <a:pt x="14111" y="10475"/>
                  </a:cubicBezTo>
                  <a:cubicBezTo>
                    <a:pt x="14144" y="10075"/>
                    <a:pt x="14144" y="9674"/>
                    <a:pt x="14144" y="9307"/>
                  </a:cubicBezTo>
                  <a:cubicBezTo>
                    <a:pt x="14178" y="8940"/>
                    <a:pt x="14144" y="8574"/>
                    <a:pt x="14144" y="8240"/>
                  </a:cubicBezTo>
                  <a:cubicBezTo>
                    <a:pt x="14144" y="7906"/>
                    <a:pt x="14144" y="7573"/>
                    <a:pt x="14111" y="7239"/>
                  </a:cubicBezTo>
                  <a:cubicBezTo>
                    <a:pt x="14044" y="6572"/>
                    <a:pt x="13977" y="5972"/>
                    <a:pt x="13877" y="5471"/>
                  </a:cubicBezTo>
                  <a:cubicBezTo>
                    <a:pt x="13811" y="4971"/>
                    <a:pt x="13711" y="4504"/>
                    <a:pt x="13644" y="4170"/>
                  </a:cubicBezTo>
                  <a:cubicBezTo>
                    <a:pt x="13477" y="3470"/>
                    <a:pt x="13344" y="3070"/>
                    <a:pt x="13344" y="3070"/>
                  </a:cubicBezTo>
                  <a:cubicBezTo>
                    <a:pt x="12877" y="1302"/>
                    <a:pt x="11342" y="134"/>
                    <a:pt x="96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21;p52">
              <a:extLst>
                <a:ext uri="{FF2B5EF4-FFF2-40B4-BE49-F238E27FC236}">
                  <a16:creationId xmlns:a16="http://schemas.microsoft.com/office/drawing/2014/main" id="{5FD872A5-31DF-6D6B-0344-78ED17B733F2}"/>
                </a:ext>
              </a:extLst>
            </p:cNvPr>
            <p:cNvSpPr/>
            <p:nvPr/>
          </p:nvSpPr>
          <p:spPr>
            <a:xfrm>
              <a:off x="-3770525" y="12789100"/>
              <a:ext cx="100100" cy="89225"/>
            </a:xfrm>
            <a:custGeom>
              <a:avLst/>
              <a:gdLst/>
              <a:ahLst/>
              <a:cxnLst/>
              <a:rect l="l" t="t" r="r" b="b"/>
              <a:pathLst>
                <a:path w="4004" h="3569" extrusionOk="0">
                  <a:moveTo>
                    <a:pt x="1984" y="1"/>
                  </a:moveTo>
                  <a:cubicBezTo>
                    <a:pt x="1459" y="1"/>
                    <a:pt x="935" y="229"/>
                    <a:pt x="567" y="693"/>
                  </a:cubicBezTo>
                  <a:cubicBezTo>
                    <a:pt x="0" y="1494"/>
                    <a:pt x="134" y="2628"/>
                    <a:pt x="901" y="3195"/>
                  </a:cubicBezTo>
                  <a:cubicBezTo>
                    <a:pt x="1235" y="3445"/>
                    <a:pt x="1627" y="3568"/>
                    <a:pt x="2011" y="3568"/>
                  </a:cubicBezTo>
                  <a:cubicBezTo>
                    <a:pt x="2549" y="3568"/>
                    <a:pt x="3072" y="3328"/>
                    <a:pt x="3403" y="2861"/>
                  </a:cubicBezTo>
                  <a:cubicBezTo>
                    <a:pt x="4003" y="2061"/>
                    <a:pt x="3870" y="960"/>
                    <a:pt x="3069" y="360"/>
                  </a:cubicBezTo>
                  <a:cubicBezTo>
                    <a:pt x="2746" y="121"/>
                    <a:pt x="2365" y="1"/>
                    <a:pt x="19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22;p52">
              <a:extLst>
                <a:ext uri="{FF2B5EF4-FFF2-40B4-BE49-F238E27FC236}">
                  <a16:creationId xmlns:a16="http://schemas.microsoft.com/office/drawing/2014/main" id="{FDC1ED74-689B-DF3E-B12D-EAE475CA35F1}"/>
                </a:ext>
              </a:extLst>
            </p:cNvPr>
            <p:cNvSpPr/>
            <p:nvPr/>
          </p:nvSpPr>
          <p:spPr>
            <a:xfrm>
              <a:off x="-3669625" y="12780775"/>
              <a:ext cx="60900" cy="53450"/>
            </a:xfrm>
            <a:custGeom>
              <a:avLst/>
              <a:gdLst/>
              <a:ahLst/>
              <a:cxnLst/>
              <a:rect l="l" t="t" r="r" b="b"/>
              <a:pathLst>
                <a:path w="2436" h="2138" extrusionOk="0">
                  <a:moveTo>
                    <a:pt x="1209" y="0"/>
                  </a:moveTo>
                  <a:cubicBezTo>
                    <a:pt x="1012" y="0"/>
                    <a:pt x="812" y="52"/>
                    <a:pt x="634" y="159"/>
                  </a:cubicBezTo>
                  <a:cubicBezTo>
                    <a:pt x="134" y="492"/>
                    <a:pt x="0" y="1160"/>
                    <a:pt x="301" y="1660"/>
                  </a:cubicBezTo>
                  <a:cubicBezTo>
                    <a:pt x="515" y="1981"/>
                    <a:pt x="867" y="2138"/>
                    <a:pt x="1224" y="2138"/>
                  </a:cubicBezTo>
                  <a:cubicBezTo>
                    <a:pt x="1422" y="2138"/>
                    <a:pt x="1623" y="2089"/>
                    <a:pt x="1802" y="1994"/>
                  </a:cubicBezTo>
                  <a:cubicBezTo>
                    <a:pt x="2302" y="1660"/>
                    <a:pt x="2436" y="993"/>
                    <a:pt x="2135" y="492"/>
                  </a:cubicBezTo>
                  <a:cubicBezTo>
                    <a:pt x="1920" y="170"/>
                    <a:pt x="1567" y="0"/>
                    <a:pt x="12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23;p52">
              <a:extLst>
                <a:ext uri="{FF2B5EF4-FFF2-40B4-BE49-F238E27FC236}">
                  <a16:creationId xmlns:a16="http://schemas.microsoft.com/office/drawing/2014/main" id="{E90B1D20-D96D-29A5-68EA-46B572FCFBA8}"/>
                </a:ext>
              </a:extLst>
            </p:cNvPr>
            <p:cNvSpPr/>
            <p:nvPr/>
          </p:nvSpPr>
          <p:spPr>
            <a:xfrm>
              <a:off x="-3663800" y="12730350"/>
              <a:ext cx="51750" cy="43475"/>
            </a:xfrm>
            <a:custGeom>
              <a:avLst/>
              <a:gdLst/>
              <a:ahLst/>
              <a:cxnLst/>
              <a:rect l="l" t="t" r="r" b="b"/>
              <a:pathLst>
                <a:path w="2070" h="1739" extrusionOk="0">
                  <a:moveTo>
                    <a:pt x="1042" y="1"/>
                  </a:moveTo>
                  <a:cubicBezTo>
                    <a:pt x="878" y="1"/>
                    <a:pt x="712" y="45"/>
                    <a:pt x="568" y="141"/>
                  </a:cubicBezTo>
                  <a:cubicBezTo>
                    <a:pt x="134" y="375"/>
                    <a:pt x="1" y="908"/>
                    <a:pt x="301" y="1342"/>
                  </a:cubicBezTo>
                  <a:cubicBezTo>
                    <a:pt x="469" y="1593"/>
                    <a:pt x="741" y="1739"/>
                    <a:pt x="1028" y="1739"/>
                  </a:cubicBezTo>
                  <a:cubicBezTo>
                    <a:pt x="1198" y="1739"/>
                    <a:pt x="1374" y="1687"/>
                    <a:pt x="1535" y="1575"/>
                  </a:cubicBezTo>
                  <a:cubicBezTo>
                    <a:pt x="1936" y="1342"/>
                    <a:pt x="2069" y="808"/>
                    <a:pt x="1769" y="375"/>
                  </a:cubicBezTo>
                  <a:cubicBezTo>
                    <a:pt x="1620" y="140"/>
                    <a:pt x="1334" y="1"/>
                    <a:pt x="10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24;p52">
              <a:extLst>
                <a:ext uri="{FF2B5EF4-FFF2-40B4-BE49-F238E27FC236}">
                  <a16:creationId xmlns:a16="http://schemas.microsoft.com/office/drawing/2014/main" id="{D69F0BA8-9EE0-FF46-994B-C84E24E01288}"/>
                </a:ext>
              </a:extLst>
            </p:cNvPr>
            <p:cNvSpPr/>
            <p:nvPr/>
          </p:nvSpPr>
          <p:spPr>
            <a:xfrm>
              <a:off x="-3670450" y="12454325"/>
              <a:ext cx="60050" cy="53625"/>
            </a:xfrm>
            <a:custGeom>
              <a:avLst/>
              <a:gdLst/>
              <a:ahLst/>
              <a:cxnLst/>
              <a:rect l="l" t="t" r="r" b="b"/>
              <a:pathLst>
                <a:path w="2402" h="2145" extrusionOk="0">
                  <a:moveTo>
                    <a:pt x="1196" y="1"/>
                  </a:moveTo>
                  <a:cubicBezTo>
                    <a:pt x="995" y="1"/>
                    <a:pt x="790" y="56"/>
                    <a:pt x="601" y="174"/>
                  </a:cubicBezTo>
                  <a:cubicBezTo>
                    <a:pt x="134" y="508"/>
                    <a:pt x="0" y="1175"/>
                    <a:pt x="267" y="1675"/>
                  </a:cubicBezTo>
                  <a:cubicBezTo>
                    <a:pt x="475" y="1988"/>
                    <a:pt x="814" y="2144"/>
                    <a:pt x="1161" y="2144"/>
                  </a:cubicBezTo>
                  <a:cubicBezTo>
                    <a:pt x="1369" y="2144"/>
                    <a:pt x="1580" y="2088"/>
                    <a:pt x="1768" y="1975"/>
                  </a:cubicBezTo>
                  <a:cubicBezTo>
                    <a:pt x="2268" y="1675"/>
                    <a:pt x="2402" y="975"/>
                    <a:pt x="2102" y="508"/>
                  </a:cubicBezTo>
                  <a:cubicBezTo>
                    <a:pt x="1908" y="185"/>
                    <a:pt x="1561" y="1"/>
                    <a:pt x="1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25;p52">
              <a:extLst>
                <a:ext uri="{FF2B5EF4-FFF2-40B4-BE49-F238E27FC236}">
                  <a16:creationId xmlns:a16="http://schemas.microsoft.com/office/drawing/2014/main" id="{595E6D8D-FC1E-7AD5-12FB-30DF635B656D}"/>
                </a:ext>
              </a:extLst>
            </p:cNvPr>
            <p:cNvSpPr/>
            <p:nvPr/>
          </p:nvSpPr>
          <p:spPr>
            <a:xfrm>
              <a:off x="-3665450" y="12403650"/>
              <a:ext cx="50875" cy="44125"/>
            </a:xfrm>
            <a:custGeom>
              <a:avLst/>
              <a:gdLst/>
              <a:ahLst/>
              <a:cxnLst/>
              <a:rect l="l" t="t" r="r" b="b"/>
              <a:pathLst>
                <a:path w="2035" h="1765" extrusionOk="0">
                  <a:moveTo>
                    <a:pt x="1042" y="1"/>
                  </a:moveTo>
                  <a:cubicBezTo>
                    <a:pt x="872" y="1"/>
                    <a:pt x="696" y="46"/>
                    <a:pt x="534" y="133"/>
                  </a:cubicBezTo>
                  <a:cubicBezTo>
                    <a:pt x="134" y="400"/>
                    <a:pt x="0" y="934"/>
                    <a:pt x="300" y="1367"/>
                  </a:cubicBezTo>
                  <a:cubicBezTo>
                    <a:pt x="447" y="1618"/>
                    <a:pt x="725" y="1764"/>
                    <a:pt x="1010" y="1764"/>
                  </a:cubicBezTo>
                  <a:cubicBezTo>
                    <a:pt x="1180" y="1764"/>
                    <a:pt x="1352" y="1713"/>
                    <a:pt x="1501" y="1601"/>
                  </a:cubicBezTo>
                  <a:cubicBezTo>
                    <a:pt x="1935" y="1367"/>
                    <a:pt x="2035" y="800"/>
                    <a:pt x="1768" y="400"/>
                  </a:cubicBezTo>
                  <a:cubicBezTo>
                    <a:pt x="1601" y="128"/>
                    <a:pt x="1329" y="1"/>
                    <a:pt x="10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26;p52">
              <a:extLst>
                <a:ext uri="{FF2B5EF4-FFF2-40B4-BE49-F238E27FC236}">
                  <a16:creationId xmlns:a16="http://schemas.microsoft.com/office/drawing/2014/main" id="{8C55F8C4-48E3-FF02-DE91-F54173EDCC30}"/>
                </a:ext>
              </a:extLst>
            </p:cNvPr>
            <p:cNvSpPr/>
            <p:nvPr/>
          </p:nvSpPr>
          <p:spPr>
            <a:xfrm>
              <a:off x="-3643775" y="12353250"/>
              <a:ext cx="51725" cy="44475"/>
            </a:xfrm>
            <a:custGeom>
              <a:avLst/>
              <a:gdLst/>
              <a:ahLst/>
              <a:cxnLst/>
              <a:rect l="l" t="t" r="r" b="b"/>
              <a:pathLst>
                <a:path w="2069" h="1779" extrusionOk="0">
                  <a:moveTo>
                    <a:pt x="1046" y="0"/>
                  </a:moveTo>
                  <a:cubicBezTo>
                    <a:pt x="882" y="0"/>
                    <a:pt x="716" y="49"/>
                    <a:pt x="568" y="148"/>
                  </a:cubicBezTo>
                  <a:cubicBezTo>
                    <a:pt x="134" y="414"/>
                    <a:pt x="1" y="948"/>
                    <a:pt x="301" y="1382"/>
                  </a:cubicBezTo>
                  <a:cubicBezTo>
                    <a:pt x="468" y="1633"/>
                    <a:pt x="740" y="1779"/>
                    <a:pt x="1019" y="1779"/>
                  </a:cubicBezTo>
                  <a:cubicBezTo>
                    <a:pt x="1185" y="1779"/>
                    <a:pt x="1352" y="1727"/>
                    <a:pt x="1502" y="1615"/>
                  </a:cubicBezTo>
                  <a:cubicBezTo>
                    <a:pt x="1935" y="1382"/>
                    <a:pt x="2069" y="815"/>
                    <a:pt x="1768" y="414"/>
                  </a:cubicBezTo>
                  <a:cubicBezTo>
                    <a:pt x="1600" y="141"/>
                    <a:pt x="1326" y="0"/>
                    <a:pt x="10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27;p52">
              <a:extLst>
                <a:ext uri="{FF2B5EF4-FFF2-40B4-BE49-F238E27FC236}">
                  <a16:creationId xmlns:a16="http://schemas.microsoft.com/office/drawing/2014/main" id="{4527D36E-E385-B785-B4EF-8F654CD85FBD}"/>
                </a:ext>
              </a:extLst>
            </p:cNvPr>
            <p:cNvSpPr/>
            <p:nvPr/>
          </p:nvSpPr>
          <p:spPr>
            <a:xfrm>
              <a:off x="-3617925" y="12428325"/>
              <a:ext cx="35875" cy="32375"/>
            </a:xfrm>
            <a:custGeom>
              <a:avLst/>
              <a:gdLst/>
              <a:ahLst/>
              <a:cxnLst/>
              <a:rect l="l" t="t" r="r" b="b"/>
              <a:pathLst>
                <a:path w="1435" h="1295" extrusionOk="0">
                  <a:moveTo>
                    <a:pt x="763" y="1"/>
                  </a:moveTo>
                  <a:cubicBezTo>
                    <a:pt x="640" y="1"/>
                    <a:pt x="513" y="38"/>
                    <a:pt x="401" y="113"/>
                  </a:cubicBezTo>
                  <a:cubicBezTo>
                    <a:pt x="101" y="314"/>
                    <a:pt x="1" y="714"/>
                    <a:pt x="167" y="981"/>
                  </a:cubicBezTo>
                  <a:cubicBezTo>
                    <a:pt x="325" y="1183"/>
                    <a:pt x="543" y="1295"/>
                    <a:pt x="760" y="1295"/>
                  </a:cubicBezTo>
                  <a:cubicBezTo>
                    <a:pt x="865" y="1295"/>
                    <a:pt x="970" y="1269"/>
                    <a:pt x="1068" y="1214"/>
                  </a:cubicBezTo>
                  <a:cubicBezTo>
                    <a:pt x="1335" y="981"/>
                    <a:pt x="1435" y="614"/>
                    <a:pt x="1268" y="314"/>
                  </a:cubicBezTo>
                  <a:cubicBezTo>
                    <a:pt x="1164" y="105"/>
                    <a:pt x="968" y="1"/>
                    <a:pt x="7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1289;p47">
            <a:extLst>
              <a:ext uri="{FF2B5EF4-FFF2-40B4-BE49-F238E27FC236}">
                <a16:creationId xmlns:a16="http://schemas.microsoft.com/office/drawing/2014/main" id="{7B95CC1B-8E60-BA13-BBFC-B7836A90324F}"/>
              </a:ext>
            </a:extLst>
          </p:cNvPr>
          <p:cNvGrpSpPr/>
          <p:nvPr/>
        </p:nvGrpSpPr>
        <p:grpSpPr>
          <a:xfrm>
            <a:off x="8253680" y="719026"/>
            <a:ext cx="2145207" cy="2162060"/>
            <a:chOff x="-1865200" y="9449138"/>
            <a:chExt cx="1326825" cy="1337250"/>
          </a:xfrm>
        </p:grpSpPr>
        <p:sp>
          <p:nvSpPr>
            <p:cNvPr id="49" name="Google Shape;1290;p47">
              <a:extLst>
                <a:ext uri="{FF2B5EF4-FFF2-40B4-BE49-F238E27FC236}">
                  <a16:creationId xmlns:a16="http://schemas.microsoft.com/office/drawing/2014/main" id="{25F2505B-1738-22D6-A599-7F2B0043FFC7}"/>
                </a:ext>
              </a:extLst>
            </p:cNvPr>
            <p:cNvSpPr/>
            <p:nvPr/>
          </p:nvSpPr>
          <p:spPr>
            <a:xfrm>
              <a:off x="-1865200" y="9449138"/>
              <a:ext cx="1326825" cy="1336425"/>
            </a:xfrm>
            <a:custGeom>
              <a:avLst/>
              <a:gdLst/>
              <a:ahLst/>
              <a:cxnLst/>
              <a:rect l="l" t="t" r="r" b="b"/>
              <a:pathLst>
                <a:path w="53073" h="53457" extrusionOk="0">
                  <a:moveTo>
                    <a:pt x="24817" y="1"/>
                  </a:moveTo>
                  <a:cubicBezTo>
                    <a:pt x="23809" y="1"/>
                    <a:pt x="22758" y="781"/>
                    <a:pt x="22350" y="1775"/>
                  </a:cubicBezTo>
                  <a:cubicBezTo>
                    <a:pt x="21783" y="3076"/>
                    <a:pt x="22183" y="4577"/>
                    <a:pt x="22584" y="5911"/>
                  </a:cubicBezTo>
                  <a:cubicBezTo>
                    <a:pt x="23017" y="7245"/>
                    <a:pt x="23518" y="8613"/>
                    <a:pt x="23384" y="10014"/>
                  </a:cubicBezTo>
                  <a:cubicBezTo>
                    <a:pt x="23251" y="11382"/>
                    <a:pt x="22183" y="12849"/>
                    <a:pt x="20782" y="12849"/>
                  </a:cubicBezTo>
                  <a:cubicBezTo>
                    <a:pt x="19381" y="12849"/>
                    <a:pt x="18347" y="11448"/>
                    <a:pt x="18014" y="10081"/>
                  </a:cubicBezTo>
                  <a:cubicBezTo>
                    <a:pt x="17680" y="8713"/>
                    <a:pt x="17714" y="7245"/>
                    <a:pt x="17280" y="5911"/>
                  </a:cubicBezTo>
                  <a:cubicBezTo>
                    <a:pt x="16887" y="4701"/>
                    <a:pt x="15807" y="3573"/>
                    <a:pt x="14589" y="3573"/>
                  </a:cubicBezTo>
                  <a:cubicBezTo>
                    <a:pt x="14464" y="3573"/>
                    <a:pt x="14338" y="3585"/>
                    <a:pt x="14211" y="3610"/>
                  </a:cubicBezTo>
                  <a:cubicBezTo>
                    <a:pt x="12410" y="4010"/>
                    <a:pt x="12110" y="6612"/>
                    <a:pt x="13044" y="8213"/>
                  </a:cubicBezTo>
                  <a:cubicBezTo>
                    <a:pt x="13944" y="9781"/>
                    <a:pt x="15579" y="10915"/>
                    <a:pt x="16446" y="12516"/>
                  </a:cubicBezTo>
                  <a:cubicBezTo>
                    <a:pt x="16713" y="12916"/>
                    <a:pt x="16880" y="13417"/>
                    <a:pt x="16880" y="13917"/>
                  </a:cubicBezTo>
                  <a:cubicBezTo>
                    <a:pt x="16851" y="15107"/>
                    <a:pt x="15610" y="15943"/>
                    <a:pt x="14410" y="15943"/>
                  </a:cubicBezTo>
                  <a:cubicBezTo>
                    <a:pt x="14230" y="15943"/>
                    <a:pt x="14051" y="15924"/>
                    <a:pt x="13877" y="15885"/>
                  </a:cubicBezTo>
                  <a:cubicBezTo>
                    <a:pt x="12543" y="15618"/>
                    <a:pt x="11509" y="14584"/>
                    <a:pt x="10575" y="13550"/>
                  </a:cubicBezTo>
                  <a:cubicBezTo>
                    <a:pt x="9708" y="12516"/>
                    <a:pt x="8841" y="11382"/>
                    <a:pt x="7606" y="10748"/>
                  </a:cubicBezTo>
                  <a:cubicBezTo>
                    <a:pt x="7190" y="10546"/>
                    <a:pt x="6697" y="10431"/>
                    <a:pt x="6221" y="10431"/>
                  </a:cubicBezTo>
                  <a:cubicBezTo>
                    <a:pt x="5514" y="10431"/>
                    <a:pt x="4843" y="10684"/>
                    <a:pt x="4504" y="11282"/>
                  </a:cubicBezTo>
                  <a:cubicBezTo>
                    <a:pt x="4104" y="11949"/>
                    <a:pt x="4271" y="12849"/>
                    <a:pt x="4704" y="13517"/>
                  </a:cubicBezTo>
                  <a:cubicBezTo>
                    <a:pt x="5505" y="14717"/>
                    <a:pt x="6939" y="15218"/>
                    <a:pt x="8340" y="15685"/>
                  </a:cubicBezTo>
                  <a:cubicBezTo>
                    <a:pt x="9708" y="16118"/>
                    <a:pt x="11176" y="16552"/>
                    <a:pt x="12076" y="17686"/>
                  </a:cubicBezTo>
                  <a:cubicBezTo>
                    <a:pt x="13010" y="18787"/>
                    <a:pt x="12877" y="20788"/>
                    <a:pt x="11542" y="21356"/>
                  </a:cubicBezTo>
                  <a:cubicBezTo>
                    <a:pt x="11332" y="21434"/>
                    <a:pt x="11107" y="21467"/>
                    <a:pt x="10874" y="21467"/>
                  </a:cubicBezTo>
                  <a:cubicBezTo>
                    <a:pt x="10515" y="21467"/>
                    <a:pt x="10139" y="21390"/>
                    <a:pt x="9775" y="21289"/>
                  </a:cubicBezTo>
                  <a:cubicBezTo>
                    <a:pt x="8440" y="20922"/>
                    <a:pt x="7273" y="20121"/>
                    <a:pt x="6039" y="19554"/>
                  </a:cubicBezTo>
                  <a:cubicBezTo>
                    <a:pt x="5245" y="19179"/>
                    <a:pt x="4361" y="18933"/>
                    <a:pt x="3507" y="18933"/>
                  </a:cubicBezTo>
                  <a:cubicBezTo>
                    <a:pt x="2997" y="18933"/>
                    <a:pt x="2498" y="19021"/>
                    <a:pt x="2036" y="19221"/>
                  </a:cubicBezTo>
                  <a:cubicBezTo>
                    <a:pt x="768" y="19754"/>
                    <a:pt x="1" y="21522"/>
                    <a:pt x="835" y="22590"/>
                  </a:cubicBezTo>
                  <a:cubicBezTo>
                    <a:pt x="1314" y="23224"/>
                    <a:pt x="2030" y="23406"/>
                    <a:pt x="2833" y="23406"/>
                  </a:cubicBezTo>
                  <a:cubicBezTo>
                    <a:pt x="3762" y="23406"/>
                    <a:pt x="4808" y="23162"/>
                    <a:pt x="5738" y="23090"/>
                  </a:cubicBezTo>
                  <a:cubicBezTo>
                    <a:pt x="5865" y="23081"/>
                    <a:pt x="5991" y="23077"/>
                    <a:pt x="6117" y="23077"/>
                  </a:cubicBezTo>
                  <a:cubicBezTo>
                    <a:pt x="7918" y="23077"/>
                    <a:pt x="9649" y="23958"/>
                    <a:pt x="10709" y="25392"/>
                  </a:cubicBezTo>
                  <a:cubicBezTo>
                    <a:pt x="10942" y="25759"/>
                    <a:pt x="11209" y="26192"/>
                    <a:pt x="11209" y="26626"/>
                  </a:cubicBezTo>
                  <a:cubicBezTo>
                    <a:pt x="11242" y="27560"/>
                    <a:pt x="10342" y="28261"/>
                    <a:pt x="9408" y="28394"/>
                  </a:cubicBezTo>
                  <a:cubicBezTo>
                    <a:pt x="9251" y="28417"/>
                    <a:pt x="9094" y="28427"/>
                    <a:pt x="8936" y="28427"/>
                  </a:cubicBezTo>
                  <a:cubicBezTo>
                    <a:pt x="8185" y="28427"/>
                    <a:pt x="7422" y="28198"/>
                    <a:pt x="6706" y="28060"/>
                  </a:cubicBezTo>
                  <a:cubicBezTo>
                    <a:pt x="6095" y="27929"/>
                    <a:pt x="5453" y="27844"/>
                    <a:pt x="4821" y="27844"/>
                  </a:cubicBezTo>
                  <a:cubicBezTo>
                    <a:pt x="3692" y="27844"/>
                    <a:pt x="2590" y="28113"/>
                    <a:pt x="1735" y="28861"/>
                  </a:cubicBezTo>
                  <a:cubicBezTo>
                    <a:pt x="435" y="29962"/>
                    <a:pt x="501" y="32564"/>
                    <a:pt x="2102" y="33131"/>
                  </a:cubicBezTo>
                  <a:cubicBezTo>
                    <a:pt x="2360" y="33219"/>
                    <a:pt x="2619" y="33256"/>
                    <a:pt x="2879" y="33256"/>
                  </a:cubicBezTo>
                  <a:cubicBezTo>
                    <a:pt x="3597" y="33256"/>
                    <a:pt x="4319" y="32975"/>
                    <a:pt x="5004" y="32730"/>
                  </a:cubicBezTo>
                  <a:cubicBezTo>
                    <a:pt x="6606" y="32130"/>
                    <a:pt x="8273" y="31763"/>
                    <a:pt x="10041" y="31630"/>
                  </a:cubicBezTo>
                  <a:cubicBezTo>
                    <a:pt x="10181" y="31621"/>
                    <a:pt x="10325" y="31614"/>
                    <a:pt x="10469" y="31614"/>
                  </a:cubicBezTo>
                  <a:cubicBezTo>
                    <a:pt x="10877" y="31614"/>
                    <a:pt x="11289" y="31666"/>
                    <a:pt x="11609" y="31863"/>
                  </a:cubicBezTo>
                  <a:cubicBezTo>
                    <a:pt x="13010" y="32597"/>
                    <a:pt x="12243" y="34899"/>
                    <a:pt x="10875" y="35566"/>
                  </a:cubicBezTo>
                  <a:cubicBezTo>
                    <a:pt x="9441" y="36233"/>
                    <a:pt x="7773" y="36033"/>
                    <a:pt x="6272" y="36300"/>
                  </a:cubicBezTo>
                  <a:cubicBezTo>
                    <a:pt x="4738" y="36600"/>
                    <a:pt x="3103" y="37934"/>
                    <a:pt x="3537" y="39435"/>
                  </a:cubicBezTo>
                  <a:cubicBezTo>
                    <a:pt x="3807" y="40393"/>
                    <a:pt x="4801" y="40899"/>
                    <a:pt x="5826" y="40899"/>
                  </a:cubicBezTo>
                  <a:cubicBezTo>
                    <a:pt x="6193" y="40899"/>
                    <a:pt x="6563" y="40835"/>
                    <a:pt x="6906" y="40703"/>
                  </a:cubicBezTo>
                  <a:cubicBezTo>
                    <a:pt x="8173" y="40236"/>
                    <a:pt x="9074" y="39102"/>
                    <a:pt x="10008" y="38134"/>
                  </a:cubicBezTo>
                  <a:cubicBezTo>
                    <a:pt x="10909" y="37134"/>
                    <a:pt x="12043" y="36200"/>
                    <a:pt x="13377" y="36099"/>
                  </a:cubicBezTo>
                  <a:cubicBezTo>
                    <a:pt x="13423" y="36097"/>
                    <a:pt x="13470" y="36095"/>
                    <a:pt x="13517" y="36095"/>
                  </a:cubicBezTo>
                  <a:cubicBezTo>
                    <a:pt x="14046" y="36095"/>
                    <a:pt x="14608" y="36271"/>
                    <a:pt x="14945" y="36700"/>
                  </a:cubicBezTo>
                  <a:cubicBezTo>
                    <a:pt x="15779" y="37801"/>
                    <a:pt x="14411" y="39235"/>
                    <a:pt x="13277" y="40069"/>
                  </a:cubicBezTo>
                  <a:cubicBezTo>
                    <a:pt x="11943" y="41070"/>
                    <a:pt x="10775" y="42271"/>
                    <a:pt x="9775" y="43605"/>
                  </a:cubicBezTo>
                  <a:cubicBezTo>
                    <a:pt x="9241" y="44372"/>
                    <a:pt x="8740" y="45406"/>
                    <a:pt x="9241" y="46207"/>
                  </a:cubicBezTo>
                  <a:cubicBezTo>
                    <a:pt x="9518" y="46669"/>
                    <a:pt x="10041" y="46854"/>
                    <a:pt x="10599" y="46854"/>
                  </a:cubicBezTo>
                  <a:cubicBezTo>
                    <a:pt x="11049" y="46854"/>
                    <a:pt x="11522" y="46734"/>
                    <a:pt x="11909" y="46540"/>
                  </a:cubicBezTo>
                  <a:cubicBezTo>
                    <a:pt x="13344" y="45740"/>
                    <a:pt x="14178" y="44272"/>
                    <a:pt x="14912" y="42804"/>
                  </a:cubicBezTo>
                  <a:cubicBezTo>
                    <a:pt x="15679" y="41403"/>
                    <a:pt x="16413" y="39869"/>
                    <a:pt x="17747" y="38968"/>
                  </a:cubicBezTo>
                  <a:cubicBezTo>
                    <a:pt x="17747" y="38968"/>
                    <a:pt x="18311" y="38706"/>
                    <a:pt x="18961" y="38706"/>
                  </a:cubicBezTo>
                  <a:cubicBezTo>
                    <a:pt x="19515" y="38706"/>
                    <a:pt x="20132" y="38896"/>
                    <a:pt x="20516" y="39602"/>
                  </a:cubicBezTo>
                  <a:cubicBezTo>
                    <a:pt x="20616" y="39902"/>
                    <a:pt x="20716" y="40202"/>
                    <a:pt x="20782" y="40469"/>
                  </a:cubicBezTo>
                  <a:lnTo>
                    <a:pt x="20782" y="40569"/>
                  </a:lnTo>
                  <a:cubicBezTo>
                    <a:pt x="20849" y="40769"/>
                    <a:pt x="20849" y="40970"/>
                    <a:pt x="20849" y="41203"/>
                  </a:cubicBezTo>
                  <a:cubicBezTo>
                    <a:pt x="20849" y="42804"/>
                    <a:pt x="19948" y="44272"/>
                    <a:pt x="19181" y="45640"/>
                  </a:cubicBezTo>
                  <a:cubicBezTo>
                    <a:pt x="18381" y="47074"/>
                    <a:pt x="17547" y="48575"/>
                    <a:pt x="17680" y="50210"/>
                  </a:cubicBezTo>
                  <a:cubicBezTo>
                    <a:pt x="17747" y="51210"/>
                    <a:pt x="18414" y="52278"/>
                    <a:pt x="19415" y="52278"/>
                  </a:cubicBezTo>
                  <a:cubicBezTo>
                    <a:pt x="20349" y="52244"/>
                    <a:pt x="20949" y="51277"/>
                    <a:pt x="21283" y="50410"/>
                  </a:cubicBezTo>
                  <a:cubicBezTo>
                    <a:pt x="21883" y="48875"/>
                    <a:pt x="22250" y="47207"/>
                    <a:pt x="22384" y="45573"/>
                  </a:cubicBezTo>
                  <a:cubicBezTo>
                    <a:pt x="22449" y="44163"/>
                    <a:pt x="22901" y="42302"/>
                    <a:pt x="24215" y="42302"/>
                  </a:cubicBezTo>
                  <a:cubicBezTo>
                    <a:pt x="24238" y="42302"/>
                    <a:pt x="24262" y="42303"/>
                    <a:pt x="24285" y="42304"/>
                  </a:cubicBezTo>
                  <a:cubicBezTo>
                    <a:pt x="24885" y="42371"/>
                    <a:pt x="25386" y="42804"/>
                    <a:pt x="25619" y="43305"/>
                  </a:cubicBezTo>
                  <a:cubicBezTo>
                    <a:pt x="26286" y="44472"/>
                    <a:pt x="26086" y="45940"/>
                    <a:pt x="25753" y="47274"/>
                  </a:cubicBezTo>
                  <a:cubicBezTo>
                    <a:pt x="25419" y="48575"/>
                    <a:pt x="25019" y="49943"/>
                    <a:pt x="25286" y="51244"/>
                  </a:cubicBezTo>
                  <a:cubicBezTo>
                    <a:pt x="25546" y="52400"/>
                    <a:pt x="26558" y="53457"/>
                    <a:pt x="27671" y="53457"/>
                  </a:cubicBezTo>
                  <a:cubicBezTo>
                    <a:pt x="27841" y="53457"/>
                    <a:pt x="28015" y="53432"/>
                    <a:pt x="28188" y="53378"/>
                  </a:cubicBezTo>
                  <a:cubicBezTo>
                    <a:pt x="29689" y="52911"/>
                    <a:pt x="29889" y="50810"/>
                    <a:pt x="29355" y="49376"/>
                  </a:cubicBezTo>
                  <a:cubicBezTo>
                    <a:pt x="28755" y="47908"/>
                    <a:pt x="27687" y="46640"/>
                    <a:pt x="27454" y="45073"/>
                  </a:cubicBezTo>
                  <a:cubicBezTo>
                    <a:pt x="27312" y="43770"/>
                    <a:pt x="28373" y="42250"/>
                    <a:pt x="29554" y="42250"/>
                  </a:cubicBezTo>
                  <a:cubicBezTo>
                    <a:pt x="29764" y="42250"/>
                    <a:pt x="29978" y="42298"/>
                    <a:pt x="30189" y="42404"/>
                  </a:cubicBezTo>
                  <a:cubicBezTo>
                    <a:pt x="30690" y="42637"/>
                    <a:pt x="30956" y="43138"/>
                    <a:pt x="31223" y="43605"/>
                  </a:cubicBezTo>
                  <a:cubicBezTo>
                    <a:pt x="32057" y="45106"/>
                    <a:pt x="32624" y="46740"/>
                    <a:pt x="33025" y="48442"/>
                  </a:cubicBezTo>
                  <a:cubicBezTo>
                    <a:pt x="33225" y="49409"/>
                    <a:pt x="33425" y="50476"/>
                    <a:pt x="34225" y="51110"/>
                  </a:cubicBezTo>
                  <a:cubicBezTo>
                    <a:pt x="34563" y="51382"/>
                    <a:pt x="34949" y="51501"/>
                    <a:pt x="35344" y="51501"/>
                  </a:cubicBezTo>
                  <a:cubicBezTo>
                    <a:pt x="36547" y="51501"/>
                    <a:pt x="37827" y="50390"/>
                    <a:pt x="38028" y="49109"/>
                  </a:cubicBezTo>
                  <a:cubicBezTo>
                    <a:pt x="38262" y="47408"/>
                    <a:pt x="37228" y="45740"/>
                    <a:pt x="35960" y="44539"/>
                  </a:cubicBezTo>
                  <a:cubicBezTo>
                    <a:pt x="35293" y="43872"/>
                    <a:pt x="34592" y="43271"/>
                    <a:pt x="34225" y="42437"/>
                  </a:cubicBezTo>
                  <a:cubicBezTo>
                    <a:pt x="33858" y="41603"/>
                    <a:pt x="33925" y="40436"/>
                    <a:pt x="34726" y="39969"/>
                  </a:cubicBezTo>
                  <a:cubicBezTo>
                    <a:pt x="35093" y="39735"/>
                    <a:pt x="35593" y="39735"/>
                    <a:pt x="36060" y="39735"/>
                  </a:cubicBezTo>
                  <a:cubicBezTo>
                    <a:pt x="37961" y="39869"/>
                    <a:pt x="39763" y="41036"/>
                    <a:pt x="40697" y="42704"/>
                  </a:cubicBezTo>
                  <a:cubicBezTo>
                    <a:pt x="41531" y="44205"/>
                    <a:pt x="42064" y="46407"/>
                    <a:pt x="43766" y="46540"/>
                  </a:cubicBezTo>
                  <a:cubicBezTo>
                    <a:pt x="43807" y="46543"/>
                    <a:pt x="43849" y="46545"/>
                    <a:pt x="43890" y="46545"/>
                  </a:cubicBezTo>
                  <a:cubicBezTo>
                    <a:pt x="45197" y="46545"/>
                    <a:pt x="46193" y="45031"/>
                    <a:pt x="45967" y="43705"/>
                  </a:cubicBezTo>
                  <a:cubicBezTo>
                    <a:pt x="45767" y="42304"/>
                    <a:pt x="44700" y="41270"/>
                    <a:pt x="43532" y="40536"/>
                  </a:cubicBezTo>
                  <a:cubicBezTo>
                    <a:pt x="42365" y="39769"/>
                    <a:pt x="41064" y="39235"/>
                    <a:pt x="40030" y="38301"/>
                  </a:cubicBezTo>
                  <a:cubicBezTo>
                    <a:pt x="39563" y="37934"/>
                    <a:pt x="39129" y="37434"/>
                    <a:pt x="39029" y="36867"/>
                  </a:cubicBezTo>
                  <a:cubicBezTo>
                    <a:pt x="38744" y="35507"/>
                    <a:pt x="40227" y="34388"/>
                    <a:pt x="41575" y="34388"/>
                  </a:cubicBezTo>
                  <a:cubicBezTo>
                    <a:pt x="41650" y="34388"/>
                    <a:pt x="41724" y="34391"/>
                    <a:pt x="41797" y="34398"/>
                  </a:cubicBezTo>
                  <a:cubicBezTo>
                    <a:pt x="43232" y="34532"/>
                    <a:pt x="44399" y="35566"/>
                    <a:pt x="45533" y="36466"/>
                  </a:cubicBezTo>
                  <a:cubicBezTo>
                    <a:pt x="46601" y="37400"/>
                    <a:pt x="47868" y="38368"/>
                    <a:pt x="49303" y="38368"/>
                  </a:cubicBezTo>
                  <a:cubicBezTo>
                    <a:pt x="50103" y="38368"/>
                    <a:pt x="50937" y="38034"/>
                    <a:pt x="51271" y="37367"/>
                  </a:cubicBezTo>
                  <a:cubicBezTo>
                    <a:pt x="51805" y="36400"/>
                    <a:pt x="51071" y="35099"/>
                    <a:pt x="50037" y="34532"/>
                  </a:cubicBezTo>
                  <a:cubicBezTo>
                    <a:pt x="48869" y="33798"/>
                    <a:pt x="47435" y="33731"/>
                    <a:pt x="46067" y="33531"/>
                  </a:cubicBezTo>
                  <a:cubicBezTo>
                    <a:pt x="44700" y="33331"/>
                    <a:pt x="43265" y="32997"/>
                    <a:pt x="42298" y="32063"/>
                  </a:cubicBezTo>
                  <a:cubicBezTo>
                    <a:pt x="41364" y="31063"/>
                    <a:pt x="41197" y="29228"/>
                    <a:pt x="42298" y="28427"/>
                  </a:cubicBezTo>
                  <a:cubicBezTo>
                    <a:pt x="42731" y="28127"/>
                    <a:pt x="43232" y="28060"/>
                    <a:pt x="43732" y="27994"/>
                  </a:cubicBezTo>
                  <a:cubicBezTo>
                    <a:pt x="43850" y="27987"/>
                    <a:pt x="43967" y="27984"/>
                    <a:pt x="44084" y="27984"/>
                  </a:cubicBezTo>
                  <a:cubicBezTo>
                    <a:pt x="45714" y="27984"/>
                    <a:pt x="47299" y="28565"/>
                    <a:pt x="48959" y="28565"/>
                  </a:cubicBezTo>
                  <a:cubicBezTo>
                    <a:pt x="49040" y="28565"/>
                    <a:pt x="49121" y="28564"/>
                    <a:pt x="49203" y="28561"/>
                  </a:cubicBezTo>
                  <a:cubicBezTo>
                    <a:pt x="51037" y="28461"/>
                    <a:pt x="53072" y="26793"/>
                    <a:pt x="52405" y="25092"/>
                  </a:cubicBezTo>
                  <a:cubicBezTo>
                    <a:pt x="52019" y="24062"/>
                    <a:pt x="50878" y="23608"/>
                    <a:pt x="49763" y="23608"/>
                  </a:cubicBezTo>
                  <a:cubicBezTo>
                    <a:pt x="49434" y="23608"/>
                    <a:pt x="49107" y="23648"/>
                    <a:pt x="48802" y="23724"/>
                  </a:cubicBezTo>
                  <a:cubicBezTo>
                    <a:pt x="47435" y="24057"/>
                    <a:pt x="46267" y="24925"/>
                    <a:pt x="44933" y="25358"/>
                  </a:cubicBezTo>
                  <a:cubicBezTo>
                    <a:pt x="44478" y="25506"/>
                    <a:pt x="43977" y="25592"/>
                    <a:pt x="43483" y="25592"/>
                  </a:cubicBezTo>
                  <a:cubicBezTo>
                    <a:pt x="42529" y="25592"/>
                    <a:pt x="41603" y="25271"/>
                    <a:pt x="41097" y="24458"/>
                  </a:cubicBezTo>
                  <a:cubicBezTo>
                    <a:pt x="40330" y="23290"/>
                    <a:pt x="40964" y="21622"/>
                    <a:pt x="42064" y="20755"/>
                  </a:cubicBezTo>
                  <a:cubicBezTo>
                    <a:pt x="43132" y="19888"/>
                    <a:pt x="44566" y="19588"/>
                    <a:pt x="45934" y="19187"/>
                  </a:cubicBezTo>
                  <a:cubicBezTo>
                    <a:pt x="47268" y="18787"/>
                    <a:pt x="48702" y="18253"/>
                    <a:pt x="49536" y="17119"/>
                  </a:cubicBezTo>
                  <a:cubicBezTo>
                    <a:pt x="50370" y="16018"/>
                    <a:pt x="50270" y="14084"/>
                    <a:pt x="49036" y="13450"/>
                  </a:cubicBezTo>
                  <a:cubicBezTo>
                    <a:pt x="48755" y="13313"/>
                    <a:pt x="48458" y="13252"/>
                    <a:pt x="48157" y="13252"/>
                  </a:cubicBezTo>
                  <a:cubicBezTo>
                    <a:pt x="47210" y="13252"/>
                    <a:pt x="46225" y="13858"/>
                    <a:pt x="45567" y="14617"/>
                  </a:cubicBezTo>
                  <a:cubicBezTo>
                    <a:pt x="44566" y="15752"/>
                    <a:pt x="43899" y="17153"/>
                    <a:pt x="42898" y="18253"/>
                  </a:cubicBezTo>
                  <a:cubicBezTo>
                    <a:pt x="42137" y="19064"/>
                    <a:pt x="41032" y="19675"/>
                    <a:pt x="39970" y="19675"/>
                  </a:cubicBezTo>
                  <a:cubicBezTo>
                    <a:pt x="39589" y="19675"/>
                    <a:pt x="39214" y="19597"/>
                    <a:pt x="38862" y="19421"/>
                  </a:cubicBezTo>
                  <a:cubicBezTo>
                    <a:pt x="37561" y="18754"/>
                    <a:pt x="37127" y="16919"/>
                    <a:pt x="37728" y="15551"/>
                  </a:cubicBezTo>
                  <a:cubicBezTo>
                    <a:pt x="38262" y="14184"/>
                    <a:pt x="39529" y="13216"/>
                    <a:pt x="40863" y="12549"/>
                  </a:cubicBezTo>
                  <a:cubicBezTo>
                    <a:pt x="41898" y="12016"/>
                    <a:pt x="43032" y="11549"/>
                    <a:pt x="43766" y="10715"/>
                  </a:cubicBezTo>
                  <a:cubicBezTo>
                    <a:pt x="44566" y="9847"/>
                    <a:pt x="44800" y="8380"/>
                    <a:pt x="43966" y="7579"/>
                  </a:cubicBezTo>
                  <a:cubicBezTo>
                    <a:pt x="43613" y="7240"/>
                    <a:pt x="43158" y="7098"/>
                    <a:pt x="42677" y="7098"/>
                  </a:cubicBezTo>
                  <a:cubicBezTo>
                    <a:pt x="42023" y="7098"/>
                    <a:pt x="41321" y="7361"/>
                    <a:pt x="40763" y="7746"/>
                  </a:cubicBezTo>
                  <a:cubicBezTo>
                    <a:pt x="39529" y="8680"/>
                    <a:pt x="38729" y="10047"/>
                    <a:pt x="37928" y="11382"/>
                  </a:cubicBezTo>
                  <a:cubicBezTo>
                    <a:pt x="37127" y="12716"/>
                    <a:pt x="36294" y="14084"/>
                    <a:pt x="34959" y="14918"/>
                  </a:cubicBezTo>
                  <a:cubicBezTo>
                    <a:pt x="34526" y="15168"/>
                    <a:pt x="34155" y="15269"/>
                    <a:pt x="33839" y="15269"/>
                  </a:cubicBezTo>
                  <a:cubicBezTo>
                    <a:pt x="32768" y="15269"/>
                    <a:pt x="32327" y="14118"/>
                    <a:pt x="32224" y="13783"/>
                  </a:cubicBezTo>
                  <a:cubicBezTo>
                    <a:pt x="32124" y="13450"/>
                    <a:pt x="32091" y="13116"/>
                    <a:pt x="32057" y="12849"/>
                  </a:cubicBezTo>
                  <a:cubicBezTo>
                    <a:pt x="32024" y="11282"/>
                    <a:pt x="32724" y="9847"/>
                    <a:pt x="33425" y="8446"/>
                  </a:cubicBezTo>
                  <a:cubicBezTo>
                    <a:pt x="34125" y="7079"/>
                    <a:pt x="34893" y="5678"/>
                    <a:pt x="34959" y="4110"/>
                  </a:cubicBezTo>
                  <a:cubicBezTo>
                    <a:pt x="35059" y="2942"/>
                    <a:pt x="34526" y="1575"/>
                    <a:pt x="33391" y="1308"/>
                  </a:cubicBezTo>
                  <a:cubicBezTo>
                    <a:pt x="33279" y="1285"/>
                    <a:pt x="33168" y="1274"/>
                    <a:pt x="33057" y="1274"/>
                  </a:cubicBezTo>
                  <a:cubicBezTo>
                    <a:pt x="32054" y="1274"/>
                    <a:pt x="31160" y="2187"/>
                    <a:pt x="30890" y="3209"/>
                  </a:cubicBezTo>
                  <a:cubicBezTo>
                    <a:pt x="30589" y="4343"/>
                    <a:pt x="30790" y="5478"/>
                    <a:pt x="30923" y="6645"/>
                  </a:cubicBezTo>
                  <a:cubicBezTo>
                    <a:pt x="31056" y="8113"/>
                    <a:pt x="30923" y="9714"/>
                    <a:pt x="30089" y="10915"/>
                  </a:cubicBezTo>
                  <a:cubicBezTo>
                    <a:pt x="29495" y="11770"/>
                    <a:pt x="28443" y="12355"/>
                    <a:pt x="27417" y="12355"/>
                  </a:cubicBezTo>
                  <a:cubicBezTo>
                    <a:pt x="27003" y="12355"/>
                    <a:pt x="26594" y="12260"/>
                    <a:pt x="26220" y="12049"/>
                  </a:cubicBezTo>
                  <a:cubicBezTo>
                    <a:pt x="24919" y="11282"/>
                    <a:pt x="24619" y="9447"/>
                    <a:pt x="25019" y="7979"/>
                  </a:cubicBezTo>
                  <a:cubicBezTo>
                    <a:pt x="25386" y="6545"/>
                    <a:pt x="26220" y="5244"/>
                    <a:pt x="26587" y="3776"/>
                  </a:cubicBezTo>
                  <a:cubicBezTo>
                    <a:pt x="26920" y="2542"/>
                    <a:pt x="26853" y="908"/>
                    <a:pt x="25719" y="240"/>
                  </a:cubicBezTo>
                  <a:cubicBezTo>
                    <a:pt x="25436" y="75"/>
                    <a:pt x="25129" y="1"/>
                    <a:pt x="24817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91;p47">
              <a:extLst>
                <a:ext uri="{FF2B5EF4-FFF2-40B4-BE49-F238E27FC236}">
                  <a16:creationId xmlns:a16="http://schemas.microsoft.com/office/drawing/2014/main" id="{58C3B928-9843-4D02-D0BD-C35C45DD714B}"/>
                </a:ext>
              </a:extLst>
            </p:cNvPr>
            <p:cNvSpPr/>
            <p:nvPr/>
          </p:nvSpPr>
          <p:spPr>
            <a:xfrm>
              <a:off x="-1647525" y="9627763"/>
              <a:ext cx="1108300" cy="1158625"/>
            </a:xfrm>
            <a:custGeom>
              <a:avLst/>
              <a:gdLst/>
              <a:ahLst/>
              <a:cxnLst/>
              <a:rect l="l" t="t" r="r" b="b"/>
              <a:pathLst>
                <a:path w="44332" h="46345" extrusionOk="0">
                  <a:moveTo>
                    <a:pt x="34013" y="1"/>
                  </a:moveTo>
                  <a:cubicBezTo>
                    <a:pt x="33352" y="1"/>
                    <a:pt x="32644" y="252"/>
                    <a:pt x="32090" y="634"/>
                  </a:cubicBezTo>
                  <a:cubicBezTo>
                    <a:pt x="30856" y="1568"/>
                    <a:pt x="30055" y="2936"/>
                    <a:pt x="29254" y="4270"/>
                  </a:cubicBezTo>
                  <a:cubicBezTo>
                    <a:pt x="28487" y="5604"/>
                    <a:pt x="27653" y="6972"/>
                    <a:pt x="26319" y="7806"/>
                  </a:cubicBezTo>
                  <a:cubicBezTo>
                    <a:pt x="25852" y="8073"/>
                    <a:pt x="25485" y="8140"/>
                    <a:pt x="25151" y="8140"/>
                  </a:cubicBezTo>
                  <a:cubicBezTo>
                    <a:pt x="24084" y="15411"/>
                    <a:pt x="19748" y="22483"/>
                    <a:pt x="13910" y="26920"/>
                  </a:cubicBezTo>
                  <a:cubicBezTo>
                    <a:pt x="10875" y="29221"/>
                    <a:pt x="8173" y="30822"/>
                    <a:pt x="5637" y="31990"/>
                  </a:cubicBezTo>
                  <a:cubicBezTo>
                    <a:pt x="5304" y="32390"/>
                    <a:pt x="4904" y="32657"/>
                    <a:pt x="4537" y="32957"/>
                  </a:cubicBezTo>
                  <a:cubicBezTo>
                    <a:pt x="3202" y="33958"/>
                    <a:pt x="2035" y="35159"/>
                    <a:pt x="1034" y="36493"/>
                  </a:cubicBezTo>
                  <a:cubicBezTo>
                    <a:pt x="500" y="37260"/>
                    <a:pt x="0" y="38294"/>
                    <a:pt x="500" y="39095"/>
                  </a:cubicBezTo>
                  <a:cubicBezTo>
                    <a:pt x="780" y="39561"/>
                    <a:pt x="1310" y="39756"/>
                    <a:pt x="1874" y="39756"/>
                  </a:cubicBezTo>
                  <a:cubicBezTo>
                    <a:pt x="2319" y="39756"/>
                    <a:pt x="2786" y="39635"/>
                    <a:pt x="3169" y="39429"/>
                  </a:cubicBezTo>
                  <a:cubicBezTo>
                    <a:pt x="4570" y="38628"/>
                    <a:pt x="5404" y="37160"/>
                    <a:pt x="6171" y="35726"/>
                  </a:cubicBezTo>
                  <a:cubicBezTo>
                    <a:pt x="6905" y="34292"/>
                    <a:pt x="7672" y="32757"/>
                    <a:pt x="9007" y="31890"/>
                  </a:cubicBezTo>
                  <a:cubicBezTo>
                    <a:pt x="9007" y="31890"/>
                    <a:pt x="9580" y="31608"/>
                    <a:pt x="10235" y="31608"/>
                  </a:cubicBezTo>
                  <a:cubicBezTo>
                    <a:pt x="10773" y="31608"/>
                    <a:pt x="11366" y="31798"/>
                    <a:pt x="11742" y="32490"/>
                  </a:cubicBezTo>
                  <a:cubicBezTo>
                    <a:pt x="11875" y="32791"/>
                    <a:pt x="11975" y="33091"/>
                    <a:pt x="12042" y="33358"/>
                  </a:cubicBezTo>
                  <a:lnTo>
                    <a:pt x="12042" y="33458"/>
                  </a:lnTo>
                  <a:cubicBezTo>
                    <a:pt x="12075" y="33658"/>
                    <a:pt x="12075" y="33891"/>
                    <a:pt x="12075" y="34091"/>
                  </a:cubicBezTo>
                  <a:cubicBezTo>
                    <a:pt x="12075" y="35726"/>
                    <a:pt x="11208" y="37160"/>
                    <a:pt x="10408" y="38561"/>
                  </a:cubicBezTo>
                  <a:cubicBezTo>
                    <a:pt x="9640" y="39962"/>
                    <a:pt x="8806" y="41463"/>
                    <a:pt x="8906" y="43098"/>
                  </a:cubicBezTo>
                  <a:cubicBezTo>
                    <a:pt x="9007" y="44099"/>
                    <a:pt x="9674" y="45166"/>
                    <a:pt x="10674" y="45166"/>
                  </a:cubicBezTo>
                  <a:cubicBezTo>
                    <a:pt x="11575" y="45133"/>
                    <a:pt x="12209" y="44165"/>
                    <a:pt x="12542" y="43298"/>
                  </a:cubicBezTo>
                  <a:cubicBezTo>
                    <a:pt x="13143" y="41764"/>
                    <a:pt x="13510" y="40096"/>
                    <a:pt x="13643" y="38461"/>
                  </a:cubicBezTo>
                  <a:cubicBezTo>
                    <a:pt x="13708" y="37095"/>
                    <a:pt x="14154" y="35222"/>
                    <a:pt x="15444" y="35222"/>
                  </a:cubicBezTo>
                  <a:cubicBezTo>
                    <a:pt x="15477" y="35222"/>
                    <a:pt x="15510" y="35223"/>
                    <a:pt x="15545" y="35226"/>
                  </a:cubicBezTo>
                  <a:cubicBezTo>
                    <a:pt x="16145" y="35259"/>
                    <a:pt x="16645" y="35726"/>
                    <a:pt x="16879" y="36226"/>
                  </a:cubicBezTo>
                  <a:cubicBezTo>
                    <a:pt x="17546" y="37394"/>
                    <a:pt x="17346" y="38828"/>
                    <a:pt x="17012" y="40162"/>
                  </a:cubicBezTo>
                  <a:cubicBezTo>
                    <a:pt x="16679" y="41463"/>
                    <a:pt x="16245" y="42831"/>
                    <a:pt x="16545" y="44132"/>
                  </a:cubicBezTo>
                  <a:cubicBezTo>
                    <a:pt x="16806" y="45289"/>
                    <a:pt x="17818" y="46345"/>
                    <a:pt x="18908" y="46345"/>
                  </a:cubicBezTo>
                  <a:cubicBezTo>
                    <a:pt x="19076" y="46345"/>
                    <a:pt x="19245" y="46320"/>
                    <a:pt x="19414" y="46267"/>
                  </a:cubicBezTo>
                  <a:cubicBezTo>
                    <a:pt x="20915" y="45800"/>
                    <a:pt x="21149" y="43732"/>
                    <a:pt x="20582" y="42264"/>
                  </a:cubicBezTo>
                  <a:cubicBezTo>
                    <a:pt x="20014" y="40796"/>
                    <a:pt x="18914" y="39562"/>
                    <a:pt x="18714" y="37961"/>
                  </a:cubicBezTo>
                  <a:cubicBezTo>
                    <a:pt x="18572" y="36658"/>
                    <a:pt x="19633" y="35139"/>
                    <a:pt x="20793" y="35139"/>
                  </a:cubicBezTo>
                  <a:cubicBezTo>
                    <a:pt x="21000" y="35139"/>
                    <a:pt x="21209" y="35187"/>
                    <a:pt x="21415" y="35292"/>
                  </a:cubicBezTo>
                  <a:cubicBezTo>
                    <a:pt x="21916" y="35559"/>
                    <a:pt x="22216" y="36060"/>
                    <a:pt x="22483" y="36493"/>
                  </a:cubicBezTo>
                  <a:cubicBezTo>
                    <a:pt x="23317" y="37994"/>
                    <a:pt x="23884" y="39629"/>
                    <a:pt x="24251" y="41330"/>
                  </a:cubicBezTo>
                  <a:cubicBezTo>
                    <a:pt x="24484" y="42297"/>
                    <a:pt x="24684" y="43398"/>
                    <a:pt x="25485" y="43999"/>
                  </a:cubicBezTo>
                  <a:cubicBezTo>
                    <a:pt x="25826" y="44273"/>
                    <a:pt x="26217" y="44394"/>
                    <a:pt x="26616" y="44394"/>
                  </a:cubicBezTo>
                  <a:cubicBezTo>
                    <a:pt x="27814" y="44394"/>
                    <a:pt x="29079" y="43299"/>
                    <a:pt x="29254" y="41997"/>
                  </a:cubicBezTo>
                  <a:cubicBezTo>
                    <a:pt x="29521" y="40296"/>
                    <a:pt x="28487" y="38628"/>
                    <a:pt x="27220" y="37427"/>
                  </a:cubicBezTo>
                  <a:cubicBezTo>
                    <a:pt x="26552" y="36760"/>
                    <a:pt x="25852" y="36160"/>
                    <a:pt x="25485" y="35326"/>
                  </a:cubicBezTo>
                  <a:cubicBezTo>
                    <a:pt x="25085" y="34492"/>
                    <a:pt x="25185" y="33324"/>
                    <a:pt x="25985" y="32891"/>
                  </a:cubicBezTo>
                  <a:cubicBezTo>
                    <a:pt x="26352" y="32624"/>
                    <a:pt x="26853" y="32624"/>
                    <a:pt x="27320" y="32624"/>
                  </a:cubicBezTo>
                  <a:cubicBezTo>
                    <a:pt x="29221" y="32757"/>
                    <a:pt x="31022" y="33925"/>
                    <a:pt x="31923" y="35593"/>
                  </a:cubicBezTo>
                  <a:cubicBezTo>
                    <a:pt x="32757" y="37094"/>
                    <a:pt x="33324" y="39295"/>
                    <a:pt x="35025" y="39429"/>
                  </a:cubicBezTo>
                  <a:cubicBezTo>
                    <a:pt x="35079" y="39434"/>
                    <a:pt x="35132" y="39436"/>
                    <a:pt x="35185" y="39436"/>
                  </a:cubicBezTo>
                  <a:cubicBezTo>
                    <a:pt x="36472" y="39436"/>
                    <a:pt x="37419" y="37907"/>
                    <a:pt x="37227" y="36593"/>
                  </a:cubicBezTo>
                  <a:cubicBezTo>
                    <a:pt x="37027" y="35226"/>
                    <a:pt x="35926" y="34158"/>
                    <a:pt x="34758" y="33424"/>
                  </a:cubicBezTo>
                  <a:cubicBezTo>
                    <a:pt x="33591" y="32657"/>
                    <a:pt x="32323" y="32123"/>
                    <a:pt x="31256" y="31223"/>
                  </a:cubicBezTo>
                  <a:cubicBezTo>
                    <a:pt x="30822" y="30822"/>
                    <a:pt x="30389" y="30322"/>
                    <a:pt x="30255" y="29755"/>
                  </a:cubicBezTo>
                  <a:cubicBezTo>
                    <a:pt x="30002" y="28396"/>
                    <a:pt x="31487" y="27276"/>
                    <a:pt x="32835" y="27276"/>
                  </a:cubicBezTo>
                  <a:cubicBezTo>
                    <a:pt x="32910" y="27276"/>
                    <a:pt x="32984" y="27280"/>
                    <a:pt x="33057" y="27287"/>
                  </a:cubicBezTo>
                  <a:cubicBezTo>
                    <a:pt x="34491" y="27453"/>
                    <a:pt x="35659" y="28454"/>
                    <a:pt x="36760" y="29388"/>
                  </a:cubicBezTo>
                  <a:cubicBezTo>
                    <a:pt x="37861" y="30289"/>
                    <a:pt x="39095" y="31256"/>
                    <a:pt x="40562" y="31256"/>
                  </a:cubicBezTo>
                  <a:cubicBezTo>
                    <a:pt x="41363" y="31256"/>
                    <a:pt x="42197" y="30923"/>
                    <a:pt x="42531" y="30255"/>
                  </a:cubicBezTo>
                  <a:cubicBezTo>
                    <a:pt x="43064" y="29221"/>
                    <a:pt x="42264" y="27920"/>
                    <a:pt x="41263" y="27320"/>
                  </a:cubicBezTo>
                  <a:cubicBezTo>
                    <a:pt x="40095" y="26619"/>
                    <a:pt x="38694" y="26553"/>
                    <a:pt x="37327" y="26319"/>
                  </a:cubicBezTo>
                  <a:cubicBezTo>
                    <a:pt x="35926" y="26152"/>
                    <a:pt x="34525" y="25819"/>
                    <a:pt x="33557" y="24885"/>
                  </a:cubicBezTo>
                  <a:cubicBezTo>
                    <a:pt x="32590" y="23884"/>
                    <a:pt x="32423" y="22050"/>
                    <a:pt x="33557" y="21249"/>
                  </a:cubicBezTo>
                  <a:cubicBezTo>
                    <a:pt x="33991" y="20949"/>
                    <a:pt x="34491" y="20882"/>
                    <a:pt x="34992" y="20815"/>
                  </a:cubicBezTo>
                  <a:cubicBezTo>
                    <a:pt x="35109" y="20809"/>
                    <a:pt x="35226" y="20806"/>
                    <a:pt x="35343" y="20806"/>
                  </a:cubicBezTo>
                  <a:cubicBezTo>
                    <a:pt x="36973" y="20806"/>
                    <a:pt x="38557" y="21387"/>
                    <a:pt x="40189" y="21387"/>
                  </a:cubicBezTo>
                  <a:cubicBezTo>
                    <a:pt x="40269" y="21387"/>
                    <a:pt x="40349" y="21385"/>
                    <a:pt x="40429" y="21382"/>
                  </a:cubicBezTo>
                  <a:cubicBezTo>
                    <a:pt x="42264" y="21282"/>
                    <a:pt x="44332" y="19614"/>
                    <a:pt x="43665" y="17913"/>
                  </a:cubicBezTo>
                  <a:cubicBezTo>
                    <a:pt x="43359" y="16944"/>
                    <a:pt x="42273" y="16482"/>
                    <a:pt x="41167" y="16482"/>
                  </a:cubicBezTo>
                  <a:cubicBezTo>
                    <a:pt x="40827" y="16482"/>
                    <a:pt x="40484" y="16526"/>
                    <a:pt x="40162" y="16612"/>
                  </a:cubicBezTo>
                  <a:cubicBezTo>
                    <a:pt x="38761" y="16946"/>
                    <a:pt x="37594" y="17813"/>
                    <a:pt x="36259" y="18247"/>
                  </a:cubicBezTo>
                  <a:cubicBezTo>
                    <a:pt x="35802" y="18407"/>
                    <a:pt x="35297" y="18497"/>
                    <a:pt x="34800" y="18497"/>
                  </a:cubicBezTo>
                  <a:cubicBezTo>
                    <a:pt x="33849" y="18497"/>
                    <a:pt x="32927" y="18168"/>
                    <a:pt x="32423" y="17379"/>
                  </a:cubicBezTo>
                  <a:cubicBezTo>
                    <a:pt x="31689" y="16212"/>
                    <a:pt x="32323" y="14544"/>
                    <a:pt x="33391" y="13643"/>
                  </a:cubicBezTo>
                  <a:cubicBezTo>
                    <a:pt x="34491" y="12776"/>
                    <a:pt x="35892" y="12476"/>
                    <a:pt x="37260" y="12076"/>
                  </a:cubicBezTo>
                  <a:cubicBezTo>
                    <a:pt x="38594" y="11709"/>
                    <a:pt x="40029" y="11142"/>
                    <a:pt x="40863" y="10041"/>
                  </a:cubicBezTo>
                  <a:cubicBezTo>
                    <a:pt x="41697" y="8907"/>
                    <a:pt x="41597" y="6972"/>
                    <a:pt x="40362" y="6372"/>
                  </a:cubicBezTo>
                  <a:cubicBezTo>
                    <a:pt x="40077" y="6225"/>
                    <a:pt x="39776" y="6160"/>
                    <a:pt x="39471" y="6160"/>
                  </a:cubicBezTo>
                  <a:cubicBezTo>
                    <a:pt x="38528" y="6160"/>
                    <a:pt x="37549" y="6783"/>
                    <a:pt x="36893" y="7539"/>
                  </a:cubicBezTo>
                  <a:cubicBezTo>
                    <a:pt x="35892" y="8640"/>
                    <a:pt x="35225" y="10074"/>
                    <a:pt x="34225" y="11142"/>
                  </a:cubicBezTo>
                  <a:cubicBezTo>
                    <a:pt x="33463" y="11952"/>
                    <a:pt x="32358" y="12564"/>
                    <a:pt x="31296" y="12564"/>
                  </a:cubicBezTo>
                  <a:cubicBezTo>
                    <a:pt x="30915" y="12564"/>
                    <a:pt x="30540" y="12485"/>
                    <a:pt x="30188" y="12309"/>
                  </a:cubicBezTo>
                  <a:cubicBezTo>
                    <a:pt x="28887" y="11642"/>
                    <a:pt x="28487" y="9807"/>
                    <a:pt x="29054" y="8440"/>
                  </a:cubicBezTo>
                  <a:cubicBezTo>
                    <a:pt x="29655" y="7072"/>
                    <a:pt x="30856" y="6105"/>
                    <a:pt x="32190" y="5438"/>
                  </a:cubicBezTo>
                  <a:cubicBezTo>
                    <a:pt x="33224" y="4904"/>
                    <a:pt x="34358" y="4437"/>
                    <a:pt x="35092" y="3603"/>
                  </a:cubicBezTo>
                  <a:cubicBezTo>
                    <a:pt x="35892" y="2736"/>
                    <a:pt x="36159" y="1268"/>
                    <a:pt x="35325" y="467"/>
                  </a:cubicBezTo>
                  <a:cubicBezTo>
                    <a:pt x="34969" y="140"/>
                    <a:pt x="34504" y="1"/>
                    <a:pt x="34013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2;p47">
              <a:extLst>
                <a:ext uri="{FF2B5EF4-FFF2-40B4-BE49-F238E27FC236}">
                  <a16:creationId xmlns:a16="http://schemas.microsoft.com/office/drawing/2014/main" id="{1B8C31B3-73B5-EE24-EF1C-37D8802221C3}"/>
                </a:ext>
              </a:extLst>
            </p:cNvPr>
            <p:cNvSpPr/>
            <p:nvPr/>
          </p:nvSpPr>
          <p:spPr>
            <a:xfrm>
              <a:off x="-1442400" y="9902763"/>
              <a:ext cx="75100" cy="87350"/>
            </a:xfrm>
            <a:custGeom>
              <a:avLst/>
              <a:gdLst/>
              <a:ahLst/>
              <a:cxnLst/>
              <a:rect l="l" t="t" r="r" b="b"/>
              <a:pathLst>
                <a:path w="3004" h="3494" extrusionOk="0">
                  <a:moveTo>
                    <a:pt x="1656" y="0"/>
                  </a:moveTo>
                  <a:cubicBezTo>
                    <a:pt x="1488" y="0"/>
                    <a:pt x="1327" y="40"/>
                    <a:pt x="1196" y="124"/>
                  </a:cubicBezTo>
                  <a:lnTo>
                    <a:pt x="1196" y="124"/>
                  </a:lnTo>
                  <a:cubicBezTo>
                    <a:pt x="570" y="276"/>
                    <a:pt x="165" y="724"/>
                    <a:pt x="101" y="1109"/>
                  </a:cubicBezTo>
                  <a:cubicBezTo>
                    <a:pt x="1" y="1543"/>
                    <a:pt x="168" y="1943"/>
                    <a:pt x="335" y="2310"/>
                  </a:cubicBezTo>
                  <a:cubicBezTo>
                    <a:pt x="579" y="2860"/>
                    <a:pt x="1019" y="3494"/>
                    <a:pt x="1553" y="3494"/>
                  </a:cubicBezTo>
                  <a:cubicBezTo>
                    <a:pt x="1602" y="3494"/>
                    <a:pt x="1652" y="3489"/>
                    <a:pt x="1702" y="3477"/>
                  </a:cubicBezTo>
                  <a:cubicBezTo>
                    <a:pt x="2136" y="3411"/>
                    <a:pt x="2369" y="2977"/>
                    <a:pt x="2536" y="2577"/>
                  </a:cubicBezTo>
                  <a:cubicBezTo>
                    <a:pt x="2836" y="1910"/>
                    <a:pt x="3003" y="1142"/>
                    <a:pt x="2636" y="542"/>
                  </a:cubicBezTo>
                  <a:cubicBezTo>
                    <a:pt x="2436" y="197"/>
                    <a:pt x="2029" y="0"/>
                    <a:pt x="1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93;p47">
              <a:extLst>
                <a:ext uri="{FF2B5EF4-FFF2-40B4-BE49-F238E27FC236}">
                  <a16:creationId xmlns:a16="http://schemas.microsoft.com/office/drawing/2014/main" id="{005D58B1-989C-B0FF-5243-45CD12A2C976}"/>
                </a:ext>
              </a:extLst>
            </p:cNvPr>
            <p:cNvSpPr/>
            <p:nvPr/>
          </p:nvSpPr>
          <p:spPr>
            <a:xfrm>
              <a:off x="-1005400" y="9981663"/>
              <a:ext cx="85900" cy="113125"/>
            </a:xfrm>
            <a:custGeom>
              <a:avLst/>
              <a:gdLst/>
              <a:ahLst/>
              <a:cxnLst/>
              <a:rect l="l" t="t" r="r" b="b"/>
              <a:pathLst>
                <a:path w="3436" h="4525" extrusionOk="0">
                  <a:moveTo>
                    <a:pt x="1551" y="0"/>
                  </a:moveTo>
                  <a:cubicBezTo>
                    <a:pt x="1459" y="0"/>
                    <a:pt x="1366" y="14"/>
                    <a:pt x="1272" y="42"/>
                  </a:cubicBezTo>
                  <a:lnTo>
                    <a:pt x="1272" y="42"/>
                  </a:lnTo>
                  <a:cubicBezTo>
                    <a:pt x="1262" y="42"/>
                    <a:pt x="1252" y="42"/>
                    <a:pt x="1242" y="42"/>
                  </a:cubicBezTo>
                  <a:cubicBezTo>
                    <a:pt x="802" y="42"/>
                    <a:pt x="283" y="425"/>
                    <a:pt x="167" y="888"/>
                  </a:cubicBezTo>
                  <a:cubicBezTo>
                    <a:pt x="0" y="1556"/>
                    <a:pt x="300" y="2256"/>
                    <a:pt x="367" y="2957"/>
                  </a:cubicBezTo>
                  <a:cubicBezTo>
                    <a:pt x="400" y="3257"/>
                    <a:pt x="400" y="3590"/>
                    <a:pt x="534" y="3891"/>
                  </a:cubicBezTo>
                  <a:cubicBezTo>
                    <a:pt x="721" y="4316"/>
                    <a:pt x="1169" y="4525"/>
                    <a:pt x="1643" y="4525"/>
                  </a:cubicBezTo>
                  <a:cubicBezTo>
                    <a:pt x="2097" y="4525"/>
                    <a:pt x="2575" y="4333"/>
                    <a:pt x="2869" y="3957"/>
                  </a:cubicBezTo>
                  <a:cubicBezTo>
                    <a:pt x="3436" y="3257"/>
                    <a:pt x="3369" y="2156"/>
                    <a:pt x="3036" y="1289"/>
                  </a:cubicBezTo>
                  <a:cubicBezTo>
                    <a:pt x="2777" y="657"/>
                    <a:pt x="2197" y="0"/>
                    <a:pt x="15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94;p47">
              <a:extLst>
                <a:ext uri="{FF2B5EF4-FFF2-40B4-BE49-F238E27FC236}">
                  <a16:creationId xmlns:a16="http://schemas.microsoft.com/office/drawing/2014/main" id="{56CD707B-3DF7-5419-7E50-A68336D006D9}"/>
                </a:ext>
              </a:extLst>
            </p:cNvPr>
            <p:cNvSpPr/>
            <p:nvPr/>
          </p:nvSpPr>
          <p:spPr>
            <a:xfrm>
              <a:off x="-1117150" y="10294913"/>
              <a:ext cx="108425" cy="102475"/>
            </a:xfrm>
            <a:custGeom>
              <a:avLst/>
              <a:gdLst/>
              <a:ahLst/>
              <a:cxnLst/>
              <a:rect l="l" t="t" r="r" b="b"/>
              <a:pathLst>
                <a:path w="4337" h="4099" extrusionOk="0">
                  <a:moveTo>
                    <a:pt x="3219" y="0"/>
                  </a:moveTo>
                  <a:cubicBezTo>
                    <a:pt x="2936" y="0"/>
                    <a:pt x="2652" y="100"/>
                    <a:pt x="2469" y="300"/>
                  </a:cubicBezTo>
                  <a:lnTo>
                    <a:pt x="2492" y="286"/>
                  </a:lnTo>
                  <a:lnTo>
                    <a:pt x="2492" y="286"/>
                  </a:lnTo>
                  <a:cubicBezTo>
                    <a:pt x="1504" y="921"/>
                    <a:pt x="715" y="1843"/>
                    <a:pt x="200" y="2902"/>
                  </a:cubicBezTo>
                  <a:cubicBezTo>
                    <a:pt x="100" y="3136"/>
                    <a:pt x="0" y="3403"/>
                    <a:pt x="100" y="3636"/>
                  </a:cubicBezTo>
                  <a:cubicBezTo>
                    <a:pt x="185" y="3958"/>
                    <a:pt x="485" y="4099"/>
                    <a:pt x="824" y="4099"/>
                  </a:cubicBezTo>
                  <a:cubicBezTo>
                    <a:pt x="1154" y="4099"/>
                    <a:pt x="1522" y="3966"/>
                    <a:pt x="1768" y="3736"/>
                  </a:cubicBezTo>
                  <a:cubicBezTo>
                    <a:pt x="2202" y="3269"/>
                    <a:pt x="2502" y="2569"/>
                    <a:pt x="3036" y="2235"/>
                  </a:cubicBezTo>
                  <a:cubicBezTo>
                    <a:pt x="3303" y="2068"/>
                    <a:pt x="3603" y="2035"/>
                    <a:pt x="3836" y="1801"/>
                  </a:cubicBezTo>
                  <a:cubicBezTo>
                    <a:pt x="4303" y="1468"/>
                    <a:pt x="4337" y="734"/>
                    <a:pt x="3970" y="300"/>
                  </a:cubicBezTo>
                  <a:cubicBezTo>
                    <a:pt x="3786" y="100"/>
                    <a:pt x="3503" y="0"/>
                    <a:pt x="32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95;p47">
              <a:extLst>
                <a:ext uri="{FF2B5EF4-FFF2-40B4-BE49-F238E27FC236}">
                  <a16:creationId xmlns:a16="http://schemas.microsoft.com/office/drawing/2014/main" id="{674C73F6-A88C-D668-F9F7-41D661BD546F}"/>
                </a:ext>
              </a:extLst>
            </p:cNvPr>
            <p:cNvSpPr/>
            <p:nvPr/>
          </p:nvSpPr>
          <p:spPr>
            <a:xfrm>
              <a:off x="-1489925" y="10080463"/>
              <a:ext cx="163475" cy="95375"/>
            </a:xfrm>
            <a:custGeom>
              <a:avLst/>
              <a:gdLst/>
              <a:ahLst/>
              <a:cxnLst/>
              <a:rect l="l" t="t" r="r" b="b"/>
              <a:pathLst>
                <a:path w="6539" h="3815" extrusionOk="0">
                  <a:moveTo>
                    <a:pt x="3827" y="951"/>
                  </a:moveTo>
                  <a:lnTo>
                    <a:pt x="3827" y="951"/>
                  </a:lnTo>
                  <a:cubicBezTo>
                    <a:pt x="3797" y="970"/>
                    <a:pt x="3767" y="989"/>
                    <a:pt x="3737" y="1006"/>
                  </a:cubicBezTo>
                  <a:lnTo>
                    <a:pt x="3827" y="951"/>
                  </a:lnTo>
                  <a:close/>
                  <a:moveTo>
                    <a:pt x="5478" y="1"/>
                  </a:moveTo>
                  <a:cubicBezTo>
                    <a:pt x="5000" y="1"/>
                    <a:pt x="4612" y="353"/>
                    <a:pt x="4201" y="679"/>
                  </a:cubicBezTo>
                  <a:lnTo>
                    <a:pt x="4201" y="679"/>
                  </a:lnTo>
                  <a:cubicBezTo>
                    <a:pt x="3836" y="824"/>
                    <a:pt x="3453" y="896"/>
                    <a:pt x="3056" y="896"/>
                  </a:cubicBezTo>
                  <a:cubicBezTo>
                    <a:pt x="2852" y="896"/>
                    <a:pt x="2645" y="877"/>
                    <a:pt x="2436" y="839"/>
                  </a:cubicBezTo>
                  <a:cubicBezTo>
                    <a:pt x="2048" y="753"/>
                    <a:pt x="1633" y="611"/>
                    <a:pt x="1235" y="611"/>
                  </a:cubicBezTo>
                  <a:cubicBezTo>
                    <a:pt x="1016" y="611"/>
                    <a:pt x="802" y="654"/>
                    <a:pt x="601" y="773"/>
                  </a:cubicBezTo>
                  <a:cubicBezTo>
                    <a:pt x="101" y="1039"/>
                    <a:pt x="1" y="1773"/>
                    <a:pt x="201" y="2274"/>
                  </a:cubicBezTo>
                  <a:cubicBezTo>
                    <a:pt x="401" y="2807"/>
                    <a:pt x="901" y="3141"/>
                    <a:pt x="1402" y="3374"/>
                  </a:cubicBezTo>
                  <a:cubicBezTo>
                    <a:pt x="1952" y="3650"/>
                    <a:pt x="2566" y="3815"/>
                    <a:pt x="3189" y="3815"/>
                  </a:cubicBezTo>
                  <a:cubicBezTo>
                    <a:pt x="3472" y="3815"/>
                    <a:pt x="3756" y="3781"/>
                    <a:pt x="4037" y="3708"/>
                  </a:cubicBezTo>
                  <a:cubicBezTo>
                    <a:pt x="4904" y="3508"/>
                    <a:pt x="5705" y="3008"/>
                    <a:pt x="6172" y="2207"/>
                  </a:cubicBezTo>
                  <a:cubicBezTo>
                    <a:pt x="6405" y="1840"/>
                    <a:pt x="6539" y="1340"/>
                    <a:pt x="6439" y="939"/>
                  </a:cubicBezTo>
                  <a:cubicBezTo>
                    <a:pt x="6372" y="472"/>
                    <a:pt x="6005" y="39"/>
                    <a:pt x="5571" y="5"/>
                  </a:cubicBezTo>
                  <a:cubicBezTo>
                    <a:pt x="5540" y="2"/>
                    <a:pt x="5509" y="1"/>
                    <a:pt x="54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96;p47">
              <a:extLst>
                <a:ext uri="{FF2B5EF4-FFF2-40B4-BE49-F238E27FC236}">
                  <a16:creationId xmlns:a16="http://schemas.microsoft.com/office/drawing/2014/main" id="{10915412-220B-BF4D-10D8-BB7B53DFBEC7}"/>
                </a:ext>
              </a:extLst>
            </p:cNvPr>
            <p:cNvSpPr/>
            <p:nvPr/>
          </p:nvSpPr>
          <p:spPr>
            <a:xfrm>
              <a:off x="-1427375" y="10253088"/>
              <a:ext cx="88425" cy="61500"/>
            </a:xfrm>
            <a:custGeom>
              <a:avLst/>
              <a:gdLst/>
              <a:ahLst/>
              <a:cxnLst/>
              <a:rect l="l" t="t" r="r" b="b"/>
              <a:pathLst>
                <a:path w="3537" h="2460" extrusionOk="0">
                  <a:moveTo>
                    <a:pt x="2235" y="205"/>
                  </a:moveTo>
                  <a:cubicBezTo>
                    <a:pt x="2083" y="295"/>
                    <a:pt x="1902" y="336"/>
                    <a:pt x="1711" y="360"/>
                  </a:cubicBezTo>
                  <a:lnTo>
                    <a:pt x="1711" y="360"/>
                  </a:lnTo>
                  <a:lnTo>
                    <a:pt x="2235" y="205"/>
                  </a:lnTo>
                  <a:close/>
                  <a:moveTo>
                    <a:pt x="2423" y="0"/>
                  </a:moveTo>
                  <a:cubicBezTo>
                    <a:pt x="2136" y="0"/>
                    <a:pt x="1841" y="133"/>
                    <a:pt x="1674" y="364"/>
                  </a:cubicBezTo>
                  <a:lnTo>
                    <a:pt x="1674" y="364"/>
                  </a:lnTo>
                  <a:cubicBezTo>
                    <a:pt x="1164" y="419"/>
                    <a:pt x="596" y="358"/>
                    <a:pt x="334" y="739"/>
                  </a:cubicBezTo>
                  <a:cubicBezTo>
                    <a:pt x="0" y="1173"/>
                    <a:pt x="401" y="1873"/>
                    <a:pt x="868" y="2140"/>
                  </a:cubicBezTo>
                  <a:cubicBezTo>
                    <a:pt x="1210" y="2336"/>
                    <a:pt x="1587" y="2459"/>
                    <a:pt x="1961" y="2459"/>
                  </a:cubicBezTo>
                  <a:cubicBezTo>
                    <a:pt x="2098" y="2459"/>
                    <a:pt x="2235" y="2443"/>
                    <a:pt x="2369" y="2407"/>
                  </a:cubicBezTo>
                  <a:cubicBezTo>
                    <a:pt x="2869" y="2274"/>
                    <a:pt x="3336" y="1873"/>
                    <a:pt x="3403" y="1373"/>
                  </a:cubicBezTo>
                  <a:cubicBezTo>
                    <a:pt x="3536" y="839"/>
                    <a:pt x="3236" y="272"/>
                    <a:pt x="2769" y="72"/>
                  </a:cubicBezTo>
                  <a:cubicBezTo>
                    <a:pt x="2662" y="23"/>
                    <a:pt x="2543" y="0"/>
                    <a:pt x="24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97;p47">
              <a:extLst>
                <a:ext uri="{FF2B5EF4-FFF2-40B4-BE49-F238E27FC236}">
                  <a16:creationId xmlns:a16="http://schemas.microsoft.com/office/drawing/2014/main" id="{53F3D318-8566-C71A-B3E1-20D65F9A7ABE}"/>
                </a:ext>
              </a:extLst>
            </p:cNvPr>
            <p:cNvSpPr/>
            <p:nvPr/>
          </p:nvSpPr>
          <p:spPr>
            <a:xfrm>
              <a:off x="-1214725" y="10335088"/>
              <a:ext cx="72575" cy="63025"/>
            </a:xfrm>
            <a:custGeom>
              <a:avLst/>
              <a:gdLst/>
              <a:ahLst/>
              <a:cxnLst/>
              <a:rect l="l" t="t" r="r" b="b"/>
              <a:pathLst>
                <a:path w="2903" h="2521" extrusionOk="0">
                  <a:moveTo>
                    <a:pt x="1472" y="0"/>
                  </a:moveTo>
                  <a:cubicBezTo>
                    <a:pt x="1220" y="0"/>
                    <a:pt x="964" y="67"/>
                    <a:pt x="741" y="192"/>
                  </a:cubicBezTo>
                  <a:lnTo>
                    <a:pt x="741" y="192"/>
                  </a:lnTo>
                  <a:cubicBezTo>
                    <a:pt x="381" y="295"/>
                    <a:pt x="215" y="592"/>
                    <a:pt x="67" y="962"/>
                  </a:cubicBezTo>
                  <a:cubicBezTo>
                    <a:pt x="1" y="1095"/>
                    <a:pt x="1" y="1262"/>
                    <a:pt x="34" y="1429"/>
                  </a:cubicBezTo>
                  <a:cubicBezTo>
                    <a:pt x="67" y="1529"/>
                    <a:pt x="167" y="1629"/>
                    <a:pt x="234" y="1696"/>
                  </a:cubicBezTo>
                  <a:cubicBezTo>
                    <a:pt x="534" y="2029"/>
                    <a:pt x="901" y="2429"/>
                    <a:pt x="1335" y="2496"/>
                  </a:cubicBezTo>
                  <a:cubicBezTo>
                    <a:pt x="1405" y="2513"/>
                    <a:pt x="1476" y="2520"/>
                    <a:pt x="1548" y="2520"/>
                  </a:cubicBezTo>
                  <a:cubicBezTo>
                    <a:pt x="2059" y="2520"/>
                    <a:pt x="2590" y="2126"/>
                    <a:pt x="2736" y="1629"/>
                  </a:cubicBezTo>
                  <a:cubicBezTo>
                    <a:pt x="2903" y="1028"/>
                    <a:pt x="2569" y="361"/>
                    <a:pt x="2035" y="128"/>
                  </a:cubicBezTo>
                  <a:cubicBezTo>
                    <a:pt x="1862" y="41"/>
                    <a:pt x="1669" y="0"/>
                    <a:pt x="14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98;p47">
              <a:extLst>
                <a:ext uri="{FF2B5EF4-FFF2-40B4-BE49-F238E27FC236}">
                  <a16:creationId xmlns:a16="http://schemas.microsoft.com/office/drawing/2014/main" id="{8D1653D9-66D0-65A7-FA5D-FD247091A3AF}"/>
                </a:ext>
              </a:extLst>
            </p:cNvPr>
            <p:cNvSpPr/>
            <p:nvPr/>
          </p:nvSpPr>
          <p:spPr>
            <a:xfrm>
              <a:off x="-1218900" y="9825738"/>
              <a:ext cx="93425" cy="78550"/>
            </a:xfrm>
            <a:custGeom>
              <a:avLst/>
              <a:gdLst/>
              <a:ahLst/>
              <a:cxnLst/>
              <a:rect l="l" t="t" r="r" b="b"/>
              <a:pathLst>
                <a:path w="3737" h="3142" extrusionOk="0">
                  <a:moveTo>
                    <a:pt x="1573" y="0"/>
                  </a:moveTo>
                  <a:cubicBezTo>
                    <a:pt x="1153" y="0"/>
                    <a:pt x="743" y="127"/>
                    <a:pt x="437" y="392"/>
                  </a:cubicBezTo>
                  <a:lnTo>
                    <a:pt x="437" y="392"/>
                  </a:lnTo>
                  <a:lnTo>
                    <a:pt x="501" y="321"/>
                  </a:lnTo>
                  <a:lnTo>
                    <a:pt x="501" y="321"/>
                  </a:lnTo>
                  <a:cubicBezTo>
                    <a:pt x="1" y="654"/>
                    <a:pt x="168" y="888"/>
                    <a:pt x="268" y="1221"/>
                  </a:cubicBezTo>
                  <a:cubicBezTo>
                    <a:pt x="401" y="1555"/>
                    <a:pt x="735" y="1788"/>
                    <a:pt x="935" y="2022"/>
                  </a:cubicBezTo>
                  <a:cubicBezTo>
                    <a:pt x="1235" y="2355"/>
                    <a:pt x="1402" y="2789"/>
                    <a:pt x="1735" y="2989"/>
                  </a:cubicBezTo>
                  <a:cubicBezTo>
                    <a:pt x="1901" y="3094"/>
                    <a:pt x="2090" y="3142"/>
                    <a:pt x="2282" y="3142"/>
                  </a:cubicBezTo>
                  <a:cubicBezTo>
                    <a:pt x="2823" y="3142"/>
                    <a:pt x="3389" y="2764"/>
                    <a:pt x="3537" y="2222"/>
                  </a:cubicBezTo>
                  <a:cubicBezTo>
                    <a:pt x="3737" y="1521"/>
                    <a:pt x="3336" y="688"/>
                    <a:pt x="2703" y="321"/>
                  </a:cubicBezTo>
                  <a:cubicBezTo>
                    <a:pt x="2366" y="110"/>
                    <a:pt x="1965" y="0"/>
                    <a:pt x="1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99;p47">
              <a:extLst>
                <a:ext uri="{FF2B5EF4-FFF2-40B4-BE49-F238E27FC236}">
                  <a16:creationId xmlns:a16="http://schemas.microsoft.com/office/drawing/2014/main" id="{C7E352D8-A7FC-1A3A-BC6B-F71CE8A192AB}"/>
                </a:ext>
              </a:extLst>
            </p:cNvPr>
            <p:cNvSpPr/>
            <p:nvPr/>
          </p:nvSpPr>
          <p:spPr>
            <a:xfrm>
              <a:off x="-1201375" y="10056013"/>
              <a:ext cx="70900" cy="74750"/>
            </a:xfrm>
            <a:custGeom>
              <a:avLst/>
              <a:gdLst/>
              <a:ahLst/>
              <a:cxnLst/>
              <a:rect l="l" t="t" r="r" b="b"/>
              <a:pathLst>
                <a:path w="2836" h="2990" extrusionOk="0">
                  <a:moveTo>
                    <a:pt x="1725" y="1"/>
                  </a:moveTo>
                  <a:cubicBezTo>
                    <a:pt x="1577" y="1"/>
                    <a:pt x="1431" y="37"/>
                    <a:pt x="1301" y="116"/>
                  </a:cubicBezTo>
                  <a:lnTo>
                    <a:pt x="1364" y="131"/>
                  </a:lnTo>
                  <a:lnTo>
                    <a:pt x="1364" y="131"/>
                  </a:lnTo>
                  <a:cubicBezTo>
                    <a:pt x="1343" y="136"/>
                    <a:pt x="1322" y="143"/>
                    <a:pt x="1301" y="149"/>
                  </a:cubicBezTo>
                  <a:cubicBezTo>
                    <a:pt x="1134" y="283"/>
                    <a:pt x="1001" y="450"/>
                    <a:pt x="868" y="616"/>
                  </a:cubicBezTo>
                  <a:cubicBezTo>
                    <a:pt x="667" y="950"/>
                    <a:pt x="467" y="1284"/>
                    <a:pt x="300" y="1617"/>
                  </a:cubicBezTo>
                  <a:cubicBezTo>
                    <a:pt x="134" y="1851"/>
                    <a:pt x="0" y="2151"/>
                    <a:pt x="34" y="2451"/>
                  </a:cubicBezTo>
                  <a:cubicBezTo>
                    <a:pt x="134" y="2785"/>
                    <a:pt x="401" y="2985"/>
                    <a:pt x="734" y="2985"/>
                  </a:cubicBezTo>
                  <a:cubicBezTo>
                    <a:pt x="769" y="2988"/>
                    <a:pt x="804" y="2990"/>
                    <a:pt x="839" y="2990"/>
                  </a:cubicBezTo>
                  <a:cubicBezTo>
                    <a:pt x="1131" y="2990"/>
                    <a:pt x="1400" y="2871"/>
                    <a:pt x="1668" y="2751"/>
                  </a:cubicBezTo>
                  <a:cubicBezTo>
                    <a:pt x="2302" y="2351"/>
                    <a:pt x="2836" y="1784"/>
                    <a:pt x="2836" y="1017"/>
                  </a:cubicBezTo>
                  <a:cubicBezTo>
                    <a:pt x="2836" y="468"/>
                    <a:pt x="2262" y="1"/>
                    <a:pt x="17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00;p47">
              <a:extLst>
                <a:ext uri="{FF2B5EF4-FFF2-40B4-BE49-F238E27FC236}">
                  <a16:creationId xmlns:a16="http://schemas.microsoft.com/office/drawing/2014/main" id="{C6FCDCDA-AD9F-5BEF-DBC2-75FDD5A186D5}"/>
                </a:ext>
              </a:extLst>
            </p:cNvPr>
            <p:cNvSpPr/>
            <p:nvPr/>
          </p:nvSpPr>
          <p:spPr>
            <a:xfrm>
              <a:off x="-978725" y="10142913"/>
              <a:ext cx="58400" cy="39625"/>
            </a:xfrm>
            <a:custGeom>
              <a:avLst/>
              <a:gdLst/>
              <a:ahLst/>
              <a:cxnLst/>
              <a:rect l="l" t="t" r="r" b="b"/>
              <a:pathLst>
                <a:path w="2336" h="1585" extrusionOk="0">
                  <a:moveTo>
                    <a:pt x="1259" y="1"/>
                  </a:moveTo>
                  <a:cubicBezTo>
                    <a:pt x="1135" y="1"/>
                    <a:pt x="1003" y="17"/>
                    <a:pt x="835" y="43"/>
                  </a:cubicBezTo>
                  <a:cubicBezTo>
                    <a:pt x="434" y="109"/>
                    <a:pt x="1" y="510"/>
                    <a:pt x="101" y="943"/>
                  </a:cubicBezTo>
                  <a:cubicBezTo>
                    <a:pt x="167" y="1210"/>
                    <a:pt x="468" y="1444"/>
                    <a:pt x="768" y="1510"/>
                  </a:cubicBezTo>
                  <a:cubicBezTo>
                    <a:pt x="912" y="1558"/>
                    <a:pt x="1078" y="1585"/>
                    <a:pt x="1248" y="1585"/>
                  </a:cubicBezTo>
                  <a:cubicBezTo>
                    <a:pt x="1547" y="1585"/>
                    <a:pt x="1856" y="1502"/>
                    <a:pt x="2069" y="1310"/>
                  </a:cubicBezTo>
                  <a:cubicBezTo>
                    <a:pt x="2336" y="977"/>
                    <a:pt x="2302" y="309"/>
                    <a:pt x="1869" y="143"/>
                  </a:cubicBezTo>
                  <a:cubicBezTo>
                    <a:pt x="1623" y="40"/>
                    <a:pt x="1453" y="1"/>
                    <a:pt x="12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71298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257;p47">
            <a:extLst>
              <a:ext uri="{FF2B5EF4-FFF2-40B4-BE49-F238E27FC236}">
                <a16:creationId xmlns:a16="http://schemas.microsoft.com/office/drawing/2014/main" id="{8C9CE799-2D5C-752D-C953-B2155EF40DC4}"/>
              </a:ext>
            </a:extLst>
          </p:cNvPr>
          <p:cNvGrpSpPr/>
          <p:nvPr/>
        </p:nvGrpSpPr>
        <p:grpSpPr>
          <a:xfrm rot="20181101">
            <a:off x="173255" y="197948"/>
            <a:ext cx="1497572" cy="1704801"/>
            <a:chOff x="3135875" y="12314825"/>
            <a:chExt cx="1273425" cy="1449400"/>
          </a:xfrm>
          <a:solidFill>
            <a:srgbClr val="376047"/>
          </a:solidFill>
        </p:grpSpPr>
        <p:sp>
          <p:nvSpPr>
            <p:cNvPr id="105" name="Google Shape;1258;p47">
              <a:extLst>
                <a:ext uri="{FF2B5EF4-FFF2-40B4-BE49-F238E27FC236}">
                  <a16:creationId xmlns:a16="http://schemas.microsoft.com/office/drawing/2014/main" id="{2648A100-358B-506B-A433-4C6E4D3F65A7}"/>
                </a:ext>
              </a:extLst>
            </p:cNvPr>
            <p:cNvSpPr/>
            <p:nvPr/>
          </p:nvSpPr>
          <p:spPr>
            <a:xfrm>
              <a:off x="3215925" y="13086225"/>
              <a:ext cx="246875" cy="50050"/>
            </a:xfrm>
            <a:custGeom>
              <a:avLst/>
              <a:gdLst/>
              <a:ahLst/>
              <a:cxnLst/>
              <a:rect l="l" t="t" r="r" b="b"/>
              <a:pathLst>
                <a:path w="9875" h="2002" extrusionOk="0">
                  <a:moveTo>
                    <a:pt x="9874" y="0"/>
                  </a:moveTo>
                  <a:lnTo>
                    <a:pt x="9874" y="0"/>
                  </a:lnTo>
                  <a:cubicBezTo>
                    <a:pt x="6538" y="467"/>
                    <a:pt x="3269" y="1268"/>
                    <a:pt x="0" y="2002"/>
                  </a:cubicBezTo>
                  <a:cubicBezTo>
                    <a:pt x="3303" y="1935"/>
                    <a:pt x="6538" y="1034"/>
                    <a:pt x="9807" y="667"/>
                  </a:cubicBezTo>
                  <a:lnTo>
                    <a:pt x="987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59;p47">
              <a:extLst>
                <a:ext uri="{FF2B5EF4-FFF2-40B4-BE49-F238E27FC236}">
                  <a16:creationId xmlns:a16="http://schemas.microsoft.com/office/drawing/2014/main" id="{AACA126F-BFD8-5CAA-11E8-6AFD97A9FC59}"/>
                </a:ext>
              </a:extLst>
            </p:cNvPr>
            <p:cNvSpPr/>
            <p:nvPr/>
          </p:nvSpPr>
          <p:spPr>
            <a:xfrm>
              <a:off x="3546150" y="12539175"/>
              <a:ext cx="110100" cy="222675"/>
            </a:xfrm>
            <a:custGeom>
              <a:avLst/>
              <a:gdLst/>
              <a:ahLst/>
              <a:cxnLst/>
              <a:rect l="l" t="t" r="r" b="b"/>
              <a:pathLst>
                <a:path w="4404" h="8907" extrusionOk="0">
                  <a:moveTo>
                    <a:pt x="1" y="0"/>
                  </a:moveTo>
                  <a:cubicBezTo>
                    <a:pt x="290" y="622"/>
                    <a:pt x="586" y="1244"/>
                    <a:pt x="888" y="1865"/>
                  </a:cubicBezTo>
                  <a:lnTo>
                    <a:pt x="888" y="1865"/>
                  </a:lnTo>
                  <a:cubicBezTo>
                    <a:pt x="602" y="1241"/>
                    <a:pt x="307" y="619"/>
                    <a:pt x="1" y="0"/>
                  </a:cubicBezTo>
                  <a:close/>
                  <a:moveTo>
                    <a:pt x="888" y="1865"/>
                  </a:moveTo>
                  <a:cubicBezTo>
                    <a:pt x="1943" y="4171"/>
                    <a:pt x="2871" y="6518"/>
                    <a:pt x="3737" y="8906"/>
                  </a:cubicBezTo>
                  <a:lnTo>
                    <a:pt x="4404" y="8506"/>
                  </a:lnTo>
                  <a:cubicBezTo>
                    <a:pt x="3150" y="6338"/>
                    <a:pt x="1978" y="4108"/>
                    <a:pt x="888" y="18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260;p47">
              <a:extLst>
                <a:ext uri="{FF2B5EF4-FFF2-40B4-BE49-F238E27FC236}">
                  <a16:creationId xmlns:a16="http://schemas.microsoft.com/office/drawing/2014/main" id="{A02C4998-CACF-E335-51CD-8EF990351378}"/>
                </a:ext>
              </a:extLst>
            </p:cNvPr>
            <p:cNvSpPr/>
            <p:nvPr/>
          </p:nvSpPr>
          <p:spPr>
            <a:xfrm>
              <a:off x="4038175" y="12593375"/>
              <a:ext cx="261050" cy="254375"/>
            </a:xfrm>
            <a:custGeom>
              <a:avLst/>
              <a:gdLst/>
              <a:ahLst/>
              <a:cxnLst/>
              <a:rect l="l" t="t" r="r" b="b"/>
              <a:pathLst>
                <a:path w="10442" h="10175" extrusionOk="0">
                  <a:moveTo>
                    <a:pt x="10441" y="0"/>
                  </a:moveTo>
                  <a:lnTo>
                    <a:pt x="10441" y="0"/>
                  </a:lnTo>
                  <a:cubicBezTo>
                    <a:pt x="7106" y="3236"/>
                    <a:pt x="3603" y="6371"/>
                    <a:pt x="1" y="9340"/>
                  </a:cubicBezTo>
                  <a:lnTo>
                    <a:pt x="1068" y="10174"/>
                  </a:lnTo>
                  <a:cubicBezTo>
                    <a:pt x="4237" y="6838"/>
                    <a:pt x="7339" y="3469"/>
                    <a:pt x="10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261;p47">
              <a:extLst>
                <a:ext uri="{FF2B5EF4-FFF2-40B4-BE49-F238E27FC236}">
                  <a16:creationId xmlns:a16="http://schemas.microsoft.com/office/drawing/2014/main" id="{30DCF092-B57C-5C71-FA53-992F2B8C6C46}"/>
                </a:ext>
              </a:extLst>
            </p:cNvPr>
            <p:cNvSpPr/>
            <p:nvPr/>
          </p:nvSpPr>
          <p:spPr>
            <a:xfrm>
              <a:off x="4127400" y="13264675"/>
              <a:ext cx="159300" cy="70075"/>
            </a:xfrm>
            <a:custGeom>
              <a:avLst/>
              <a:gdLst/>
              <a:ahLst/>
              <a:cxnLst/>
              <a:rect l="l" t="t" r="r" b="b"/>
              <a:pathLst>
                <a:path w="6372" h="2803" extrusionOk="0">
                  <a:moveTo>
                    <a:pt x="234" y="1"/>
                  </a:moveTo>
                  <a:lnTo>
                    <a:pt x="1" y="568"/>
                  </a:lnTo>
                  <a:cubicBezTo>
                    <a:pt x="2102" y="1335"/>
                    <a:pt x="4237" y="2036"/>
                    <a:pt x="6372" y="2803"/>
                  </a:cubicBezTo>
                  <a:cubicBezTo>
                    <a:pt x="4404" y="1702"/>
                    <a:pt x="2369" y="801"/>
                    <a:pt x="2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262;p47">
              <a:extLst>
                <a:ext uri="{FF2B5EF4-FFF2-40B4-BE49-F238E27FC236}">
                  <a16:creationId xmlns:a16="http://schemas.microsoft.com/office/drawing/2014/main" id="{4BA84983-91EE-130F-469C-953E40DF96A5}"/>
                </a:ext>
              </a:extLst>
            </p:cNvPr>
            <p:cNvSpPr/>
            <p:nvPr/>
          </p:nvSpPr>
          <p:spPr>
            <a:xfrm>
              <a:off x="3762975" y="13412300"/>
              <a:ext cx="33375" cy="320250"/>
            </a:xfrm>
            <a:custGeom>
              <a:avLst/>
              <a:gdLst/>
              <a:ahLst/>
              <a:cxnLst/>
              <a:rect l="l" t="t" r="r" b="b"/>
              <a:pathLst>
                <a:path w="1335" h="12810" extrusionOk="0">
                  <a:moveTo>
                    <a:pt x="1335" y="0"/>
                  </a:moveTo>
                  <a:lnTo>
                    <a:pt x="67" y="334"/>
                  </a:lnTo>
                  <a:cubicBezTo>
                    <a:pt x="1" y="4503"/>
                    <a:pt x="134" y="8673"/>
                    <a:pt x="434" y="12809"/>
                  </a:cubicBezTo>
                  <a:cubicBezTo>
                    <a:pt x="635" y="8573"/>
                    <a:pt x="835" y="4270"/>
                    <a:pt x="1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263;p47">
              <a:extLst>
                <a:ext uri="{FF2B5EF4-FFF2-40B4-BE49-F238E27FC236}">
                  <a16:creationId xmlns:a16="http://schemas.microsoft.com/office/drawing/2014/main" id="{4CFBF86A-F64A-76D3-0A60-41853FEBBFFF}"/>
                </a:ext>
              </a:extLst>
            </p:cNvPr>
            <p:cNvSpPr/>
            <p:nvPr/>
          </p:nvSpPr>
          <p:spPr>
            <a:xfrm>
              <a:off x="3174225" y="13091225"/>
              <a:ext cx="83425" cy="83425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0"/>
                  </a:moveTo>
                  <a:cubicBezTo>
                    <a:pt x="768" y="0"/>
                    <a:pt x="1" y="768"/>
                    <a:pt x="1" y="1668"/>
                  </a:cubicBezTo>
                  <a:cubicBezTo>
                    <a:pt x="1" y="2602"/>
                    <a:pt x="768" y="3336"/>
                    <a:pt x="1668" y="3336"/>
                  </a:cubicBezTo>
                  <a:cubicBezTo>
                    <a:pt x="2602" y="3336"/>
                    <a:pt x="3336" y="2602"/>
                    <a:pt x="3336" y="1668"/>
                  </a:cubicBezTo>
                  <a:cubicBezTo>
                    <a:pt x="3336" y="768"/>
                    <a:pt x="2602" y="0"/>
                    <a:pt x="1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264;p47">
              <a:extLst>
                <a:ext uri="{FF2B5EF4-FFF2-40B4-BE49-F238E27FC236}">
                  <a16:creationId xmlns:a16="http://schemas.microsoft.com/office/drawing/2014/main" id="{837F6A4F-64C1-1A8C-198A-B53DEE285EA5}"/>
                </a:ext>
              </a:extLst>
            </p:cNvPr>
            <p:cNvSpPr/>
            <p:nvPr/>
          </p:nvSpPr>
          <p:spPr>
            <a:xfrm>
              <a:off x="3725450" y="13668300"/>
              <a:ext cx="95925" cy="95925"/>
            </a:xfrm>
            <a:custGeom>
              <a:avLst/>
              <a:gdLst/>
              <a:ahLst/>
              <a:cxnLst/>
              <a:rect l="l" t="t" r="r" b="b"/>
              <a:pathLst>
                <a:path w="3837" h="3837" extrusionOk="0">
                  <a:moveTo>
                    <a:pt x="1935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3003"/>
                    <a:pt x="901" y="3837"/>
                    <a:pt x="1935" y="3837"/>
                  </a:cubicBezTo>
                  <a:cubicBezTo>
                    <a:pt x="3003" y="3837"/>
                    <a:pt x="3837" y="2936"/>
                    <a:pt x="3837" y="1902"/>
                  </a:cubicBezTo>
                  <a:cubicBezTo>
                    <a:pt x="3837" y="868"/>
                    <a:pt x="3003" y="1"/>
                    <a:pt x="19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265;p47">
              <a:extLst>
                <a:ext uri="{FF2B5EF4-FFF2-40B4-BE49-F238E27FC236}">
                  <a16:creationId xmlns:a16="http://schemas.microsoft.com/office/drawing/2014/main" id="{19E11DDF-67C4-9ED6-8CD2-48CA93CE43A7}"/>
                </a:ext>
              </a:extLst>
            </p:cNvPr>
            <p:cNvSpPr/>
            <p:nvPr/>
          </p:nvSpPr>
          <p:spPr>
            <a:xfrm>
              <a:off x="4250825" y="12546675"/>
              <a:ext cx="95925" cy="95925"/>
            </a:xfrm>
            <a:custGeom>
              <a:avLst/>
              <a:gdLst/>
              <a:ahLst/>
              <a:cxnLst/>
              <a:rect l="l" t="t" r="r" b="b"/>
              <a:pathLst>
                <a:path w="3837" h="3837" extrusionOk="0">
                  <a:moveTo>
                    <a:pt x="1935" y="0"/>
                  </a:moveTo>
                  <a:cubicBezTo>
                    <a:pt x="835" y="0"/>
                    <a:pt x="1" y="868"/>
                    <a:pt x="1" y="1902"/>
                  </a:cubicBezTo>
                  <a:cubicBezTo>
                    <a:pt x="1" y="3002"/>
                    <a:pt x="901" y="3836"/>
                    <a:pt x="1935" y="3836"/>
                  </a:cubicBezTo>
                  <a:cubicBezTo>
                    <a:pt x="3003" y="3836"/>
                    <a:pt x="3837" y="2936"/>
                    <a:pt x="3837" y="1902"/>
                  </a:cubicBezTo>
                  <a:cubicBezTo>
                    <a:pt x="3837" y="834"/>
                    <a:pt x="2969" y="0"/>
                    <a:pt x="19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266;p47">
              <a:extLst>
                <a:ext uri="{FF2B5EF4-FFF2-40B4-BE49-F238E27FC236}">
                  <a16:creationId xmlns:a16="http://schemas.microsoft.com/office/drawing/2014/main" id="{73EE5E05-376D-4455-4ABA-19822967CAED}"/>
                </a:ext>
              </a:extLst>
            </p:cNvPr>
            <p:cNvSpPr/>
            <p:nvPr/>
          </p:nvSpPr>
          <p:spPr>
            <a:xfrm>
              <a:off x="4260825" y="13307225"/>
              <a:ext cx="58400" cy="58375"/>
            </a:xfrm>
            <a:custGeom>
              <a:avLst/>
              <a:gdLst/>
              <a:ahLst/>
              <a:cxnLst/>
              <a:rect l="l" t="t" r="r" b="b"/>
              <a:pathLst>
                <a:path w="2336" h="2335" extrusionOk="0">
                  <a:moveTo>
                    <a:pt x="1168" y="0"/>
                  </a:moveTo>
                  <a:cubicBezTo>
                    <a:pt x="501" y="0"/>
                    <a:pt x="1" y="534"/>
                    <a:pt x="1" y="1168"/>
                  </a:cubicBezTo>
                  <a:cubicBezTo>
                    <a:pt x="1" y="1801"/>
                    <a:pt x="501" y="2335"/>
                    <a:pt x="1168" y="2335"/>
                  </a:cubicBezTo>
                  <a:cubicBezTo>
                    <a:pt x="1802" y="2335"/>
                    <a:pt x="2336" y="1801"/>
                    <a:pt x="2336" y="1168"/>
                  </a:cubicBezTo>
                  <a:cubicBezTo>
                    <a:pt x="2336" y="534"/>
                    <a:pt x="1802" y="0"/>
                    <a:pt x="1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267;p47">
              <a:extLst>
                <a:ext uri="{FF2B5EF4-FFF2-40B4-BE49-F238E27FC236}">
                  <a16:creationId xmlns:a16="http://schemas.microsoft.com/office/drawing/2014/main" id="{04979C68-2F10-A053-A67C-6117A07B571E}"/>
                </a:ext>
              </a:extLst>
            </p:cNvPr>
            <p:cNvSpPr/>
            <p:nvPr/>
          </p:nvSpPr>
          <p:spPr>
            <a:xfrm>
              <a:off x="3529475" y="12536650"/>
              <a:ext cx="58400" cy="58400"/>
            </a:xfrm>
            <a:custGeom>
              <a:avLst/>
              <a:gdLst/>
              <a:ahLst/>
              <a:cxnLst/>
              <a:rect l="l" t="t" r="r" b="b"/>
              <a:pathLst>
                <a:path w="2336" h="2336" extrusionOk="0">
                  <a:moveTo>
                    <a:pt x="1168" y="1"/>
                  </a:moveTo>
                  <a:cubicBezTo>
                    <a:pt x="534" y="1"/>
                    <a:pt x="1" y="535"/>
                    <a:pt x="1" y="1168"/>
                  </a:cubicBezTo>
                  <a:cubicBezTo>
                    <a:pt x="1" y="1836"/>
                    <a:pt x="534" y="2336"/>
                    <a:pt x="1168" y="2336"/>
                  </a:cubicBezTo>
                  <a:cubicBezTo>
                    <a:pt x="1835" y="2336"/>
                    <a:pt x="2336" y="1836"/>
                    <a:pt x="2336" y="1168"/>
                  </a:cubicBezTo>
                  <a:cubicBezTo>
                    <a:pt x="2336" y="535"/>
                    <a:pt x="1835" y="1"/>
                    <a:pt x="1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268;p47">
              <a:extLst>
                <a:ext uri="{FF2B5EF4-FFF2-40B4-BE49-F238E27FC236}">
                  <a16:creationId xmlns:a16="http://schemas.microsoft.com/office/drawing/2014/main" id="{2F70FFA7-E75A-7CAF-A8FF-18346B15C29B}"/>
                </a:ext>
              </a:extLst>
            </p:cNvPr>
            <p:cNvSpPr/>
            <p:nvPr/>
          </p:nvSpPr>
          <p:spPr>
            <a:xfrm>
              <a:off x="3435250" y="12713800"/>
              <a:ext cx="763900" cy="743200"/>
            </a:xfrm>
            <a:custGeom>
              <a:avLst/>
              <a:gdLst/>
              <a:ahLst/>
              <a:cxnLst/>
              <a:rect l="l" t="t" r="r" b="b"/>
              <a:pathLst>
                <a:path w="30556" h="29728" extrusionOk="0">
                  <a:moveTo>
                    <a:pt x="15779" y="0"/>
                  </a:moveTo>
                  <a:cubicBezTo>
                    <a:pt x="9966" y="0"/>
                    <a:pt x="4811" y="3119"/>
                    <a:pt x="2035" y="8159"/>
                  </a:cubicBezTo>
                  <a:cubicBezTo>
                    <a:pt x="0" y="11929"/>
                    <a:pt x="0" y="16265"/>
                    <a:pt x="1435" y="20068"/>
                  </a:cubicBezTo>
                  <a:cubicBezTo>
                    <a:pt x="3721" y="25940"/>
                    <a:pt x="9712" y="29728"/>
                    <a:pt x="15812" y="29728"/>
                  </a:cubicBezTo>
                  <a:cubicBezTo>
                    <a:pt x="17543" y="29728"/>
                    <a:pt x="19282" y="29423"/>
                    <a:pt x="20949" y="28774"/>
                  </a:cubicBezTo>
                  <a:cubicBezTo>
                    <a:pt x="26453" y="26172"/>
                    <a:pt x="30556" y="20368"/>
                    <a:pt x="30055" y="13897"/>
                  </a:cubicBezTo>
                  <a:cubicBezTo>
                    <a:pt x="30022" y="12929"/>
                    <a:pt x="29888" y="12029"/>
                    <a:pt x="29622" y="11195"/>
                  </a:cubicBezTo>
                  <a:cubicBezTo>
                    <a:pt x="28221" y="4990"/>
                    <a:pt x="22717" y="587"/>
                    <a:pt x="16579" y="20"/>
                  </a:cubicBezTo>
                  <a:cubicBezTo>
                    <a:pt x="16311" y="7"/>
                    <a:pt x="16044" y="0"/>
                    <a:pt x="15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269;p47">
              <a:extLst>
                <a:ext uri="{FF2B5EF4-FFF2-40B4-BE49-F238E27FC236}">
                  <a16:creationId xmlns:a16="http://schemas.microsoft.com/office/drawing/2014/main" id="{106083FE-1C6F-A435-9F4E-EA78C6CDAAD4}"/>
                </a:ext>
              </a:extLst>
            </p:cNvPr>
            <p:cNvSpPr/>
            <p:nvPr/>
          </p:nvSpPr>
          <p:spPr>
            <a:xfrm>
              <a:off x="3481950" y="13044525"/>
              <a:ext cx="716375" cy="411225"/>
            </a:xfrm>
            <a:custGeom>
              <a:avLst/>
              <a:gdLst/>
              <a:ahLst/>
              <a:cxnLst/>
              <a:rect l="l" t="t" r="r" b="b"/>
              <a:pathLst>
                <a:path w="28655" h="16449" extrusionOk="0">
                  <a:moveTo>
                    <a:pt x="28087" y="0"/>
                  </a:moveTo>
                  <a:cubicBezTo>
                    <a:pt x="27487" y="1301"/>
                    <a:pt x="26586" y="2502"/>
                    <a:pt x="25552" y="3536"/>
                  </a:cubicBezTo>
                  <a:cubicBezTo>
                    <a:pt x="23517" y="5671"/>
                    <a:pt x="20815" y="7106"/>
                    <a:pt x="18013" y="8106"/>
                  </a:cubicBezTo>
                  <a:cubicBezTo>
                    <a:pt x="15153" y="9126"/>
                    <a:pt x="12065" y="9691"/>
                    <a:pt x="9015" y="9691"/>
                  </a:cubicBezTo>
                  <a:cubicBezTo>
                    <a:pt x="5875" y="9691"/>
                    <a:pt x="2775" y="9092"/>
                    <a:pt x="0" y="7773"/>
                  </a:cubicBezTo>
                  <a:lnTo>
                    <a:pt x="0" y="7773"/>
                  </a:lnTo>
                  <a:cubicBezTo>
                    <a:pt x="2543" y="13089"/>
                    <a:pt x="8191" y="16448"/>
                    <a:pt x="13944" y="16448"/>
                  </a:cubicBezTo>
                  <a:cubicBezTo>
                    <a:pt x="15662" y="16448"/>
                    <a:pt x="17390" y="16148"/>
                    <a:pt x="19047" y="15512"/>
                  </a:cubicBezTo>
                  <a:cubicBezTo>
                    <a:pt x="24585" y="12876"/>
                    <a:pt x="28654" y="7106"/>
                    <a:pt x="28154" y="634"/>
                  </a:cubicBezTo>
                  <a:cubicBezTo>
                    <a:pt x="28154" y="434"/>
                    <a:pt x="28087" y="201"/>
                    <a:pt x="28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270;p47">
              <a:extLst>
                <a:ext uri="{FF2B5EF4-FFF2-40B4-BE49-F238E27FC236}">
                  <a16:creationId xmlns:a16="http://schemas.microsoft.com/office/drawing/2014/main" id="{C7C80138-1C32-3195-B1F2-8B446BB0D619}"/>
                </a:ext>
              </a:extLst>
            </p:cNvPr>
            <p:cNvSpPr/>
            <p:nvPr/>
          </p:nvSpPr>
          <p:spPr>
            <a:xfrm>
              <a:off x="4092375" y="13665800"/>
              <a:ext cx="87600" cy="87600"/>
            </a:xfrm>
            <a:custGeom>
              <a:avLst/>
              <a:gdLst/>
              <a:ahLst/>
              <a:cxnLst/>
              <a:rect l="l" t="t" r="r" b="b"/>
              <a:pathLst>
                <a:path w="3504" h="3504" extrusionOk="0">
                  <a:moveTo>
                    <a:pt x="1769" y="1"/>
                  </a:moveTo>
                  <a:cubicBezTo>
                    <a:pt x="801" y="1"/>
                    <a:pt x="1" y="801"/>
                    <a:pt x="1" y="1735"/>
                  </a:cubicBezTo>
                  <a:cubicBezTo>
                    <a:pt x="1" y="2703"/>
                    <a:pt x="801" y="3503"/>
                    <a:pt x="1769" y="3503"/>
                  </a:cubicBezTo>
                  <a:cubicBezTo>
                    <a:pt x="2736" y="3503"/>
                    <a:pt x="3503" y="2703"/>
                    <a:pt x="3503" y="1735"/>
                  </a:cubicBezTo>
                  <a:cubicBezTo>
                    <a:pt x="3503" y="801"/>
                    <a:pt x="2736" y="1"/>
                    <a:pt x="17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271;p47">
              <a:extLst>
                <a:ext uri="{FF2B5EF4-FFF2-40B4-BE49-F238E27FC236}">
                  <a16:creationId xmlns:a16="http://schemas.microsoft.com/office/drawing/2014/main" id="{EC43B246-D0A6-062D-F34D-C36FEE1D7AC9}"/>
                </a:ext>
              </a:extLst>
            </p:cNvPr>
            <p:cNvSpPr/>
            <p:nvPr/>
          </p:nvSpPr>
          <p:spPr>
            <a:xfrm>
              <a:off x="3135875" y="1264090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1"/>
                  </a:moveTo>
                  <a:cubicBezTo>
                    <a:pt x="801" y="1"/>
                    <a:pt x="0" y="835"/>
                    <a:pt x="0" y="1835"/>
                  </a:cubicBezTo>
                  <a:cubicBezTo>
                    <a:pt x="0" y="2869"/>
                    <a:pt x="801" y="3670"/>
                    <a:pt x="1835" y="3670"/>
                  </a:cubicBezTo>
                  <a:cubicBezTo>
                    <a:pt x="2836" y="3670"/>
                    <a:pt x="3669" y="2869"/>
                    <a:pt x="3669" y="1835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272;p47">
              <a:extLst>
                <a:ext uri="{FF2B5EF4-FFF2-40B4-BE49-F238E27FC236}">
                  <a16:creationId xmlns:a16="http://schemas.microsoft.com/office/drawing/2014/main" id="{65DD95CF-2A8C-F3D1-823A-6922C3656B78}"/>
                </a:ext>
              </a:extLst>
            </p:cNvPr>
            <p:cNvSpPr/>
            <p:nvPr/>
          </p:nvSpPr>
          <p:spPr>
            <a:xfrm>
              <a:off x="3348525" y="13216325"/>
              <a:ext cx="60050" cy="60900"/>
            </a:xfrm>
            <a:custGeom>
              <a:avLst/>
              <a:gdLst/>
              <a:ahLst/>
              <a:cxnLst/>
              <a:rect l="l" t="t" r="r" b="b"/>
              <a:pathLst>
                <a:path w="2402" h="2436" extrusionOk="0">
                  <a:moveTo>
                    <a:pt x="1201" y="0"/>
                  </a:moveTo>
                  <a:cubicBezTo>
                    <a:pt x="534" y="0"/>
                    <a:pt x="0" y="534"/>
                    <a:pt x="0" y="1234"/>
                  </a:cubicBezTo>
                  <a:cubicBezTo>
                    <a:pt x="0" y="1901"/>
                    <a:pt x="534" y="2435"/>
                    <a:pt x="1201" y="2435"/>
                  </a:cubicBezTo>
                  <a:cubicBezTo>
                    <a:pt x="1868" y="2435"/>
                    <a:pt x="2402" y="1901"/>
                    <a:pt x="2402" y="1234"/>
                  </a:cubicBezTo>
                  <a:cubicBezTo>
                    <a:pt x="2402" y="567"/>
                    <a:pt x="1868" y="0"/>
                    <a:pt x="12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73;p47">
              <a:extLst>
                <a:ext uri="{FF2B5EF4-FFF2-40B4-BE49-F238E27FC236}">
                  <a16:creationId xmlns:a16="http://schemas.microsoft.com/office/drawing/2014/main" id="{E1CA298B-C072-D423-D2D1-A9D4CF50312C}"/>
                </a:ext>
              </a:extLst>
            </p:cNvPr>
            <p:cNvSpPr/>
            <p:nvPr/>
          </p:nvSpPr>
          <p:spPr>
            <a:xfrm>
              <a:off x="3670425" y="12672600"/>
              <a:ext cx="47550" cy="47550"/>
            </a:xfrm>
            <a:custGeom>
              <a:avLst/>
              <a:gdLst/>
              <a:ahLst/>
              <a:cxnLst/>
              <a:rect l="l" t="t" r="r" b="b"/>
              <a:pathLst>
                <a:path w="1902" h="1902" extrusionOk="0">
                  <a:moveTo>
                    <a:pt x="967" y="0"/>
                  </a:moveTo>
                  <a:cubicBezTo>
                    <a:pt x="434" y="0"/>
                    <a:pt x="0" y="434"/>
                    <a:pt x="0" y="968"/>
                  </a:cubicBezTo>
                  <a:cubicBezTo>
                    <a:pt x="0" y="1468"/>
                    <a:pt x="434" y="1902"/>
                    <a:pt x="967" y="1902"/>
                  </a:cubicBezTo>
                  <a:cubicBezTo>
                    <a:pt x="1501" y="1902"/>
                    <a:pt x="1901" y="1468"/>
                    <a:pt x="1901" y="968"/>
                  </a:cubicBezTo>
                  <a:cubicBezTo>
                    <a:pt x="1901" y="434"/>
                    <a:pt x="1501" y="0"/>
                    <a:pt x="9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74;p47">
              <a:extLst>
                <a:ext uri="{FF2B5EF4-FFF2-40B4-BE49-F238E27FC236}">
                  <a16:creationId xmlns:a16="http://schemas.microsoft.com/office/drawing/2014/main" id="{10BD8172-B11F-853D-90DC-5B86F63D8941}"/>
                </a:ext>
              </a:extLst>
            </p:cNvPr>
            <p:cNvSpPr/>
            <p:nvPr/>
          </p:nvSpPr>
          <p:spPr>
            <a:xfrm>
              <a:off x="3776325" y="1322882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668" y="0"/>
                  </a:moveTo>
                  <a:cubicBezTo>
                    <a:pt x="301" y="0"/>
                    <a:pt x="0" y="301"/>
                    <a:pt x="0" y="668"/>
                  </a:cubicBezTo>
                  <a:cubicBezTo>
                    <a:pt x="0" y="1035"/>
                    <a:pt x="301" y="1335"/>
                    <a:pt x="668" y="1335"/>
                  </a:cubicBezTo>
                  <a:cubicBezTo>
                    <a:pt x="1068" y="1335"/>
                    <a:pt x="1335" y="1035"/>
                    <a:pt x="1335" y="668"/>
                  </a:cubicBezTo>
                  <a:cubicBezTo>
                    <a:pt x="1335" y="301"/>
                    <a:pt x="1068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75;p47">
              <a:extLst>
                <a:ext uri="{FF2B5EF4-FFF2-40B4-BE49-F238E27FC236}">
                  <a16:creationId xmlns:a16="http://schemas.microsoft.com/office/drawing/2014/main" id="{A4EF614D-FF2B-2697-EA18-4B655DBDDD1E}"/>
                </a:ext>
              </a:extLst>
            </p:cNvPr>
            <p:cNvSpPr/>
            <p:nvPr/>
          </p:nvSpPr>
          <p:spPr>
            <a:xfrm>
              <a:off x="4088225" y="13177850"/>
              <a:ext cx="20850" cy="20975"/>
            </a:xfrm>
            <a:custGeom>
              <a:avLst/>
              <a:gdLst/>
              <a:ahLst/>
              <a:cxnLst/>
              <a:rect l="l" t="t" r="r" b="b"/>
              <a:pathLst>
                <a:path w="834" h="839" extrusionOk="0">
                  <a:moveTo>
                    <a:pt x="484" y="1"/>
                  </a:moveTo>
                  <a:cubicBezTo>
                    <a:pt x="468" y="1"/>
                    <a:pt x="451" y="2"/>
                    <a:pt x="434" y="5"/>
                  </a:cubicBezTo>
                  <a:cubicBezTo>
                    <a:pt x="234" y="5"/>
                    <a:pt x="0" y="205"/>
                    <a:pt x="0" y="438"/>
                  </a:cubicBezTo>
                  <a:cubicBezTo>
                    <a:pt x="0" y="638"/>
                    <a:pt x="167" y="839"/>
                    <a:pt x="434" y="839"/>
                  </a:cubicBezTo>
                  <a:cubicBezTo>
                    <a:pt x="634" y="839"/>
                    <a:pt x="834" y="672"/>
                    <a:pt x="834" y="438"/>
                  </a:cubicBezTo>
                  <a:cubicBezTo>
                    <a:pt x="834" y="191"/>
                    <a:pt x="691" y="1"/>
                    <a:pt x="4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76;p47">
              <a:extLst>
                <a:ext uri="{FF2B5EF4-FFF2-40B4-BE49-F238E27FC236}">
                  <a16:creationId xmlns:a16="http://schemas.microsoft.com/office/drawing/2014/main" id="{C8DBD9F9-E18B-AF37-6506-3632B07B5C20}"/>
                </a:ext>
              </a:extLst>
            </p:cNvPr>
            <p:cNvSpPr/>
            <p:nvPr/>
          </p:nvSpPr>
          <p:spPr>
            <a:xfrm>
              <a:off x="3272625" y="13634950"/>
              <a:ext cx="112600" cy="112600"/>
            </a:xfrm>
            <a:custGeom>
              <a:avLst/>
              <a:gdLst/>
              <a:ahLst/>
              <a:cxnLst/>
              <a:rect l="l" t="t" r="r" b="b"/>
              <a:pathLst>
                <a:path w="4504" h="4504" extrusionOk="0">
                  <a:moveTo>
                    <a:pt x="2236" y="0"/>
                  </a:moveTo>
                  <a:cubicBezTo>
                    <a:pt x="1001" y="0"/>
                    <a:pt x="1" y="1001"/>
                    <a:pt x="1" y="2235"/>
                  </a:cubicBezTo>
                  <a:cubicBezTo>
                    <a:pt x="1" y="3503"/>
                    <a:pt x="1001" y="4504"/>
                    <a:pt x="2236" y="4504"/>
                  </a:cubicBezTo>
                  <a:cubicBezTo>
                    <a:pt x="3503" y="4504"/>
                    <a:pt x="4504" y="3503"/>
                    <a:pt x="4504" y="2235"/>
                  </a:cubicBezTo>
                  <a:cubicBezTo>
                    <a:pt x="4504" y="1001"/>
                    <a:pt x="3503" y="0"/>
                    <a:pt x="22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77;p47">
              <a:extLst>
                <a:ext uri="{FF2B5EF4-FFF2-40B4-BE49-F238E27FC236}">
                  <a16:creationId xmlns:a16="http://schemas.microsoft.com/office/drawing/2014/main" id="{018244C6-C373-E08D-955E-103BE19D6FCD}"/>
                </a:ext>
              </a:extLst>
            </p:cNvPr>
            <p:cNvSpPr/>
            <p:nvPr/>
          </p:nvSpPr>
          <p:spPr>
            <a:xfrm>
              <a:off x="3869725" y="12314825"/>
              <a:ext cx="112600" cy="112625"/>
            </a:xfrm>
            <a:custGeom>
              <a:avLst/>
              <a:gdLst/>
              <a:ahLst/>
              <a:cxnLst/>
              <a:rect l="l" t="t" r="r" b="b"/>
              <a:pathLst>
                <a:path w="4504" h="4505" extrusionOk="0">
                  <a:moveTo>
                    <a:pt x="2235" y="1"/>
                  </a:moveTo>
                  <a:cubicBezTo>
                    <a:pt x="1001" y="1"/>
                    <a:pt x="0" y="1002"/>
                    <a:pt x="0" y="2269"/>
                  </a:cubicBezTo>
                  <a:cubicBezTo>
                    <a:pt x="0" y="3503"/>
                    <a:pt x="1001" y="4504"/>
                    <a:pt x="2235" y="4504"/>
                  </a:cubicBezTo>
                  <a:cubicBezTo>
                    <a:pt x="3503" y="4504"/>
                    <a:pt x="4504" y="3503"/>
                    <a:pt x="4504" y="2269"/>
                  </a:cubicBezTo>
                  <a:cubicBezTo>
                    <a:pt x="4504" y="1002"/>
                    <a:pt x="3503" y="1"/>
                    <a:pt x="22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78;p47">
              <a:extLst>
                <a:ext uri="{FF2B5EF4-FFF2-40B4-BE49-F238E27FC236}">
                  <a16:creationId xmlns:a16="http://schemas.microsoft.com/office/drawing/2014/main" id="{47CC327E-8CB1-0D26-1A7D-FB50A08730B6}"/>
                </a:ext>
              </a:extLst>
            </p:cNvPr>
            <p:cNvSpPr/>
            <p:nvPr/>
          </p:nvSpPr>
          <p:spPr>
            <a:xfrm>
              <a:off x="4334225" y="12956950"/>
              <a:ext cx="75075" cy="75100"/>
            </a:xfrm>
            <a:custGeom>
              <a:avLst/>
              <a:gdLst/>
              <a:ahLst/>
              <a:cxnLst/>
              <a:rect l="l" t="t" r="r" b="b"/>
              <a:pathLst>
                <a:path w="3003" h="3004" extrusionOk="0">
                  <a:moveTo>
                    <a:pt x="1501" y="1"/>
                  </a:moveTo>
                  <a:cubicBezTo>
                    <a:pt x="668" y="1"/>
                    <a:pt x="0" y="668"/>
                    <a:pt x="0" y="1502"/>
                  </a:cubicBezTo>
                  <a:cubicBezTo>
                    <a:pt x="0" y="2336"/>
                    <a:pt x="668" y="3003"/>
                    <a:pt x="1501" y="3003"/>
                  </a:cubicBezTo>
                  <a:cubicBezTo>
                    <a:pt x="2335" y="3003"/>
                    <a:pt x="3003" y="2336"/>
                    <a:pt x="3003" y="1502"/>
                  </a:cubicBezTo>
                  <a:cubicBezTo>
                    <a:pt x="3003" y="668"/>
                    <a:pt x="2335" y="1"/>
                    <a:pt x="1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79;p47">
              <a:extLst>
                <a:ext uri="{FF2B5EF4-FFF2-40B4-BE49-F238E27FC236}">
                  <a16:creationId xmlns:a16="http://schemas.microsoft.com/office/drawing/2014/main" id="{3CFAB0EA-D8A6-2742-2EAE-F9436C034683}"/>
                </a:ext>
              </a:extLst>
            </p:cNvPr>
            <p:cNvSpPr/>
            <p:nvPr/>
          </p:nvSpPr>
          <p:spPr>
            <a:xfrm>
              <a:off x="3518650" y="12782675"/>
              <a:ext cx="264375" cy="285425"/>
            </a:xfrm>
            <a:custGeom>
              <a:avLst/>
              <a:gdLst/>
              <a:ahLst/>
              <a:cxnLst/>
              <a:rect l="l" t="t" r="r" b="b"/>
              <a:pathLst>
                <a:path w="10575" h="11417" extrusionOk="0">
                  <a:moveTo>
                    <a:pt x="9173" y="0"/>
                  </a:moveTo>
                  <a:cubicBezTo>
                    <a:pt x="8439" y="67"/>
                    <a:pt x="7539" y="301"/>
                    <a:pt x="6705" y="768"/>
                  </a:cubicBezTo>
                  <a:cubicBezTo>
                    <a:pt x="6238" y="968"/>
                    <a:pt x="5871" y="1235"/>
                    <a:pt x="5437" y="1468"/>
                  </a:cubicBezTo>
                  <a:cubicBezTo>
                    <a:pt x="5070" y="1735"/>
                    <a:pt x="4703" y="2002"/>
                    <a:pt x="4403" y="2269"/>
                  </a:cubicBezTo>
                  <a:cubicBezTo>
                    <a:pt x="4103" y="2502"/>
                    <a:pt x="3836" y="2769"/>
                    <a:pt x="3603" y="2969"/>
                  </a:cubicBezTo>
                  <a:cubicBezTo>
                    <a:pt x="3403" y="3169"/>
                    <a:pt x="3269" y="3336"/>
                    <a:pt x="3202" y="3436"/>
                  </a:cubicBezTo>
                  <a:lnTo>
                    <a:pt x="2735" y="3903"/>
                  </a:lnTo>
                  <a:cubicBezTo>
                    <a:pt x="2535" y="4137"/>
                    <a:pt x="2268" y="4403"/>
                    <a:pt x="2035" y="4770"/>
                  </a:cubicBezTo>
                  <a:cubicBezTo>
                    <a:pt x="1501" y="5438"/>
                    <a:pt x="934" y="6405"/>
                    <a:pt x="567" y="7339"/>
                  </a:cubicBezTo>
                  <a:cubicBezTo>
                    <a:pt x="200" y="8306"/>
                    <a:pt x="0" y="9307"/>
                    <a:pt x="0" y="10074"/>
                  </a:cubicBezTo>
                  <a:cubicBezTo>
                    <a:pt x="33" y="10808"/>
                    <a:pt x="234" y="11308"/>
                    <a:pt x="667" y="11408"/>
                  </a:cubicBezTo>
                  <a:cubicBezTo>
                    <a:pt x="701" y="11414"/>
                    <a:pt x="735" y="11416"/>
                    <a:pt x="769" y="11416"/>
                  </a:cubicBezTo>
                  <a:cubicBezTo>
                    <a:pt x="1163" y="11416"/>
                    <a:pt x="1527" y="11061"/>
                    <a:pt x="1835" y="10508"/>
                  </a:cubicBezTo>
                  <a:cubicBezTo>
                    <a:pt x="2202" y="9974"/>
                    <a:pt x="2569" y="9240"/>
                    <a:pt x="3036" y="8506"/>
                  </a:cubicBezTo>
                  <a:cubicBezTo>
                    <a:pt x="3169" y="8273"/>
                    <a:pt x="3336" y="8073"/>
                    <a:pt x="3503" y="7806"/>
                  </a:cubicBezTo>
                  <a:lnTo>
                    <a:pt x="3503" y="7806"/>
                  </a:lnTo>
                  <a:cubicBezTo>
                    <a:pt x="3403" y="8073"/>
                    <a:pt x="3403" y="8273"/>
                    <a:pt x="3403" y="8473"/>
                  </a:cubicBezTo>
                  <a:cubicBezTo>
                    <a:pt x="3403" y="8940"/>
                    <a:pt x="3569" y="9274"/>
                    <a:pt x="3936" y="9440"/>
                  </a:cubicBezTo>
                  <a:cubicBezTo>
                    <a:pt x="4088" y="9499"/>
                    <a:pt x="4232" y="9525"/>
                    <a:pt x="4370" y="9525"/>
                  </a:cubicBezTo>
                  <a:cubicBezTo>
                    <a:pt x="4623" y="9525"/>
                    <a:pt x="4854" y="9437"/>
                    <a:pt x="5070" y="9307"/>
                  </a:cubicBezTo>
                  <a:cubicBezTo>
                    <a:pt x="5437" y="9107"/>
                    <a:pt x="5738" y="8807"/>
                    <a:pt x="6071" y="8473"/>
                  </a:cubicBezTo>
                  <a:cubicBezTo>
                    <a:pt x="6705" y="7806"/>
                    <a:pt x="7272" y="7139"/>
                    <a:pt x="7439" y="6972"/>
                  </a:cubicBezTo>
                  <a:cubicBezTo>
                    <a:pt x="7572" y="6805"/>
                    <a:pt x="8273" y="6305"/>
                    <a:pt x="8873" y="5738"/>
                  </a:cubicBezTo>
                  <a:cubicBezTo>
                    <a:pt x="9173" y="5438"/>
                    <a:pt x="9440" y="5104"/>
                    <a:pt x="9574" y="4770"/>
                  </a:cubicBezTo>
                  <a:cubicBezTo>
                    <a:pt x="9740" y="4437"/>
                    <a:pt x="9774" y="4003"/>
                    <a:pt x="9574" y="3570"/>
                  </a:cubicBezTo>
                  <a:cubicBezTo>
                    <a:pt x="9407" y="3236"/>
                    <a:pt x="9107" y="3103"/>
                    <a:pt x="8706" y="3103"/>
                  </a:cubicBezTo>
                  <a:cubicBezTo>
                    <a:pt x="8439" y="3103"/>
                    <a:pt x="8106" y="3169"/>
                    <a:pt x="7772" y="3303"/>
                  </a:cubicBezTo>
                  <a:cubicBezTo>
                    <a:pt x="7872" y="3236"/>
                    <a:pt x="8006" y="3169"/>
                    <a:pt x="8073" y="3103"/>
                  </a:cubicBezTo>
                  <a:cubicBezTo>
                    <a:pt x="8706" y="2636"/>
                    <a:pt x="9373" y="2235"/>
                    <a:pt x="9840" y="1802"/>
                  </a:cubicBezTo>
                  <a:cubicBezTo>
                    <a:pt x="10274" y="1401"/>
                    <a:pt x="10574" y="934"/>
                    <a:pt x="10441" y="467"/>
                  </a:cubicBezTo>
                  <a:cubicBezTo>
                    <a:pt x="10374" y="134"/>
                    <a:pt x="9874" y="0"/>
                    <a:pt x="9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80;p47">
              <a:extLst>
                <a:ext uri="{FF2B5EF4-FFF2-40B4-BE49-F238E27FC236}">
                  <a16:creationId xmlns:a16="http://schemas.microsoft.com/office/drawing/2014/main" id="{D12CF03D-9602-2B57-6601-DAF54453C50B}"/>
                </a:ext>
              </a:extLst>
            </p:cNvPr>
            <p:cNvSpPr/>
            <p:nvPr/>
          </p:nvSpPr>
          <p:spPr>
            <a:xfrm>
              <a:off x="3823850" y="12371550"/>
              <a:ext cx="101775" cy="450350"/>
            </a:xfrm>
            <a:custGeom>
              <a:avLst/>
              <a:gdLst/>
              <a:ahLst/>
              <a:cxnLst/>
              <a:rect l="l" t="t" r="r" b="b"/>
              <a:pathLst>
                <a:path w="4071" h="18014" extrusionOk="0">
                  <a:moveTo>
                    <a:pt x="4070" y="0"/>
                  </a:moveTo>
                  <a:cubicBezTo>
                    <a:pt x="2970" y="5871"/>
                    <a:pt x="1502" y="11942"/>
                    <a:pt x="1" y="17713"/>
                  </a:cubicBezTo>
                  <a:lnTo>
                    <a:pt x="1702" y="18013"/>
                  </a:lnTo>
                  <a:lnTo>
                    <a:pt x="40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1;p47">
              <a:extLst>
                <a:ext uri="{FF2B5EF4-FFF2-40B4-BE49-F238E27FC236}">
                  <a16:creationId xmlns:a16="http://schemas.microsoft.com/office/drawing/2014/main" id="{FBF6ECA0-819D-9B37-1114-B7AB19BA7633}"/>
                </a:ext>
              </a:extLst>
            </p:cNvPr>
            <p:cNvSpPr/>
            <p:nvPr/>
          </p:nvSpPr>
          <p:spPr>
            <a:xfrm>
              <a:off x="3973975" y="12994500"/>
              <a:ext cx="393625" cy="88400"/>
            </a:xfrm>
            <a:custGeom>
              <a:avLst/>
              <a:gdLst/>
              <a:ahLst/>
              <a:cxnLst/>
              <a:rect l="l" t="t" r="r" b="b"/>
              <a:pathLst>
                <a:path w="15745" h="3536" extrusionOk="0">
                  <a:moveTo>
                    <a:pt x="15745" y="0"/>
                  </a:moveTo>
                  <a:lnTo>
                    <a:pt x="15745" y="0"/>
                  </a:lnTo>
                  <a:cubicBezTo>
                    <a:pt x="10508" y="367"/>
                    <a:pt x="5237" y="967"/>
                    <a:pt x="0" y="1801"/>
                  </a:cubicBezTo>
                  <a:lnTo>
                    <a:pt x="200" y="3536"/>
                  </a:lnTo>
                  <a:cubicBezTo>
                    <a:pt x="5404" y="2502"/>
                    <a:pt x="10641" y="1434"/>
                    <a:pt x="157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82;p47">
              <a:extLst>
                <a:ext uri="{FF2B5EF4-FFF2-40B4-BE49-F238E27FC236}">
                  <a16:creationId xmlns:a16="http://schemas.microsoft.com/office/drawing/2014/main" id="{9C3BE32B-AD76-FD0A-DD95-E3314B649EA4}"/>
                </a:ext>
              </a:extLst>
            </p:cNvPr>
            <p:cNvSpPr/>
            <p:nvPr/>
          </p:nvSpPr>
          <p:spPr>
            <a:xfrm>
              <a:off x="3170050" y="12682600"/>
              <a:ext cx="407000" cy="241850"/>
            </a:xfrm>
            <a:custGeom>
              <a:avLst/>
              <a:gdLst/>
              <a:ahLst/>
              <a:cxnLst/>
              <a:rect l="l" t="t" r="r" b="b"/>
              <a:pathLst>
                <a:path w="16280" h="9674" extrusionOk="0">
                  <a:moveTo>
                    <a:pt x="1" y="0"/>
                  </a:moveTo>
                  <a:cubicBezTo>
                    <a:pt x="5305" y="3236"/>
                    <a:pt x="10608" y="6472"/>
                    <a:pt x="15879" y="9674"/>
                  </a:cubicBezTo>
                  <a:lnTo>
                    <a:pt x="16279" y="9140"/>
                  </a:lnTo>
                  <a:cubicBezTo>
                    <a:pt x="10875" y="5838"/>
                    <a:pt x="5638" y="2903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283;p47">
              <a:extLst>
                <a:ext uri="{FF2B5EF4-FFF2-40B4-BE49-F238E27FC236}">
                  <a16:creationId xmlns:a16="http://schemas.microsoft.com/office/drawing/2014/main" id="{B809C985-94DB-5C4A-5BE1-95EF62F2E101}"/>
                </a:ext>
              </a:extLst>
            </p:cNvPr>
            <p:cNvSpPr/>
            <p:nvPr/>
          </p:nvSpPr>
          <p:spPr>
            <a:xfrm>
              <a:off x="3328500" y="13266350"/>
              <a:ext cx="340275" cy="424500"/>
            </a:xfrm>
            <a:custGeom>
              <a:avLst/>
              <a:gdLst/>
              <a:ahLst/>
              <a:cxnLst/>
              <a:rect l="l" t="t" r="r" b="b"/>
              <a:pathLst>
                <a:path w="13611" h="16980" extrusionOk="0">
                  <a:moveTo>
                    <a:pt x="12643" y="1"/>
                  </a:moveTo>
                  <a:cubicBezTo>
                    <a:pt x="8273" y="5504"/>
                    <a:pt x="4037" y="11175"/>
                    <a:pt x="1" y="16979"/>
                  </a:cubicBezTo>
                  <a:cubicBezTo>
                    <a:pt x="4671" y="11642"/>
                    <a:pt x="9207" y="6172"/>
                    <a:pt x="13610" y="601"/>
                  </a:cubicBezTo>
                  <a:lnTo>
                    <a:pt x="1264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284;p47">
              <a:extLst>
                <a:ext uri="{FF2B5EF4-FFF2-40B4-BE49-F238E27FC236}">
                  <a16:creationId xmlns:a16="http://schemas.microsoft.com/office/drawing/2014/main" id="{7C3F7B4F-2F04-1EA1-EA54-06A2B13441EF}"/>
                </a:ext>
              </a:extLst>
            </p:cNvPr>
            <p:cNvSpPr/>
            <p:nvPr/>
          </p:nvSpPr>
          <p:spPr>
            <a:xfrm>
              <a:off x="3937275" y="13299700"/>
              <a:ext cx="198500" cy="407825"/>
            </a:xfrm>
            <a:custGeom>
              <a:avLst/>
              <a:gdLst/>
              <a:ahLst/>
              <a:cxnLst/>
              <a:rect l="l" t="t" r="r" b="b"/>
              <a:pathLst>
                <a:path w="7940" h="16313" extrusionOk="0">
                  <a:moveTo>
                    <a:pt x="1168" y="1"/>
                  </a:moveTo>
                  <a:lnTo>
                    <a:pt x="0" y="468"/>
                  </a:lnTo>
                  <a:cubicBezTo>
                    <a:pt x="2969" y="5605"/>
                    <a:pt x="5604" y="10909"/>
                    <a:pt x="7939" y="16312"/>
                  </a:cubicBezTo>
                  <a:cubicBezTo>
                    <a:pt x="7206" y="14444"/>
                    <a:pt x="6538" y="12610"/>
                    <a:pt x="5838" y="10742"/>
                  </a:cubicBezTo>
                  <a:cubicBezTo>
                    <a:pt x="4470" y="7073"/>
                    <a:pt x="3136" y="3403"/>
                    <a:pt x="1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285;p47">
              <a:extLst>
                <a:ext uri="{FF2B5EF4-FFF2-40B4-BE49-F238E27FC236}">
                  <a16:creationId xmlns:a16="http://schemas.microsoft.com/office/drawing/2014/main" id="{75968690-7F38-4291-8A70-CD637F4FE8A9}"/>
                </a:ext>
              </a:extLst>
            </p:cNvPr>
            <p:cNvSpPr/>
            <p:nvPr/>
          </p:nvSpPr>
          <p:spPr>
            <a:xfrm>
              <a:off x="3367700" y="13136250"/>
              <a:ext cx="220175" cy="117625"/>
            </a:xfrm>
            <a:custGeom>
              <a:avLst/>
              <a:gdLst/>
              <a:ahLst/>
              <a:cxnLst/>
              <a:rect l="l" t="t" r="r" b="b"/>
              <a:pathLst>
                <a:path w="8807" h="4705" extrusionOk="0">
                  <a:moveTo>
                    <a:pt x="8440" y="1"/>
                  </a:moveTo>
                  <a:cubicBezTo>
                    <a:pt x="5820" y="1498"/>
                    <a:pt x="3171" y="2936"/>
                    <a:pt x="548" y="4399"/>
                  </a:cubicBezTo>
                  <a:lnTo>
                    <a:pt x="548" y="4399"/>
                  </a:lnTo>
                  <a:cubicBezTo>
                    <a:pt x="2143" y="3564"/>
                    <a:pt x="3897" y="3094"/>
                    <a:pt x="5571" y="2436"/>
                  </a:cubicBezTo>
                  <a:cubicBezTo>
                    <a:pt x="6705" y="1969"/>
                    <a:pt x="7773" y="1468"/>
                    <a:pt x="8807" y="868"/>
                  </a:cubicBezTo>
                  <a:lnTo>
                    <a:pt x="8440" y="1"/>
                  </a:lnTo>
                  <a:close/>
                  <a:moveTo>
                    <a:pt x="548" y="4399"/>
                  </a:moveTo>
                  <a:cubicBezTo>
                    <a:pt x="363" y="4495"/>
                    <a:pt x="181" y="4597"/>
                    <a:pt x="0" y="4704"/>
                  </a:cubicBezTo>
                  <a:cubicBezTo>
                    <a:pt x="183" y="4602"/>
                    <a:pt x="365" y="4500"/>
                    <a:pt x="548" y="43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286;p47">
              <a:extLst>
                <a:ext uri="{FF2B5EF4-FFF2-40B4-BE49-F238E27FC236}">
                  <a16:creationId xmlns:a16="http://schemas.microsoft.com/office/drawing/2014/main" id="{042D57C5-B065-6E43-7BCE-B1B6C4759A77}"/>
                </a:ext>
              </a:extLst>
            </p:cNvPr>
            <p:cNvSpPr/>
            <p:nvPr/>
          </p:nvSpPr>
          <p:spPr>
            <a:xfrm>
              <a:off x="3689600" y="12680925"/>
              <a:ext cx="73400" cy="260225"/>
            </a:xfrm>
            <a:custGeom>
              <a:avLst/>
              <a:gdLst/>
              <a:ahLst/>
              <a:cxnLst/>
              <a:rect l="l" t="t" r="r" b="b"/>
              <a:pathLst>
                <a:path w="2936" h="10409" extrusionOk="0">
                  <a:moveTo>
                    <a:pt x="0" y="1"/>
                  </a:moveTo>
                  <a:cubicBezTo>
                    <a:pt x="534" y="2369"/>
                    <a:pt x="667" y="4871"/>
                    <a:pt x="1335" y="7239"/>
                  </a:cubicBezTo>
                  <a:cubicBezTo>
                    <a:pt x="1568" y="8140"/>
                    <a:pt x="1768" y="9407"/>
                    <a:pt x="1935" y="10408"/>
                  </a:cubicBezTo>
                  <a:lnTo>
                    <a:pt x="2936" y="10075"/>
                  </a:lnTo>
                  <a:cubicBezTo>
                    <a:pt x="2102" y="7973"/>
                    <a:pt x="1535" y="5738"/>
                    <a:pt x="934" y="3537"/>
                  </a:cubicBezTo>
                  <a:cubicBezTo>
                    <a:pt x="601" y="2369"/>
                    <a:pt x="334" y="1168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287;p47">
              <a:extLst>
                <a:ext uri="{FF2B5EF4-FFF2-40B4-BE49-F238E27FC236}">
                  <a16:creationId xmlns:a16="http://schemas.microsoft.com/office/drawing/2014/main" id="{99B19513-49DF-AFB6-0960-DD3CCF6B95F7}"/>
                </a:ext>
              </a:extLst>
            </p:cNvPr>
            <p:cNvSpPr/>
            <p:nvPr/>
          </p:nvSpPr>
          <p:spPr>
            <a:xfrm>
              <a:off x="4017325" y="13170450"/>
              <a:ext cx="89250" cy="19200"/>
            </a:xfrm>
            <a:custGeom>
              <a:avLst/>
              <a:gdLst/>
              <a:ahLst/>
              <a:cxnLst/>
              <a:rect l="l" t="t" r="r" b="b"/>
              <a:pathLst>
                <a:path w="3570" h="768" extrusionOk="0">
                  <a:moveTo>
                    <a:pt x="101" y="0"/>
                  </a:moveTo>
                  <a:lnTo>
                    <a:pt x="1" y="501"/>
                  </a:lnTo>
                  <a:cubicBezTo>
                    <a:pt x="1168" y="601"/>
                    <a:pt x="2369" y="668"/>
                    <a:pt x="3570" y="768"/>
                  </a:cubicBezTo>
                  <a:cubicBezTo>
                    <a:pt x="2369" y="501"/>
                    <a:pt x="1268" y="267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288;p47">
              <a:extLst>
                <a:ext uri="{FF2B5EF4-FFF2-40B4-BE49-F238E27FC236}">
                  <a16:creationId xmlns:a16="http://schemas.microsoft.com/office/drawing/2014/main" id="{4D7246A2-DFDD-F0DE-190E-BA2DEF61F5D1}"/>
                </a:ext>
              </a:extLst>
            </p:cNvPr>
            <p:cNvSpPr/>
            <p:nvPr/>
          </p:nvSpPr>
          <p:spPr>
            <a:xfrm>
              <a:off x="3781325" y="13127075"/>
              <a:ext cx="22550" cy="128450"/>
            </a:xfrm>
            <a:custGeom>
              <a:avLst/>
              <a:gdLst/>
              <a:ahLst/>
              <a:cxnLst/>
              <a:rect l="l" t="t" r="r" b="b"/>
              <a:pathLst>
                <a:path w="902" h="5138" extrusionOk="0">
                  <a:moveTo>
                    <a:pt x="901" y="1"/>
                  </a:moveTo>
                  <a:lnTo>
                    <a:pt x="1" y="68"/>
                  </a:lnTo>
                  <a:cubicBezTo>
                    <a:pt x="134" y="1735"/>
                    <a:pt x="334" y="3470"/>
                    <a:pt x="501" y="5138"/>
                  </a:cubicBezTo>
                  <a:cubicBezTo>
                    <a:pt x="601" y="3403"/>
                    <a:pt x="768" y="1702"/>
                    <a:pt x="9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1233;p45">
            <a:extLst>
              <a:ext uri="{FF2B5EF4-FFF2-40B4-BE49-F238E27FC236}">
                <a16:creationId xmlns:a16="http://schemas.microsoft.com/office/drawing/2014/main" id="{ED60955A-E9FD-AFB7-7B86-F7C24A1370F3}"/>
              </a:ext>
            </a:extLst>
          </p:cNvPr>
          <p:cNvSpPr/>
          <p:nvPr/>
        </p:nvSpPr>
        <p:spPr>
          <a:xfrm rot="21166675">
            <a:off x="1056167" y="380001"/>
            <a:ext cx="3742659" cy="3761033"/>
          </a:xfrm>
          <a:custGeom>
            <a:avLst/>
            <a:gdLst/>
            <a:ahLst/>
            <a:cxnLst/>
            <a:rect l="l" t="t" r="r" b="b"/>
            <a:pathLst>
              <a:path w="21450" h="21550" extrusionOk="0">
                <a:moveTo>
                  <a:pt x="10675" y="0"/>
                </a:moveTo>
                <a:cubicBezTo>
                  <a:pt x="10174" y="0"/>
                  <a:pt x="9808" y="401"/>
                  <a:pt x="9808" y="868"/>
                </a:cubicBezTo>
                <a:cubicBezTo>
                  <a:pt x="9808" y="1335"/>
                  <a:pt x="10141" y="1668"/>
                  <a:pt x="10575" y="1735"/>
                </a:cubicBezTo>
                <a:lnTo>
                  <a:pt x="10575" y="4537"/>
                </a:lnTo>
                <a:cubicBezTo>
                  <a:pt x="10008" y="4537"/>
                  <a:pt x="9507" y="4637"/>
                  <a:pt x="9074" y="4737"/>
                </a:cubicBezTo>
                <a:lnTo>
                  <a:pt x="8840" y="4137"/>
                </a:lnTo>
                <a:cubicBezTo>
                  <a:pt x="8907" y="4137"/>
                  <a:pt x="8940" y="4070"/>
                  <a:pt x="8940" y="4070"/>
                </a:cubicBezTo>
                <a:cubicBezTo>
                  <a:pt x="9341" y="3836"/>
                  <a:pt x="9507" y="3303"/>
                  <a:pt x="9274" y="2869"/>
                </a:cubicBezTo>
                <a:cubicBezTo>
                  <a:pt x="9090" y="2594"/>
                  <a:pt x="8780" y="2429"/>
                  <a:pt x="8474" y="2429"/>
                </a:cubicBezTo>
                <a:cubicBezTo>
                  <a:pt x="8336" y="2429"/>
                  <a:pt x="8198" y="2463"/>
                  <a:pt x="8073" y="2536"/>
                </a:cubicBezTo>
                <a:cubicBezTo>
                  <a:pt x="7639" y="2802"/>
                  <a:pt x="7473" y="3336"/>
                  <a:pt x="7739" y="3736"/>
                </a:cubicBezTo>
                <a:cubicBezTo>
                  <a:pt x="7906" y="4037"/>
                  <a:pt x="8240" y="4203"/>
                  <a:pt x="8573" y="4203"/>
                </a:cubicBezTo>
                <a:lnTo>
                  <a:pt x="8773" y="4837"/>
                </a:lnTo>
                <a:cubicBezTo>
                  <a:pt x="8407" y="4971"/>
                  <a:pt x="8073" y="5071"/>
                  <a:pt x="7739" y="5304"/>
                </a:cubicBezTo>
                <a:lnTo>
                  <a:pt x="6338" y="2902"/>
                </a:lnTo>
                <a:cubicBezTo>
                  <a:pt x="6672" y="2636"/>
                  <a:pt x="6772" y="2169"/>
                  <a:pt x="6572" y="1802"/>
                </a:cubicBezTo>
                <a:cubicBezTo>
                  <a:pt x="6393" y="1510"/>
                  <a:pt x="6093" y="1340"/>
                  <a:pt x="5784" y="1340"/>
                </a:cubicBezTo>
                <a:cubicBezTo>
                  <a:pt x="5633" y="1340"/>
                  <a:pt x="5480" y="1380"/>
                  <a:pt x="5338" y="1468"/>
                </a:cubicBezTo>
                <a:cubicBezTo>
                  <a:pt x="4937" y="1702"/>
                  <a:pt x="4771" y="2235"/>
                  <a:pt x="5004" y="2669"/>
                </a:cubicBezTo>
                <a:cubicBezTo>
                  <a:pt x="5176" y="2939"/>
                  <a:pt x="5456" y="3101"/>
                  <a:pt x="5765" y="3101"/>
                </a:cubicBezTo>
                <a:cubicBezTo>
                  <a:pt x="5876" y="3101"/>
                  <a:pt x="5990" y="3080"/>
                  <a:pt x="6105" y="3036"/>
                </a:cubicBezTo>
                <a:lnTo>
                  <a:pt x="7473" y="5404"/>
                </a:lnTo>
                <a:cubicBezTo>
                  <a:pt x="7006" y="5704"/>
                  <a:pt x="6605" y="6038"/>
                  <a:pt x="6238" y="6405"/>
                </a:cubicBezTo>
                <a:lnTo>
                  <a:pt x="5805" y="6138"/>
                </a:lnTo>
                <a:cubicBezTo>
                  <a:pt x="5971" y="5871"/>
                  <a:pt x="6005" y="5504"/>
                  <a:pt x="5838" y="5204"/>
                </a:cubicBezTo>
                <a:cubicBezTo>
                  <a:pt x="5677" y="4929"/>
                  <a:pt x="5375" y="4764"/>
                  <a:pt x="5060" y="4764"/>
                </a:cubicBezTo>
                <a:cubicBezTo>
                  <a:pt x="4917" y="4764"/>
                  <a:pt x="4772" y="4798"/>
                  <a:pt x="4637" y="4871"/>
                </a:cubicBezTo>
                <a:cubicBezTo>
                  <a:pt x="4237" y="5137"/>
                  <a:pt x="4070" y="5671"/>
                  <a:pt x="4304" y="6071"/>
                </a:cubicBezTo>
                <a:cubicBezTo>
                  <a:pt x="4483" y="6363"/>
                  <a:pt x="4782" y="6533"/>
                  <a:pt x="5081" y="6533"/>
                </a:cubicBezTo>
                <a:cubicBezTo>
                  <a:pt x="5227" y="6533"/>
                  <a:pt x="5373" y="6493"/>
                  <a:pt x="5504" y="6405"/>
                </a:cubicBezTo>
                <a:cubicBezTo>
                  <a:pt x="5571" y="6372"/>
                  <a:pt x="5605" y="6372"/>
                  <a:pt x="5605" y="6338"/>
                </a:cubicBezTo>
                <a:lnTo>
                  <a:pt x="6005" y="6638"/>
                </a:lnTo>
                <a:cubicBezTo>
                  <a:pt x="5971" y="6705"/>
                  <a:pt x="5905" y="6772"/>
                  <a:pt x="5838" y="6839"/>
                </a:cubicBezTo>
                <a:cubicBezTo>
                  <a:pt x="5671" y="7039"/>
                  <a:pt x="5504" y="7239"/>
                  <a:pt x="5404" y="7506"/>
                </a:cubicBezTo>
                <a:lnTo>
                  <a:pt x="3003" y="6138"/>
                </a:lnTo>
                <a:cubicBezTo>
                  <a:pt x="3169" y="5704"/>
                  <a:pt x="3003" y="5237"/>
                  <a:pt x="2636" y="5037"/>
                </a:cubicBezTo>
                <a:cubicBezTo>
                  <a:pt x="2511" y="4964"/>
                  <a:pt x="2370" y="4931"/>
                  <a:pt x="2228" y="4931"/>
                </a:cubicBezTo>
                <a:cubicBezTo>
                  <a:pt x="1914" y="4931"/>
                  <a:pt x="1596" y="5095"/>
                  <a:pt x="1435" y="5371"/>
                </a:cubicBezTo>
                <a:cubicBezTo>
                  <a:pt x="1168" y="5805"/>
                  <a:pt x="1335" y="6338"/>
                  <a:pt x="1768" y="6605"/>
                </a:cubicBezTo>
                <a:cubicBezTo>
                  <a:pt x="1896" y="6674"/>
                  <a:pt x="2039" y="6708"/>
                  <a:pt x="2183" y="6708"/>
                </a:cubicBezTo>
                <a:cubicBezTo>
                  <a:pt x="2454" y="6708"/>
                  <a:pt x="2728" y="6590"/>
                  <a:pt x="2903" y="6372"/>
                </a:cubicBezTo>
                <a:lnTo>
                  <a:pt x="5271" y="7773"/>
                </a:lnTo>
                <a:cubicBezTo>
                  <a:pt x="5004" y="8173"/>
                  <a:pt x="4837" y="8607"/>
                  <a:pt x="4737" y="9107"/>
                </a:cubicBezTo>
                <a:lnTo>
                  <a:pt x="4304" y="9007"/>
                </a:lnTo>
                <a:cubicBezTo>
                  <a:pt x="4304" y="8840"/>
                  <a:pt x="4270" y="8707"/>
                  <a:pt x="4170" y="8607"/>
                </a:cubicBezTo>
                <a:cubicBezTo>
                  <a:pt x="4013" y="8315"/>
                  <a:pt x="3721" y="8144"/>
                  <a:pt x="3415" y="8144"/>
                </a:cubicBezTo>
                <a:cubicBezTo>
                  <a:pt x="3265" y="8144"/>
                  <a:pt x="3112" y="8185"/>
                  <a:pt x="2969" y="8273"/>
                </a:cubicBezTo>
                <a:cubicBezTo>
                  <a:pt x="2569" y="8506"/>
                  <a:pt x="2402" y="9040"/>
                  <a:pt x="2636" y="9474"/>
                </a:cubicBezTo>
                <a:cubicBezTo>
                  <a:pt x="2819" y="9749"/>
                  <a:pt x="3129" y="9914"/>
                  <a:pt x="3435" y="9914"/>
                </a:cubicBezTo>
                <a:cubicBezTo>
                  <a:pt x="3574" y="9914"/>
                  <a:pt x="3712" y="9880"/>
                  <a:pt x="3837" y="9807"/>
                </a:cubicBezTo>
                <a:cubicBezTo>
                  <a:pt x="4070" y="9674"/>
                  <a:pt x="4170" y="9507"/>
                  <a:pt x="4237" y="9307"/>
                </a:cubicBezTo>
                <a:lnTo>
                  <a:pt x="4604" y="9374"/>
                </a:lnTo>
                <a:cubicBezTo>
                  <a:pt x="4504" y="9807"/>
                  <a:pt x="4437" y="10208"/>
                  <a:pt x="4437" y="10675"/>
                </a:cubicBezTo>
                <a:lnTo>
                  <a:pt x="1768" y="10675"/>
                </a:lnTo>
                <a:cubicBezTo>
                  <a:pt x="1668" y="10274"/>
                  <a:pt x="1335" y="9941"/>
                  <a:pt x="901" y="9941"/>
                </a:cubicBezTo>
                <a:cubicBezTo>
                  <a:pt x="401" y="9941"/>
                  <a:pt x="1" y="10341"/>
                  <a:pt x="1" y="10808"/>
                </a:cubicBezTo>
                <a:cubicBezTo>
                  <a:pt x="1" y="11308"/>
                  <a:pt x="434" y="11675"/>
                  <a:pt x="901" y="11675"/>
                </a:cubicBezTo>
                <a:cubicBezTo>
                  <a:pt x="1335" y="11675"/>
                  <a:pt x="1668" y="11342"/>
                  <a:pt x="1768" y="10908"/>
                </a:cubicBezTo>
                <a:lnTo>
                  <a:pt x="4437" y="10908"/>
                </a:lnTo>
                <a:cubicBezTo>
                  <a:pt x="4437" y="11375"/>
                  <a:pt x="4504" y="11876"/>
                  <a:pt x="4604" y="12309"/>
                </a:cubicBezTo>
                <a:cubicBezTo>
                  <a:pt x="4422" y="12148"/>
                  <a:pt x="4204" y="12059"/>
                  <a:pt x="3985" y="12059"/>
                </a:cubicBezTo>
                <a:cubicBezTo>
                  <a:pt x="3843" y="12059"/>
                  <a:pt x="3701" y="12097"/>
                  <a:pt x="3570" y="12176"/>
                </a:cubicBezTo>
                <a:cubicBezTo>
                  <a:pt x="3136" y="12409"/>
                  <a:pt x="2969" y="12976"/>
                  <a:pt x="3236" y="13377"/>
                </a:cubicBezTo>
                <a:cubicBezTo>
                  <a:pt x="3393" y="13668"/>
                  <a:pt x="3685" y="13839"/>
                  <a:pt x="3992" y="13839"/>
                </a:cubicBezTo>
                <a:cubicBezTo>
                  <a:pt x="4141" y="13839"/>
                  <a:pt x="4295" y="13798"/>
                  <a:pt x="4437" y="13710"/>
                </a:cubicBezTo>
                <a:cubicBezTo>
                  <a:pt x="4637" y="13577"/>
                  <a:pt x="4804" y="13377"/>
                  <a:pt x="4837" y="13143"/>
                </a:cubicBezTo>
                <a:cubicBezTo>
                  <a:pt x="4937" y="13377"/>
                  <a:pt x="5071" y="13577"/>
                  <a:pt x="5171" y="13844"/>
                </a:cubicBezTo>
                <a:lnTo>
                  <a:pt x="2903" y="15145"/>
                </a:lnTo>
                <a:cubicBezTo>
                  <a:pt x="2706" y="14927"/>
                  <a:pt x="2439" y="14808"/>
                  <a:pt x="2175" y="14808"/>
                </a:cubicBezTo>
                <a:cubicBezTo>
                  <a:pt x="2035" y="14808"/>
                  <a:pt x="1896" y="14842"/>
                  <a:pt x="1768" y="14911"/>
                </a:cubicBezTo>
                <a:cubicBezTo>
                  <a:pt x="1335" y="15178"/>
                  <a:pt x="1168" y="15712"/>
                  <a:pt x="1435" y="16145"/>
                </a:cubicBezTo>
                <a:cubicBezTo>
                  <a:pt x="1596" y="16421"/>
                  <a:pt x="1914" y="16586"/>
                  <a:pt x="2228" y="16586"/>
                </a:cubicBezTo>
                <a:cubicBezTo>
                  <a:pt x="2370" y="16586"/>
                  <a:pt x="2511" y="16552"/>
                  <a:pt x="2636" y="16479"/>
                </a:cubicBezTo>
                <a:cubicBezTo>
                  <a:pt x="3003" y="16245"/>
                  <a:pt x="3169" y="15812"/>
                  <a:pt x="3003" y="15378"/>
                </a:cubicBezTo>
                <a:lnTo>
                  <a:pt x="5304" y="14110"/>
                </a:lnTo>
                <a:cubicBezTo>
                  <a:pt x="5471" y="14377"/>
                  <a:pt x="5671" y="14644"/>
                  <a:pt x="5905" y="14944"/>
                </a:cubicBezTo>
                <a:cubicBezTo>
                  <a:pt x="5971" y="15044"/>
                  <a:pt x="6072" y="15145"/>
                  <a:pt x="6172" y="15211"/>
                </a:cubicBezTo>
                <a:lnTo>
                  <a:pt x="5971" y="15411"/>
                </a:lnTo>
                <a:cubicBezTo>
                  <a:pt x="5814" y="15307"/>
                  <a:pt x="5639" y="15257"/>
                  <a:pt x="5465" y="15257"/>
                </a:cubicBezTo>
                <a:cubicBezTo>
                  <a:pt x="5306" y="15257"/>
                  <a:pt x="5147" y="15298"/>
                  <a:pt x="5004" y="15378"/>
                </a:cubicBezTo>
                <a:cubicBezTo>
                  <a:pt x="4604" y="15645"/>
                  <a:pt x="4437" y="16179"/>
                  <a:pt x="4671" y="16612"/>
                </a:cubicBezTo>
                <a:cubicBezTo>
                  <a:pt x="4854" y="16888"/>
                  <a:pt x="5164" y="17053"/>
                  <a:pt x="5481" y="17053"/>
                </a:cubicBezTo>
                <a:cubicBezTo>
                  <a:pt x="5624" y="17053"/>
                  <a:pt x="5769" y="17019"/>
                  <a:pt x="5905" y="16946"/>
                </a:cubicBezTo>
                <a:cubicBezTo>
                  <a:pt x="6305" y="16679"/>
                  <a:pt x="6472" y="16145"/>
                  <a:pt x="6238" y="15712"/>
                </a:cubicBezTo>
                <a:cubicBezTo>
                  <a:pt x="6238" y="15678"/>
                  <a:pt x="6172" y="15678"/>
                  <a:pt x="6172" y="15645"/>
                </a:cubicBezTo>
                <a:lnTo>
                  <a:pt x="6405" y="15445"/>
                </a:lnTo>
                <a:cubicBezTo>
                  <a:pt x="6739" y="15778"/>
                  <a:pt x="7106" y="16012"/>
                  <a:pt x="7473" y="16279"/>
                </a:cubicBezTo>
                <a:lnTo>
                  <a:pt x="6172" y="18514"/>
                </a:lnTo>
                <a:cubicBezTo>
                  <a:pt x="6066" y="18470"/>
                  <a:pt x="5956" y="18449"/>
                  <a:pt x="5847" y="18449"/>
                </a:cubicBezTo>
                <a:cubicBezTo>
                  <a:pt x="5543" y="18449"/>
                  <a:pt x="5251" y="18610"/>
                  <a:pt x="5104" y="18881"/>
                </a:cubicBezTo>
                <a:cubicBezTo>
                  <a:pt x="4837" y="19314"/>
                  <a:pt x="5004" y="19848"/>
                  <a:pt x="5438" y="20115"/>
                </a:cubicBezTo>
                <a:cubicBezTo>
                  <a:pt x="5563" y="20188"/>
                  <a:pt x="5704" y="20222"/>
                  <a:pt x="5846" y="20222"/>
                </a:cubicBezTo>
                <a:cubicBezTo>
                  <a:pt x="6159" y="20222"/>
                  <a:pt x="6478" y="20057"/>
                  <a:pt x="6639" y="19781"/>
                </a:cubicBezTo>
                <a:cubicBezTo>
                  <a:pt x="6839" y="19381"/>
                  <a:pt x="6772" y="18881"/>
                  <a:pt x="6438" y="18647"/>
                </a:cubicBezTo>
                <a:lnTo>
                  <a:pt x="7739" y="16379"/>
                </a:lnTo>
                <a:cubicBezTo>
                  <a:pt x="8073" y="16612"/>
                  <a:pt x="8440" y="16712"/>
                  <a:pt x="8807" y="16846"/>
                </a:cubicBezTo>
                <a:lnTo>
                  <a:pt x="8640" y="17313"/>
                </a:lnTo>
                <a:cubicBezTo>
                  <a:pt x="8473" y="17313"/>
                  <a:pt x="8306" y="17346"/>
                  <a:pt x="8140" y="17446"/>
                </a:cubicBezTo>
                <a:cubicBezTo>
                  <a:pt x="7739" y="17680"/>
                  <a:pt x="7573" y="18213"/>
                  <a:pt x="7806" y="18647"/>
                </a:cubicBezTo>
                <a:cubicBezTo>
                  <a:pt x="7990" y="18922"/>
                  <a:pt x="8300" y="19087"/>
                  <a:pt x="8606" y="19087"/>
                </a:cubicBezTo>
                <a:cubicBezTo>
                  <a:pt x="8744" y="19087"/>
                  <a:pt x="8882" y="19053"/>
                  <a:pt x="9007" y="18981"/>
                </a:cubicBezTo>
                <a:cubicBezTo>
                  <a:pt x="9441" y="18714"/>
                  <a:pt x="9607" y="18180"/>
                  <a:pt x="9341" y="17780"/>
                </a:cubicBezTo>
                <a:cubicBezTo>
                  <a:pt x="9274" y="17613"/>
                  <a:pt x="9107" y="17480"/>
                  <a:pt x="8940" y="17379"/>
                </a:cubicBezTo>
                <a:lnTo>
                  <a:pt x="9074" y="16979"/>
                </a:lnTo>
                <a:cubicBezTo>
                  <a:pt x="9574" y="17113"/>
                  <a:pt x="10108" y="17179"/>
                  <a:pt x="10641" y="17213"/>
                </a:cubicBezTo>
                <a:lnTo>
                  <a:pt x="10641" y="19815"/>
                </a:lnTo>
                <a:cubicBezTo>
                  <a:pt x="10241" y="19881"/>
                  <a:pt x="9908" y="20215"/>
                  <a:pt x="9908" y="20682"/>
                </a:cubicBezTo>
                <a:cubicBezTo>
                  <a:pt x="9908" y="21182"/>
                  <a:pt x="10308" y="21549"/>
                  <a:pt x="10775" y="21549"/>
                </a:cubicBezTo>
                <a:cubicBezTo>
                  <a:pt x="11275" y="21549"/>
                  <a:pt x="11642" y="21149"/>
                  <a:pt x="11642" y="20682"/>
                </a:cubicBezTo>
                <a:cubicBezTo>
                  <a:pt x="11642" y="20215"/>
                  <a:pt x="11309" y="19881"/>
                  <a:pt x="10908" y="19815"/>
                </a:cubicBezTo>
                <a:lnTo>
                  <a:pt x="10908" y="17213"/>
                </a:lnTo>
                <a:cubicBezTo>
                  <a:pt x="11442" y="17213"/>
                  <a:pt x="11942" y="17146"/>
                  <a:pt x="12443" y="17013"/>
                </a:cubicBezTo>
                <a:lnTo>
                  <a:pt x="12509" y="17446"/>
                </a:lnTo>
                <a:cubicBezTo>
                  <a:pt x="12476" y="17446"/>
                  <a:pt x="12443" y="17480"/>
                  <a:pt x="12409" y="17513"/>
                </a:cubicBezTo>
                <a:cubicBezTo>
                  <a:pt x="11976" y="17780"/>
                  <a:pt x="11809" y="18313"/>
                  <a:pt x="12076" y="18714"/>
                </a:cubicBezTo>
                <a:cubicBezTo>
                  <a:pt x="12233" y="19005"/>
                  <a:pt x="12525" y="19176"/>
                  <a:pt x="12831" y="19176"/>
                </a:cubicBezTo>
                <a:cubicBezTo>
                  <a:pt x="12981" y="19176"/>
                  <a:pt x="13134" y="19135"/>
                  <a:pt x="13277" y="19047"/>
                </a:cubicBezTo>
                <a:cubicBezTo>
                  <a:pt x="13677" y="18814"/>
                  <a:pt x="13844" y="18280"/>
                  <a:pt x="13610" y="17846"/>
                </a:cubicBezTo>
                <a:cubicBezTo>
                  <a:pt x="13443" y="17546"/>
                  <a:pt x="13143" y="17379"/>
                  <a:pt x="12810" y="17379"/>
                </a:cubicBezTo>
                <a:lnTo>
                  <a:pt x="12676" y="16946"/>
                </a:lnTo>
                <a:cubicBezTo>
                  <a:pt x="13077" y="16812"/>
                  <a:pt x="13443" y="16646"/>
                  <a:pt x="13810" y="16445"/>
                </a:cubicBezTo>
                <a:lnTo>
                  <a:pt x="15111" y="18680"/>
                </a:lnTo>
                <a:cubicBezTo>
                  <a:pt x="14778" y="18981"/>
                  <a:pt x="14678" y="19448"/>
                  <a:pt x="14911" y="19815"/>
                </a:cubicBezTo>
                <a:cubicBezTo>
                  <a:pt x="15072" y="20090"/>
                  <a:pt x="15375" y="20255"/>
                  <a:pt x="15689" y="20255"/>
                </a:cubicBezTo>
                <a:cubicBezTo>
                  <a:pt x="15832" y="20255"/>
                  <a:pt x="15977" y="20221"/>
                  <a:pt x="16112" y="20148"/>
                </a:cubicBezTo>
                <a:cubicBezTo>
                  <a:pt x="16512" y="19881"/>
                  <a:pt x="16679" y="19348"/>
                  <a:pt x="16446" y="18947"/>
                </a:cubicBezTo>
                <a:cubicBezTo>
                  <a:pt x="16298" y="18651"/>
                  <a:pt x="16003" y="18483"/>
                  <a:pt x="15685" y="18483"/>
                </a:cubicBezTo>
                <a:cubicBezTo>
                  <a:pt x="15573" y="18483"/>
                  <a:pt x="15458" y="18504"/>
                  <a:pt x="15345" y="18547"/>
                </a:cubicBezTo>
                <a:lnTo>
                  <a:pt x="14077" y="16312"/>
                </a:lnTo>
                <a:cubicBezTo>
                  <a:pt x="14511" y="16012"/>
                  <a:pt x="14978" y="15645"/>
                  <a:pt x="15345" y="15278"/>
                </a:cubicBezTo>
                <a:lnTo>
                  <a:pt x="15812" y="15678"/>
                </a:lnTo>
                <a:cubicBezTo>
                  <a:pt x="15612" y="15978"/>
                  <a:pt x="15612" y="16312"/>
                  <a:pt x="15778" y="16646"/>
                </a:cubicBezTo>
                <a:cubicBezTo>
                  <a:pt x="15939" y="16921"/>
                  <a:pt x="16258" y="17086"/>
                  <a:pt x="16571" y="17086"/>
                </a:cubicBezTo>
                <a:cubicBezTo>
                  <a:pt x="16713" y="17086"/>
                  <a:pt x="16854" y="17052"/>
                  <a:pt x="16979" y="16979"/>
                </a:cubicBezTo>
                <a:cubicBezTo>
                  <a:pt x="17413" y="16712"/>
                  <a:pt x="17580" y="16179"/>
                  <a:pt x="17313" y="15778"/>
                </a:cubicBezTo>
                <a:cubicBezTo>
                  <a:pt x="17156" y="15487"/>
                  <a:pt x="16849" y="15316"/>
                  <a:pt x="16543" y="15316"/>
                </a:cubicBezTo>
                <a:cubicBezTo>
                  <a:pt x="16393" y="15316"/>
                  <a:pt x="16243" y="15357"/>
                  <a:pt x="16112" y="15445"/>
                </a:cubicBezTo>
                <a:cubicBezTo>
                  <a:pt x="16079" y="15445"/>
                  <a:pt x="16079" y="15478"/>
                  <a:pt x="16012" y="15478"/>
                </a:cubicBezTo>
                <a:lnTo>
                  <a:pt x="15512" y="15044"/>
                </a:lnTo>
                <a:cubicBezTo>
                  <a:pt x="15778" y="14778"/>
                  <a:pt x="15979" y="14477"/>
                  <a:pt x="16145" y="14177"/>
                </a:cubicBezTo>
                <a:lnTo>
                  <a:pt x="18447" y="15478"/>
                </a:lnTo>
                <a:cubicBezTo>
                  <a:pt x="18280" y="15878"/>
                  <a:pt x="18447" y="16345"/>
                  <a:pt x="18814" y="16546"/>
                </a:cubicBezTo>
                <a:cubicBezTo>
                  <a:pt x="18956" y="16633"/>
                  <a:pt x="19110" y="16674"/>
                  <a:pt x="19259" y="16674"/>
                </a:cubicBezTo>
                <a:cubicBezTo>
                  <a:pt x="19566" y="16674"/>
                  <a:pt x="19858" y="16503"/>
                  <a:pt x="20015" y="16212"/>
                </a:cubicBezTo>
                <a:cubicBezTo>
                  <a:pt x="20282" y="15812"/>
                  <a:pt x="20115" y="15278"/>
                  <a:pt x="19681" y="15011"/>
                </a:cubicBezTo>
                <a:cubicBezTo>
                  <a:pt x="19544" y="14936"/>
                  <a:pt x="19387" y="14899"/>
                  <a:pt x="19233" y="14899"/>
                </a:cubicBezTo>
                <a:cubicBezTo>
                  <a:pt x="18977" y="14899"/>
                  <a:pt x="18726" y="15003"/>
                  <a:pt x="18580" y="15211"/>
                </a:cubicBezTo>
                <a:lnTo>
                  <a:pt x="16279" y="13944"/>
                </a:lnTo>
                <a:cubicBezTo>
                  <a:pt x="16512" y="13477"/>
                  <a:pt x="16746" y="12943"/>
                  <a:pt x="16846" y="12443"/>
                </a:cubicBezTo>
                <a:lnTo>
                  <a:pt x="17413" y="12609"/>
                </a:lnTo>
                <a:cubicBezTo>
                  <a:pt x="17413" y="12776"/>
                  <a:pt x="17446" y="12943"/>
                  <a:pt x="17513" y="13110"/>
                </a:cubicBezTo>
                <a:cubicBezTo>
                  <a:pt x="17697" y="13385"/>
                  <a:pt x="18007" y="13550"/>
                  <a:pt x="18323" y="13550"/>
                </a:cubicBezTo>
                <a:cubicBezTo>
                  <a:pt x="18467" y="13550"/>
                  <a:pt x="18612" y="13516"/>
                  <a:pt x="18747" y="13443"/>
                </a:cubicBezTo>
                <a:cubicBezTo>
                  <a:pt x="19148" y="13176"/>
                  <a:pt x="19314" y="12643"/>
                  <a:pt x="19081" y="12209"/>
                </a:cubicBezTo>
                <a:cubicBezTo>
                  <a:pt x="18897" y="11934"/>
                  <a:pt x="18587" y="11769"/>
                  <a:pt x="18270" y="11769"/>
                </a:cubicBezTo>
                <a:cubicBezTo>
                  <a:pt x="18127" y="11769"/>
                  <a:pt x="17982" y="11803"/>
                  <a:pt x="17847" y="11876"/>
                </a:cubicBezTo>
                <a:cubicBezTo>
                  <a:pt x="17680" y="11976"/>
                  <a:pt x="17580" y="12142"/>
                  <a:pt x="17480" y="12309"/>
                </a:cubicBezTo>
                <a:lnTo>
                  <a:pt x="16946" y="12142"/>
                </a:lnTo>
                <a:cubicBezTo>
                  <a:pt x="16979" y="11842"/>
                  <a:pt x="17013" y="11609"/>
                  <a:pt x="17013" y="11308"/>
                </a:cubicBezTo>
                <a:lnTo>
                  <a:pt x="17013" y="11008"/>
                </a:lnTo>
                <a:lnTo>
                  <a:pt x="19681" y="11008"/>
                </a:lnTo>
                <a:cubicBezTo>
                  <a:pt x="19781" y="11442"/>
                  <a:pt x="20115" y="11775"/>
                  <a:pt x="20582" y="11775"/>
                </a:cubicBezTo>
                <a:cubicBezTo>
                  <a:pt x="21082" y="11775"/>
                  <a:pt x="21449" y="11342"/>
                  <a:pt x="21449" y="10875"/>
                </a:cubicBezTo>
                <a:cubicBezTo>
                  <a:pt x="21382" y="10341"/>
                  <a:pt x="21016" y="9941"/>
                  <a:pt x="20515" y="9941"/>
                </a:cubicBezTo>
                <a:cubicBezTo>
                  <a:pt x="20048" y="9941"/>
                  <a:pt x="19715" y="10274"/>
                  <a:pt x="19648" y="10675"/>
                </a:cubicBezTo>
                <a:lnTo>
                  <a:pt x="16979" y="10675"/>
                </a:lnTo>
                <a:cubicBezTo>
                  <a:pt x="16979" y="10274"/>
                  <a:pt x="16879" y="9841"/>
                  <a:pt x="16813" y="9474"/>
                </a:cubicBezTo>
                <a:lnTo>
                  <a:pt x="17480" y="9340"/>
                </a:lnTo>
                <a:cubicBezTo>
                  <a:pt x="17480" y="9374"/>
                  <a:pt x="17513" y="9440"/>
                  <a:pt x="17546" y="9474"/>
                </a:cubicBezTo>
                <a:cubicBezTo>
                  <a:pt x="17730" y="9749"/>
                  <a:pt x="18040" y="9914"/>
                  <a:pt x="18357" y="9914"/>
                </a:cubicBezTo>
                <a:cubicBezTo>
                  <a:pt x="18500" y="9914"/>
                  <a:pt x="18645" y="9880"/>
                  <a:pt x="18781" y="9807"/>
                </a:cubicBezTo>
                <a:cubicBezTo>
                  <a:pt x="19181" y="9541"/>
                  <a:pt x="19348" y="9007"/>
                  <a:pt x="19114" y="8607"/>
                </a:cubicBezTo>
                <a:cubicBezTo>
                  <a:pt x="18935" y="8315"/>
                  <a:pt x="18635" y="8144"/>
                  <a:pt x="18327" y="8144"/>
                </a:cubicBezTo>
                <a:cubicBezTo>
                  <a:pt x="18176" y="8144"/>
                  <a:pt x="18022" y="8185"/>
                  <a:pt x="17880" y="8273"/>
                </a:cubicBezTo>
                <a:cubicBezTo>
                  <a:pt x="17613" y="8440"/>
                  <a:pt x="17446" y="8707"/>
                  <a:pt x="17446" y="9040"/>
                </a:cubicBezTo>
                <a:lnTo>
                  <a:pt x="16712" y="9174"/>
                </a:lnTo>
                <a:cubicBezTo>
                  <a:pt x="16612" y="8673"/>
                  <a:pt x="16379" y="8206"/>
                  <a:pt x="16145" y="7806"/>
                </a:cubicBezTo>
                <a:lnTo>
                  <a:pt x="18514" y="6438"/>
                </a:lnTo>
                <a:cubicBezTo>
                  <a:pt x="18701" y="6647"/>
                  <a:pt x="18954" y="6751"/>
                  <a:pt x="19207" y="6751"/>
                </a:cubicBezTo>
                <a:cubicBezTo>
                  <a:pt x="19359" y="6751"/>
                  <a:pt x="19510" y="6714"/>
                  <a:pt x="19648" y="6638"/>
                </a:cubicBezTo>
                <a:cubicBezTo>
                  <a:pt x="20048" y="6372"/>
                  <a:pt x="20215" y="5838"/>
                  <a:pt x="19981" y="5438"/>
                </a:cubicBezTo>
                <a:cubicBezTo>
                  <a:pt x="19825" y="5146"/>
                  <a:pt x="19517" y="4976"/>
                  <a:pt x="19211" y="4976"/>
                </a:cubicBezTo>
                <a:cubicBezTo>
                  <a:pt x="19062" y="4976"/>
                  <a:pt x="18912" y="5016"/>
                  <a:pt x="18781" y="5104"/>
                </a:cubicBezTo>
                <a:cubicBezTo>
                  <a:pt x="18414" y="5304"/>
                  <a:pt x="18214" y="5771"/>
                  <a:pt x="18414" y="6171"/>
                </a:cubicBezTo>
                <a:lnTo>
                  <a:pt x="16012" y="7539"/>
                </a:lnTo>
                <a:cubicBezTo>
                  <a:pt x="15912" y="7306"/>
                  <a:pt x="15745" y="7105"/>
                  <a:pt x="15578" y="6872"/>
                </a:cubicBezTo>
                <a:cubicBezTo>
                  <a:pt x="15478" y="6772"/>
                  <a:pt x="15345" y="6638"/>
                  <a:pt x="15278" y="6538"/>
                </a:cubicBezTo>
                <a:lnTo>
                  <a:pt x="15945" y="5938"/>
                </a:lnTo>
                <a:cubicBezTo>
                  <a:pt x="16120" y="6054"/>
                  <a:pt x="16317" y="6126"/>
                  <a:pt x="16517" y="6126"/>
                </a:cubicBezTo>
                <a:cubicBezTo>
                  <a:pt x="16661" y="6126"/>
                  <a:pt x="16806" y="6089"/>
                  <a:pt x="16946" y="6005"/>
                </a:cubicBezTo>
                <a:cubicBezTo>
                  <a:pt x="17346" y="5771"/>
                  <a:pt x="17513" y="5204"/>
                  <a:pt x="17280" y="4804"/>
                </a:cubicBezTo>
                <a:cubicBezTo>
                  <a:pt x="17100" y="4513"/>
                  <a:pt x="16801" y="4342"/>
                  <a:pt x="16502" y="4342"/>
                </a:cubicBezTo>
                <a:cubicBezTo>
                  <a:pt x="16356" y="4342"/>
                  <a:pt x="16210" y="4383"/>
                  <a:pt x="16079" y="4470"/>
                </a:cubicBezTo>
                <a:cubicBezTo>
                  <a:pt x="15645" y="4704"/>
                  <a:pt x="15478" y="5237"/>
                  <a:pt x="15745" y="5671"/>
                </a:cubicBezTo>
                <a:lnTo>
                  <a:pt x="15011" y="6305"/>
                </a:lnTo>
                <a:cubicBezTo>
                  <a:pt x="14678" y="5971"/>
                  <a:pt x="14311" y="5671"/>
                  <a:pt x="13910" y="5404"/>
                </a:cubicBezTo>
                <a:lnTo>
                  <a:pt x="15278" y="3036"/>
                </a:lnTo>
                <a:cubicBezTo>
                  <a:pt x="15384" y="3080"/>
                  <a:pt x="15494" y="3101"/>
                  <a:pt x="15603" y="3101"/>
                </a:cubicBezTo>
                <a:cubicBezTo>
                  <a:pt x="15906" y="3101"/>
                  <a:pt x="16198" y="2939"/>
                  <a:pt x="16346" y="2669"/>
                </a:cubicBezTo>
                <a:cubicBezTo>
                  <a:pt x="16612" y="2235"/>
                  <a:pt x="16446" y="1702"/>
                  <a:pt x="16012" y="1468"/>
                </a:cubicBezTo>
                <a:cubicBezTo>
                  <a:pt x="15880" y="1380"/>
                  <a:pt x="15735" y="1340"/>
                  <a:pt x="15589" y="1340"/>
                </a:cubicBezTo>
                <a:cubicBezTo>
                  <a:pt x="15290" y="1340"/>
                  <a:pt x="14990" y="1510"/>
                  <a:pt x="14811" y="1802"/>
                </a:cubicBezTo>
                <a:cubicBezTo>
                  <a:pt x="14611" y="2169"/>
                  <a:pt x="14678" y="2669"/>
                  <a:pt x="15011" y="2902"/>
                </a:cubicBezTo>
                <a:lnTo>
                  <a:pt x="13644" y="5304"/>
                </a:lnTo>
                <a:cubicBezTo>
                  <a:pt x="13277" y="5071"/>
                  <a:pt x="12910" y="4904"/>
                  <a:pt x="12476" y="4804"/>
                </a:cubicBezTo>
                <a:lnTo>
                  <a:pt x="12776" y="3536"/>
                </a:lnTo>
                <a:cubicBezTo>
                  <a:pt x="12910" y="3536"/>
                  <a:pt x="13077" y="3503"/>
                  <a:pt x="13177" y="3403"/>
                </a:cubicBezTo>
                <a:cubicBezTo>
                  <a:pt x="13610" y="3169"/>
                  <a:pt x="13777" y="2636"/>
                  <a:pt x="13510" y="2202"/>
                </a:cubicBezTo>
                <a:cubicBezTo>
                  <a:pt x="13349" y="1927"/>
                  <a:pt x="13047" y="1762"/>
                  <a:pt x="12732" y="1762"/>
                </a:cubicBezTo>
                <a:cubicBezTo>
                  <a:pt x="12590" y="1762"/>
                  <a:pt x="12445" y="1796"/>
                  <a:pt x="12309" y="1868"/>
                </a:cubicBezTo>
                <a:cubicBezTo>
                  <a:pt x="11909" y="2135"/>
                  <a:pt x="11742" y="2669"/>
                  <a:pt x="11976" y="3069"/>
                </a:cubicBezTo>
                <a:cubicBezTo>
                  <a:pt x="12109" y="3303"/>
                  <a:pt x="12276" y="3403"/>
                  <a:pt x="12476" y="3503"/>
                </a:cubicBezTo>
                <a:lnTo>
                  <a:pt x="12176" y="4704"/>
                </a:lnTo>
                <a:cubicBezTo>
                  <a:pt x="11742" y="4570"/>
                  <a:pt x="11275" y="4537"/>
                  <a:pt x="10808" y="4537"/>
                </a:cubicBezTo>
                <a:lnTo>
                  <a:pt x="10808" y="1735"/>
                </a:lnTo>
                <a:cubicBezTo>
                  <a:pt x="11242" y="1668"/>
                  <a:pt x="11575" y="1335"/>
                  <a:pt x="11575" y="868"/>
                </a:cubicBezTo>
                <a:cubicBezTo>
                  <a:pt x="11575" y="367"/>
                  <a:pt x="11142" y="0"/>
                  <a:pt x="10675" y="0"/>
                </a:cubicBezTo>
                <a:close/>
              </a:path>
            </a:pathLst>
          </a:custGeom>
          <a:solidFill>
            <a:srgbClr val="376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AEBACD-DD84-85AF-977A-20679C767E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21248096">
            <a:off x="1763210" y="1426323"/>
            <a:ext cx="2217738" cy="1963738"/>
          </a:xfrm>
        </p:spPr>
        <p:txBody>
          <a:bodyPr/>
          <a:lstStyle/>
          <a:p>
            <a:pPr marL="158750" indent="0" algn="r" rtl="1">
              <a:buNone/>
            </a:pPr>
            <a:r>
              <a:rPr lang="fa-IR" sz="4400" dirty="0">
                <a:solidFill>
                  <a:srgbClr val="A0D1A6"/>
                </a:solidFill>
                <a:cs typeface="B Lotus" panose="00000400000000000000" pitchFamily="2" charset="-78"/>
              </a:rPr>
              <a:t>با تشکر از</a:t>
            </a:r>
            <a:br>
              <a:rPr lang="fa-IR" sz="4400" dirty="0">
                <a:solidFill>
                  <a:srgbClr val="A0D1A6"/>
                </a:solidFill>
                <a:cs typeface="B Lotus" panose="00000400000000000000" pitchFamily="2" charset="-78"/>
              </a:rPr>
            </a:br>
            <a:r>
              <a:rPr lang="fa-IR" sz="4400" dirty="0">
                <a:solidFill>
                  <a:srgbClr val="A0D1A6"/>
                </a:solidFill>
                <a:cs typeface="B Lotus" panose="00000400000000000000" pitchFamily="2" charset="-78"/>
              </a:rPr>
              <a:t>توجه شما!</a:t>
            </a:r>
            <a:endParaRPr lang="en-US" sz="4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5" name="Google Shape;549;p32">
            <a:extLst>
              <a:ext uri="{FF2B5EF4-FFF2-40B4-BE49-F238E27FC236}">
                <a16:creationId xmlns:a16="http://schemas.microsoft.com/office/drawing/2014/main" id="{0927CA5D-ABCC-93AD-0D06-1A92FE332AC6}"/>
              </a:ext>
            </a:extLst>
          </p:cNvPr>
          <p:cNvSpPr txBox="1">
            <a:spLocks/>
          </p:cNvSpPr>
          <p:nvPr/>
        </p:nvSpPr>
        <p:spPr>
          <a:xfrm>
            <a:off x="2057851" y="4735005"/>
            <a:ext cx="5028298" cy="387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Montserrat"/>
              <a:buNone/>
              <a:defRPr sz="7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B Titr" panose="00000700000000000000" pitchFamily="2" charset="-78"/>
                <a:sym typeface="Montserrat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Montserrat"/>
              <a:buNone/>
              <a:defRPr sz="3500" b="1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9144" algn="ctr" rtl="1">
              <a:lnSpc>
                <a:spcPct val="100000"/>
              </a:lnSpc>
            </a:pPr>
            <a:r>
              <a:rPr lang="fa-IR" sz="1400" dirty="0">
                <a:solidFill>
                  <a:srgbClr val="376047"/>
                </a:solidFill>
                <a:cs typeface="B Lotus" panose="00000400000000000000" pitchFamily="2" charset="-78"/>
              </a:rPr>
              <a:t>شانزدهمین نمایشگاه دستاورد های پژوهشی و دهمین سمینار علامه حلی3 (دوره اول)</a:t>
            </a:r>
          </a:p>
        </p:txBody>
      </p:sp>
      <p:grpSp>
        <p:nvGrpSpPr>
          <p:cNvPr id="136" name="Google Shape;2028;p52">
            <a:extLst>
              <a:ext uri="{FF2B5EF4-FFF2-40B4-BE49-F238E27FC236}">
                <a16:creationId xmlns:a16="http://schemas.microsoft.com/office/drawing/2014/main" id="{BFB907D4-B2EE-938B-FA2A-D191B5C33805}"/>
              </a:ext>
            </a:extLst>
          </p:cNvPr>
          <p:cNvGrpSpPr/>
          <p:nvPr/>
        </p:nvGrpSpPr>
        <p:grpSpPr>
          <a:xfrm rot="-899716">
            <a:off x="3860483" y="251984"/>
            <a:ext cx="1211997" cy="1187936"/>
            <a:chOff x="-4375125" y="9358950"/>
            <a:chExt cx="1133325" cy="1110900"/>
          </a:xfrm>
          <a:solidFill>
            <a:srgbClr val="376047"/>
          </a:solidFill>
        </p:grpSpPr>
        <p:sp>
          <p:nvSpPr>
            <p:cNvPr id="137" name="Google Shape;2029;p52">
              <a:extLst>
                <a:ext uri="{FF2B5EF4-FFF2-40B4-BE49-F238E27FC236}">
                  <a16:creationId xmlns:a16="http://schemas.microsoft.com/office/drawing/2014/main" id="{D3A2906E-9F8C-5721-D37F-71E4FE18D25D}"/>
                </a:ext>
              </a:extLst>
            </p:cNvPr>
            <p:cNvSpPr/>
            <p:nvPr/>
          </p:nvSpPr>
          <p:spPr>
            <a:xfrm>
              <a:off x="-4132450" y="9830075"/>
              <a:ext cx="69225" cy="133000"/>
            </a:xfrm>
            <a:custGeom>
              <a:avLst/>
              <a:gdLst/>
              <a:ahLst/>
              <a:cxnLst/>
              <a:rect l="l" t="t" r="r" b="b"/>
              <a:pathLst>
                <a:path w="2769" h="5320" extrusionOk="0">
                  <a:moveTo>
                    <a:pt x="1538" y="1"/>
                  </a:moveTo>
                  <a:cubicBezTo>
                    <a:pt x="897" y="1"/>
                    <a:pt x="333" y="490"/>
                    <a:pt x="300" y="1136"/>
                  </a:cubicBezTo>
                  <a:lnTo>
                    <a:pt x="0" y="5106"/>
                  </a:lnTo>
                  <a:cubicBezTo>
                    <a:pt x="0" y="5173"/>
                    <a:pt x="0" y="5273"/>
                    <a:pt x="100" y="5306"/>
                  </a:cubicBezTo>
                  <a:cubicBezTo>
                    <a:pt x="118" y="5315"/>
                    <a:pt x="141" y="5319"/>
                    <a:pt x="166" y="5319"/>
                  </a:cubicBezTo>
                  <a:cubicBezTo>
                    <a:pt x="234" y="5319"/>
                    <a:pt x="318" y="5288"/>
                    <a:pt x="367" y="5239"/>
                  </a:cubicBezTo>
                  <a:lnTo>
                    <a:pt x="2502" y="1904"/>
                  </a:lnTo>
                  <a:cubicBezTo>
                    <a:pt x="2635" y="1737"/>
                    <a:pt x="2702" y="1503"/>
                    <a:pt x="2702" y="1303"/>
                  </a:cubicBezTo>
                  <a:cubicBezTo>
                    <a:pt x="2769" y="636"/>
                    <a:pt x="2269" y="69"/>
                    <a:pt x="1601" y="2"/>
                  </a:cubicBezTo>
                  <a:cubicBezTo>
                    <a:pt x="1580" y="1"/>
                    <a:pt x="1559" y="1"/>
                    <a:pt x="1538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030;p52">
              <a:extLst>
                <a:ext uri="{FF2B5EF4-FFF2-40B4-BE49-F238E27FC236}">
                  <a16:creationId xmlns:a16="http://schemas.microsoft.com/office/drawing/2014/main" id="{0A91538A-A6D7-3BC1-BF85-B4A6E08AF18F}"/>
                </a:ext>
              </a:extLst>
            </p:cNvPr>
            <p:cNvSpPr/>
            <p:nvPr/>
          </p:nvSpPr>
          <p:spPr>
            <a:xfrm>
              <a:off x="-4225025" y="9798650"/>
              <a:ext cx="96750" cy="120100"/>
            </a:xfrm>
            <a:custGeom>
              <a:avLst/>
              <a:gdLst/>
              <a:ahLst/>
              <a:cxnLst/>
              <a:rect l="l" t="t" r="r" b="b"/>
              <a:pathLst>
                <a:path w="3870" h="4804" extrusionOk="0">
                  <a:moveTo>
                    <a:pt x="2539" y="0"/>
                  </a:moveTo>
                  <a:cubicBezTo>
                    <a:pt x="2035" y="0"/>
                    <a:pt x="1529" y="316"/>
                    <a:pt x="1368" y="826"/>
                  </a:cubicBezTo>
                  <a:lnTo>
                    <a:pt x="34" y="4528"/>
                  </a:lnTo>
                  <a:cubicBezTo>
                    <a:pt x="1" y="4595"/>
                    <a:pt x="34" y="4695"/>
                    <a:pt x="67" y="4728"/>
                  </a:cubicBezTo>
                  <a:cubicBezTo>
                    <a:pt x="117" y="4778"/>
                    <a:pt x="176" y="4803"/>
                    <a:pt x="230" y="4803"/>
                  </a:cubicBezTo>
                  <a:cubicBezTo>
                    <a:pt x="284" y="4803"/>
                    <a:pt x="334" y="4778"/>
                    <a:pt x="368" y="4728"/>
                  </a:cubicBezTo>
                  <a:lnTo>
                    <a:pt x="3336" y="2093"/>
                  </a:lnTo>
                  <a:cubicBezTo>
                    <a:pt x="3503" y="1993"/>
                    <a:pt x="3637" y="1826"/>
                    <a:pt x="3670" y="1593"/>
                  </a:cubicBezTo>
                  <a:cubicBezTo>
                    <a:pt x="3870" y="992"/>
                    <a:pt x="3536" y="259"/>
                    <a:pt x="2903" y="58"/>
                  </a:cubicBezTo>
                  <a:cubicBezTo>
                    <a:pt x="2785" y="19"/>
                    <a:pt x="2662" y="0"/>
                    <a:pt x="2539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031;p52">
              <a:extLst>
                <a:ext uri="{FF2B5EF4-FFF2-40B4-BE49-F238E27FC236}">
                  <a16:creationId xmlns:a16="http://schemas.microsoft.com/office/drawing/2014/main" id="{8EADBBB0-12B8-7CA5-04E4-50738152C515}"/>
                </a:ext>
              </a:extLst>
            </p:cNvPr>
            <p:cNvSpPr/>
            <p:nvPr/>
          </p:nvSpPr>
          <p:spPr>
            <a:xfrm>
              <a:off x="-4034050" y="9662200"/>
              <a:ext cx="62575" cy="137250"/>
            </a:xfrm>
            <a:custGeom>
              <a:avLst/>
              <a:gdLst/>
              <a:ahLst/>
              <a:cxnLst/>
              <a:rect l="l" t="t" r="r" b="b"/>
              <a:pathLst>
                <a:path w="2503" h="5490" extrusionOk="0">
                  <a:moveTo>
                    <a:pt x="1608" y="0"/>
                  </a:moveTo>
                  <a:cubicBezTo>
                    <a:pt x="1511" y="0"/>
                    <a:pt x="1427" y="44"/>
                    <a:pt x="1401" y="146"/>
                  </a:cubicBezTo>
                  <a:lnTo>
                    <a:pt x="67" y="3849"/>
                  </a:lnTo>
                  <a:cubicBezTo>
                    <a:pt x="34" y="4049"/>
                    <a:pt x="0" y="4282"/>
                    <a:pt x="0" y="4449"/>
                  </a:cubicBezTo>
                  <a:cubicBezTo>
                    <a:pt x="63" y="5071"/>
                    <a:pt x="617" y="5490"/>
                    <a:pt x="1233" y="5490"/>
                  </a:cubicBezTo>
                  <a:cubicBezTo>
                    <a:pt x="1278" y="5490"/>
                    <a:pt x="1323" y="5488"/>
                    <a:pt x="1368" y="5483"/>
                  </a:cubicBezTo>
                  <a:cubicBezTo>
                    <a:pt x="2035" y="5383"/>
                    <a:pt x="2502" y="4783"/>
                    <a:pt x="2402" y="4115"/>
                  </a:cubicBezTo>
                  <a:lnTo>
                    <a:pt x="1835" y="179"/>
                  </a:lnTo>
                  <a:cubicBezTo>
                    <a:pt x="1835" y="113"/>
                    <a:pt x="1768" y="46"/>
                    <a:pt x="1702" y="12"/>
                  </a:cubicBezTo>
                  <a:cubicBezTo>
                    <a:pt x="1670" y="5"/>
                    <a:pt x="1639" y="0"/>
                    <a:pt x="1608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032;p52">
              <a:extLst>
                <a:ext uri="{FF2B5EF4-FFF2-40B4-BE49-F238E27FC236}">
                  <a16:creationId xmlns:a16="http://schemas.microsoft.com/office/drawing/2014/main" id="{9D124353-C20F-507B-F358-032302170A47}"/>
                </a:ext>
              </a:extLst>
            </p:cNvPr>
            <p:cNvSpPr/>
            <p:nvPr/>
          </p:nvSpPr>
          <p:spPr>
            <a:xfrm>
              <a:off x="-4162475" y="9649150"/>
              <a:ext cx="140950" cy="60300"/>
            </a:xfrm>
            <a:custGeom>
              <a:avLst/>
              <a:gdLst/>
              <a:ahLst/>
              <a:cxnLst/>
              <a:rect l="l" t="t" r="r" b="b"/>
              <a:pathLst>
                <a:path w="5638" h="2412" extrusionOk="0">
                  <a:moveTo>
                    <a:pt x="1468" y="1"/>
                  </a:moveTo>
                  <a:cubicBezTo>
                    <a:pt x="1235" y="1"/>
                    <a:pt x="1034" y="34"/>
                    <a:pt x="868" y="67"/>
                  </a:cubicBezTo>
                  <a:cubicBezTo>
                    <a:pt x="234" y="368"/>
                    <a:pt x="0" y="1068"/>
                    <a:pt x="301" y="1702"/>
                  </a:cubicBezTo>
                  <a:cubicBezTo>
                    <a:pt x="494" y="2162"/>
                    <a:pt x="934" y="2411"/>
                    <a:pt x="1390" y="2411"/>
                  </a:cubicBezTo>
                  <a:cubicBezTo>
                    <a:pt x="1562" y="2411"/>
                    <a:pt x="1737" y="2376"/>
                    <a:pt x="1902" y="2302"/>
                  </a:cubicBezTo>
                  <a:lnTo>
                    <a:pt x="5504" y="568"/>
                  </a:lnTo>
                  <a:cubicBezTo>
                    <a:pt x="5571" y="568"/>
                    <a:pt x="5638" y="501"/>
                    <a:pt x="5638" y="401"/>
                  </a:cubicBezTo>
                  <a:cubicBezTo>
                    <a:pt x="5638" y="334"/>
                    <a:pt x="5538" y="201"/>
                    <a:pt x="5404" y="201"/>
                  </a:cubicBezTo>
                  <a:lnTo>
                    <a:pt x="1468" y="1"/>
                  </a:ln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033;p52">
              <a:extLst>
                <a:ext uri="{FF2B5EF4-FFF2-40B4-BE49-F238E27FC236}">
                  <a16:creationId xmlns:a16="http://schemas.microsoft.com/office/drawing/2014/main" id="{7FA6979A-9726-E409-382F-5CAC03FE85EE}"/>
                </a:ext>
              </a:extLst>
            </p:cNvPr>
            <p:cNvSpPr/>
            <p:nvPr/>
          </p:nvSpPr>
          <p:spPr>
            <a:xfrm>
              <a:off x="-4124950" y="9534450"/>
              <a:ext cx="126775" cy="90050"/>
            </a:xfrm>
            <a:custGeom>
              <a:avLst/>
              <a:gdLst/>
              <a:ahLst/>
              <a:cxnLst/>
              <a:rect l="l" t="t" r="r" b="b"/>
              <a:pathLst>
                <a:path w="5071" h="3602" extrusionOk="0">
                  <a:moveTo>
                    <a:pt x="1352" y="0"/>
                  </a:moveTo>
                  <a:cubicBezTo>
                    <a:pt x="814" y="0"/>
                    <a:pt x="332" y="364"/>
                    <a:pt x="167" y="886"/>
                  </a:cubicBezTo>
                  <a:cubicBezTo>
                    <a:pt x="0" y="1553"/>
                    <a:pt x="367" y="2220"/>
                    <a:pt x="1001" y="2421"/>
                  </a:cubicBezTo>
                  <a:lnTo>
                    <a:pt x="4804" y="3588"/>
                  </a:lnTo>
                  <a:cubicBezTo>
                    <a:pt x="4823" y="3598"/>
                    <a:pt x="4846" y="3602"/>
                    <a:pt x="4869" y="3602"/>
                  </a:cubicBezTo>
                  <a:cubicBezTo>
                    <a:pt x="4924" y="3602"/>
                    <a:pt x="4980" y="3578"/>
                    <a:pt x="5004" y="3555"/>
                  </a:cubicBezTo>
                  <a:cubicBezTo>
                    <a:pt x="5071" y="3455"/>
                    <a:pt x="5071" y="3321"/>
                    <a:pt x="5004" y="3254"/>
                  </a:cubicBezTo>
                  <a:lnTo>
                    <a:pt x="2202" y="419"/>
                  </a:lnTo>
                  <a:cubicBezTo>
                    <a:pt x="2069" y="286"/>
                    <a:pt x="1868" y="152"/>
                    <a:pt x="1702" y="52"/>
                  </a:cubicBezTo>
                  <a:cubicBezTo>
                    <a:pt x="1584" y="17"/>
                    <a:pt x="1467" y="0"/>
                    <a:pt x="1352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034;p52">
              <a:extLst>
                <a:ext uri="{FF2B5EF4-FFF2-40B4-BE49-F238E27FC236}">
                  <a16:creationId xmlns:a16="http://schemas.microsoft.com/office/drawing/2014/main" id="{D94B5EC7-488B-BE01-BDC8-343E9389B731}"/>
                </a:ext>
              </a:extLst>
            </p:cNvPr>
            <p:cNvSpPr/>
            <p:nvPr/>
          </p:nvSpPr>
          <p:spPr>
            <a:xfrm>
              <a:off x="-4325925" y="9677175"/>
              <a:ext cx="139275" cy="60950"/>
            </a:xfrm>
            <a:custGeom>
              <a:avLst/>
              <a:gdLst/>
              <a:ahLst/>
              <a:cxnLst/>
              <a:rect l="l" t="t" r="r" b="b"/>
              <a:pathLst>
                <a:path w="5571" h="2438" extrusionOk="0">
                  <a:moveTo>
                    <a:pt x="4284" y="0"/>
                  </a:moveTo>
                  <a:cubicBezTo>
                    <a:pt x="4224" y="0"/>
                    <a:pt x="4164" y="5"/>
                    <a:pt x="4103" y="14"/>
                  </a:cubicBezTo>
                  <a:lnTo>
                    <a:pt x="201" y="514"/>
                  </a:lnTo>
                  <a:cubicBezTo>
                    <a:pt x="100" y="514"/>
                    <a:pt x="67" y="548"/>
                    <a:pt x="34" y="614"/>
                  </a:cubicBezTo>
                  <a:cubicBezTo>
                    <a:pt x="0" y="748"/>
                    <a:pt x="34" y="881"/>
                    <a:pt x="167" y="915"/>
                  </a:cubicBezTo>
                  <a:lnTo>
                    <a:pt x="3836" y="2382"/>
                  </a:lnTo>
                  <a:cubicBezTo>
                    <a:pt x="3934" y="2421"/>
                    <a:pt x="4043" y="2438"/>
                    <a:pt x="4164" y="2438"/>
                  </a:cubicBezTo>
                  <a:cubicBezTo>
                    <a:pt x="4249" y="2438"/>
                    <a:pt x="4340" y="2429"/>
                    <a:pt x="4437" y="2416"/>
                  </a:cubicBezTo>
                  <a:cubicBezTo>
                    <a:pt x="5104" y="2349"/>
                    <a:pt x="5571" y="1715"/>
                    <a:pt x="5504" y="1048"/>
                  </a:cubicBezTo>
                  <a:cubicBezTo>
                    <a:pt x="5413" y="441"/>
                    <a:pt x="4881" y="0"/>
                    <a:pt x="4284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035;p52">
              <a:extLst>
                <a:ext uri="{FF2B5EF4-FFF2-40B4-BE49-F238E27FC236}">
                  <a16:creationId xmlns:a16="http://schemas.microsoft.com/office/drawing/2014/main" id="{C0FB3AF7-0C54-925E-1EF0-0C4A29FB8986}"/>
                </a:ext>
              </a:extLst>
            </p:cNvPr>
            <p:cNvSpPr/>
            <p:nvPr/>
          </p:nvSpPr>
          <p:spPr>
            <a:xfrm>
              <a:off x="-4320925" y="9586300"/>
              <a:ext cx="137625" cy="61075"/>
            </a:xfrm>
            <a:custGeom>
              <a:avLst/>
              <a:gdLst/>
              <a:ahLst/>
              <a:cxnLst/>
              <a:rect l="l" t="t" r="r" b="b"/>
              <a:pathLst>
                <a:path w="5505" h="2443" extrusionOk="0">
                  <a:moveTo>
                    <a:pt x="4307" y="0"/>
                  </a:moveTo>
                  <a:cubicBezTo>
                    <a:pt x="4251" y="0"/>
                    <a:pt x="4194" y="4"/>
                    <a:pt x="4137" y="13"/>
                  </a:cubicBezTo>
                  <a:lnTo>
                    <a:pt x="201" y="413"/>
                  </a:lnTo>
                  <a:cubicBezTo>
                    <a:pt x="134" y="413"/>
                    <a:pt x="67" y="480"/>
                    <a:pt x="34" y="547"/>
                  </a:cubicBezTo>
                  <a:cubicBezTo>
                    <a:pt x="1" y="680"/>
                    <a:pt x="34" y="814"/>
                    <a:pt x="167" y="847"/>
                  </a:cubicBezTo>
                  <a:lnTo>
                    <a:pt x="3837" y="2348"/>
                  </a:lnTo>
                  <a:cubicBezTo>
                    <a:pt x="3955" y="2395"/>
                    <a:pt x="4089" y="2442"/>
                    <a:pt x="4217" y="2442"/>
                  </a:cubicBezTo>
                  <a:cubicBezTo>
                    <a:pt x="4270" y="2442"/>
                    <a:pt x="4321" y="2434"/>
                    <a:pt x="4370" y="2415"/>
                  </a:cubicBezTo>
                  <a:cubicBezTo>
                    <a:pt x="5037" y="2381"/>
                    <a:pt x="5504" y="1748"/>
                    <a:pt x="5471" y="1080"/>
                  </a:cubicBezTo>
                  <a:cubicBezTo>
                    <a:pt x="5410" y="471"/>
                    <a:pt x="4903" y="0"/>
                    <a:pt x="4307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036;p52">
              <a:extLst>
                <a:ext uri="{FF2B5EF4-FFF2-40B4-BE49-F238E27FC236}">
                  <a16:creationId xmlns:a16="http://schemas.microsoft.com/office/drawing/2014/main" id="{B24AB4EA-3C2C-309A-C7CC-04E8B56B99FC}"/>
                </a:ext>
              </a:extLst>
            </p:cNvPr>
            <p:cNvSpPr/>
            <p:nvPr/>
          </p:nvSpPr>
          <p:spPr>
            <a:xfrm>
              <a:off x="-4278400" y="9512900"/>
              <a:ext cx="124275" cy="93950"/>
            </a:xfrm>
            <a:custGeom>
              <a:avLst/>
              <a:gdLst/>
              <a:ahLst/>
              <a:cxnLst/>
              <a:rect l="l" t="t" r="r" b="b"/>
              <a:pathLst>
                <a:path w="4971" h="3758" extrusionOk="0">
                  <a:moveTo>
                    <a:pt x="228" y="0"/>
                  </a:moveTo>
                  <a:cubicBezTo>
                    <a:pt x="168" y="0"/>
                    <a:pt x="125" y="31"/>
                    <a:pt x="101" y="80"/>
                  </a:cubicBezTo>
                  <a:cubicBezTo>
                    <a:pt x="1" y="147"/>
                    <a:pt x="1" y="280"/>
                    <a:pt x="101" y="347"/>
                  </a:cubicBezTo>
                  <a:lnTo>
                    <a:pt x="2703" y="3316"/>
                  </a:lnTo>
                  <a:cubicBezTo>
                    <a:pt x="2836" y="3449"/>
                    <a:pt x="3003" y="3583"/>
                    <a:pt x="3170" y="3683"/>
                  </a:cubicBezTo>
                  <a:cubicBezTo>
                    <a:pt x="3314" y="3733"/>
                    <a:pt x="3459" y="3757"/>
                    <a:pt x="3600" y="3757"/>
                  </a:cubicBezTo>
                  <a:cubicBezTo>
                    <a:pt x="4107" y="3757"/>
                    <a:pt x="4562" y="3445"/>
                    <a:pt x="4771" y="2949"/>
                  </a:cubicBezTo>
                  <a:cubicBezTo>
                    <a:pt x="4971" y="2282"/>
                    <a:pt x="4637" y="1581"/>
                    <a:pt x="4004" y="1348"/>
                  </a:cubicBezTo>
                  <a:lnTo>
                    <a:pt x="301" y="14"/>
                  </a:lnTo>
                  <a:cubicBezTo>
                    <a:pt x="274" y="5"/>
                    <a:pt x="250" y="0"/>
                    <a:pt x="228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037;p52">
              <a:extLst>
                <a:ext uri="{FF2B5EF4-FFF2-40B4-BE49-F238E27FC236}">
                  <a16:creationId xmlns:a16="http://schemas.microsoft.com/office/drawing/2014/main" id="{6BB33FB0-A831-C518-FC53-479C27ABB972}"/>
                </a:ext>
              </a:extLst>
            </p:cNvPr>
            <p:cNvSpPr/>
            <p:nvPr/>
          </p:nvSpPr>
          <p:spPr>
            <a:xfrm>
              <a:off x="-4228350" y="9446175"/>
              <a:ext cx="127600" cy="88150"/>
            </a:xfrm>
            <a:custGeom>
              <a:avLst/>
              <a:gdLst/>
              <a:ahLst/>
              <a:cxnLst/>
              <a:rect l="l" t="t" r="r" b="b"/>
              <a:pathLst>
                <a:path w="5104" h="3526" extrusionOk="0">
                  <a:moveTo>
                    <a:pt x="227" y="1"/>
                  </a:moveTo>
                  <a:cubicBezTo>
                    <a:pt x="167" y="1"/>
                    <a:pt x="125" y="32"/>
                    <a:pt x="100" y="81"/>
                  </a:cubicBezTo>
                  <a:cubicBezTo>
                    <a:pt x="0" y="147"/>
                    <a:pt x="0" y="281"/>
                    <a:pt x="100" y="348"/>
                  </a:cubicBezTo>
                  <a:lnTo>
                    <a:pt x="2869" y="3150"/>
                  </a:lnTo>
                  <a:cubicBezTo>
                    <a:pt x="3036" y="3283"/>
                    <a:pt x="3202" y="3416"/>
                    <a:pt x="3436" y="3483"/>
                  </a:cubicBezTo>
                  <a:cubicBezTo>
                    <a:pt x="3539" y="3512"/>
                    <a:pt x="3644" y="3526"/>
                    <a:pt x="3748" y="3526"/>
                  </a:cubicBezTo>
                  <a:cubicBezTo>
                    <a:pt x="4252" y="3526"/>
                    <a:pt x="4738" y="3202"/>
                    <a:pt x="4904" y="2649"/>
                  </a:cubicBezTo>
                  <a:cubicBezTo>
                    <a:pt x="5104" y="2015"/>
                    <a:pt x="4737" y="1348"/>
                    <a:pt x="4070" y="1148"/>
                  </a:cubicBezTo>
                  <a:lnTo>
                    <a:pt x="300" y="14"/>
                  </a:lnTo>
                  <a:cubicBezTo>
                    <a:pt x="274" y="5"/>
                    <a:pt x="249" y="1"/>
                    <a:pt x="227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038;p52">
              <a:extLst>
                <a:ext uri="{FF2B5EF4-FFF2-40B4-BE49-F238E27FC236}">
                  <a16:creationId xmlns:a16="http://schemas.microsoft.com/office/drawing/2014/main" id="{2A3BB973-61DB-E32A-DA2A-C68682BBD2EB}"/>
                </a:ext>
              </a:extLst>
            </p:cNvPr>
            <p:cNvSpPr/>
            <p:nvPr/>
          </p:nvSpPr>
          <p:spPr>
            <a:xfrm>
              <a:off x="-3835575" y="9850550"/>
              <a:ext cx="66725" cy="137200"/>
            </a:xfrm>
            <a:custGeom>
              <a:avLst/>
              <a:gdLst/>
              <a:ahLst/>
              <a:cxnLst/>
              <a:rect l="l" t="t" r="r" b="b"/>
              <a:pathLst>
                <a:path w="2669" h="5488" extrusionOk="0">
                  <a:moveTo>
                    <a:pt x="1445" y="0"/>
                  </a:moveTo>
                  <a:cubicBezTo>
                    <a:pt x="1276" y="0"/>
                    <a:pt x="1103" y="38"/>
                    <a:pt x="934" y="117"/>
                  </a:cubicBezTo>
                  <a:cubicBezTo>
                    <a:pt x="301" y="417"/>
                    <a:pt x="0" y="1118"/>
                    <a:pt x="301" y="1752"/>
                  </a:cubicBezTo>
                  <a:lnTo>
                    <a:pt x="1935" y="5354"/>
                  </a:lnTo>
                  <a:cubicBezTo>
                    <a:pt x="1935" y="5454"/>
                    <a:pt x="2002" y="5488"/>
                    <a:pt x="2102" y="5488"/>
                  </a:cubicBezTo>
                  <a:cubicBezTo>
                    <a:pt x="2235" y="5488"/>
                    <a:pt x="2335" y="5421"/>
                    <a:pt x="2335" y="5288"/>
                  </a:cubicBezTo>
                  <a:lnTo>
                    <a:pt x="2636" y="1318"/>
                  </a:lnTo>
                  <a:cubicBezTo>
                    <a:pt x="2669" y="1151"/>
                    <a:pt x="2636" y="951"/>
                    <a:pt x="2569" y="751"/>
                  </a:cubicBezTo>
                  <a:cubicBezTo>
                    <a:pt x="2348" y="286"/>
                    <a:pt x="1912" y="0"/>
                    <a:pt x="1445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039;p52">
              <a:extLst>
                <a:ext uri="{FF2B5EF4-FFF2-40B4-BE49-F238E27FC236}">
                  <a16:creationId xmlns:a16="http://schemas.microsoft.com/office/drawing/2014/main" id="{5F2F72F3-8565-9A95-63BE-B568AC8B6C53}"/>
                </a:ext>
              </a:extLst>
            </p:cNvPr>
            <p:cNvSpPr/>
            <p:nvPr/>
          </p:nvSpPr>
          <p:spPr>
            <a:xfrm>
              <a:off x="-3908125" y="9858500"/>
              <a:ext cx="64225" cy="135925"/>
            </a:xfrm>
            <a:custGeom>
              <a:avLst/>
              <a:gdLst/>
              <a:ahLst/>
              <a:cxnLst/>
              <a:rect l="l" t="t" r="r" b="b"/>
              <a:pathLst>
                <a:path w="2569" h="5437" extrusionOk="0">
                  <a:moveTo>
                    <a:pt x="1351" y="1"/>
                  </a:moveTo>
                  <a:cubicBezTo>
                    <a:pt x="1191" y="1"/>
                    <a:pt x="1027" y="32"/>
                    <a:pt x="868" y="99"/>
                  </a:cubicBezTo>
                  <a:cubicBezTo>
                    <a:pt x="267" y="333"/>
                    <a:pt x="0" y="1033"/>
                    <a:pt x="234" y="1667"/>
                  </a:cubicBezTo>
                  <a:lnTo>
                    <a:pt x="1768" y="5303"/>
                  </a:lnTo>
                  <a:cubicBezTo>
                    <a:pt x="1768" y="5370"/>
                    <a:pt x="1868" y="5437"/>
                    <a:pt x="1968" y="5437"/>
                  </a:cubicBezTo>
                  <a:cubicBezTo>
                    <a:pt x="2068" y="5437"/>
                    <a:pt x="2202" y="5337"/>
                    <a:pt x="2202" y="5203"/>
                  </a:cubicBezTo>
                  <a:lnTo>
                    <a:pt x="2569" y="1300"/>
                  </a:lnTo>
                  <a:cubicBezTo>
                    <a:pt x="2569" y="1100"/>
                    <a:pt x="2569" y="867"/>
                    <a:pt x="2435" y="700"/>
                  </a:cubicBezTo>
                  <a:cubicBezTo>
                    <a:pt x="2261" y="276"/>
                    <a:pt x="1825" y="1"/>
                    <a:pt x="1351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040;p52">
              <a:extLst>
                <a:ext uri="{FF2B5EF4-FFF2-40B4-BE49-F238E27FC236}">
                  <a16:creationId xmlns:a16="http://schemas.microsoft.com/office/drawing/2014/main" id="{1D2DD873-B942-B017-31AD-381AEBACFCFB}"/>
                </a:ext>
              </a:extLst>
            </p:cNvPr>
            <p:cNvSpPr/>
            <p:nvPr/>
          </p:nvSpPr>
          <p:spPr>
            <a:xfrm>
              <a:off x="-3987350" y="9857475"/>
              <a:ext cx="64225" cy="138000"/>
            </a:xfrm>
            <a:custGeom>
              <a:avLst/>
              <a:gdLst/>
              <a:ahLst/>
              <a:cxnLst/>
              <a:rect l="l" t="t" r="r" b="b"/>
              <a:pathLst>
                <a:path w="2569" h="5520" extrusionOk="0">
                  <a:moveTo>
                    <a:pt x="1325" y="0"/>
                  </a:moveTo>
                  <a:cubicBezTo>
                    <a:pt x="1218" y="0"/>
                    <a:pt x="1110" y="13"/>
                    <a:pt x="1001" y="40"/>
                  </a:cubicBezTo>
                  <a:cubicBezTo>
                    <a:pt x="367" y="207"/>
                    <a:pt x="0" y="874"/>
                    <a:pt x="167" y="1541"/>
                  </a:cubicBezTo>
                  <a:lnTo>
                    <a:pt x="1235" y="5344"/>
                  </a:lnTo>
                  <a:cubicBezTo>
                    <a:pt x="1301" y="5411"/>
                    <a:pt x="1335" y="5511"/>
                    <a:pt x="1401" y="5511"/>
                  </a:cubicBezTo>
                  <a:cubicBezTo>
                    <a:pt x="1424" y="5517"/>
                    <a:pt x="1446" y="5519"/>
                    <a:pt x="1467" y="5519"/>
                  </a:cubicBezTo>
                  <a:cubicBezTo>
                    <a:pt x="1567" y="5519"/>
                    <a:pt x="1641" y="5455"/>
                    <a:pt x="1668" y="5344"/>
                  </a:cubicBezTo>
                  <a:lnTo>
                    <a:pt x="2536" y="1475"/>
                  </a:lnTo>
                  <a:cubicBezTo>
                    <a:pt x="2569" y="1308"/>
                    <a:pt x="2569" y="1074"/>
                    <a:pt x="2502" y="874"/>
                  </a:cubicBezTo>
                  <a:cubicBezTo>
                    <a:pt x="2363" y="344"/>
                    <a:pt x="1872" y="0"/>
                    <a:pt x="1325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041;p52">
              <a:extLst>
                <a:ext uri="{FF2B5EF4-FFF2-40B4-BE49-F238E27FC236}">
                  <a16:creationId xmlns:a16="http://schemas.microsoft.com/office/drawing/2014/main" id="{5DE7F086-32C0-0103-7140-2DDEA4A30371}"/>
                </a:ext>
              </a:extLst>
            </p:cNvPr>
            <p:cNvSpPr/>
            <p:nvPr/>
          </p:nvSpPr>
          <p:spPr>
            <a:xfrm>
              <a:off x="-4057400" y="9849275"/>
              <a:ext cx="61725" cy="136250"/>
            </a:xfrm>
            <a:custGeom>
              <a:avLst/>
              <a:gdLst/>
              <a:ahLst/>
              <a:cxnLst/>
              <a:rect l="l" t="t" r="r" b="b"/>
              <a:pathLst>
                <a:path w="2469" h="5450" extrusionOk="0">
                  <a:moveTo>
                    <a:pt x="1257" y="0"/>
                  </a:moveTo>
                  <a:cubicBezTo>
                    <a:pt x="1239" y="0"/>
                    <a:pt x="1220" y="1"/>
                    <a:pt x="1201" y="1"/>
                  </a:cubicBezTo>
                  <a:cubicBezTo>
                    <a:pt x="534" y="35"/>
                    <a:pt x="0" y="569"/>
                    <a:pt x="0" y="1236"/>
                  </a:cubicBezTo>
                  <a:lnTo>
                    <a:pt x="34" y="5205"/>
                  </a:lnTo>
                  <a:cubicBezTo>
                    <a:pt x="34" y="5305"/>
                    <a:pt x="67" y="5372"/>
                    <a:pt x="167" y="5405"/>
                  </a:cubicBezTo>
                  <a:cubicBezTo>
                    <a:pt x="222" y="5433"/>
                    <a:pt x="278" y="5449"/>
                    <a:pt x="326" y="5449"/>
                  </a:cubicBezTo>
                  <a:cubicBezTo>
                    <a:pt x="394" y="5449"/>
                    <a:pt x="448" y="5417"/>
                    <a:pt x="467" y="5339"/>
                  </a:cubicBezTo>
                  <a:lnTo>
                    <a:pt x="2302" y="1836"/>
                  </a:lnTo>
                  <a:cubicBezTo>
                    <a:pt x="2369" y="1669"/>
                    <a:pt x="2435" y="1469"/>
                    <a:pt x="2469" y="1202"/>
                  </a:cubicBezTo>
                  <a:cubicBezTo>
                    <a:pt x="2436" y="554"/>
                    <a:pt x="1900" y="0"/>
                    <a:pt x="1257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042;p52">
              <a:extLst>
                <a:ext uri="{FF2B5EF4-FFF2-40B4-BE49-F238E27FC236}">
                  <a16:creationId xmlns:a16="http://schemas.microsoft.com/office/drawing/2014/main" id="{728D4A88-FC90-0D58-C9E4-E1DD7E11CB34}"/>
                </a:ext>
              </a:extLst>
            </p:cNvPr>
            <p:cNvSpPr/>
            <p:nvPr/>
          </p:nvSpPr>
          <p:spPr>
            <a:xfrm>
              <a:off x="-3678800" y="9944100"/>
              <a:ext cx="116775" cy="103550"/>
            </a:xfrm>
            <a:custGeom>
              <a:avLst/>
              <a:gdLst/>
              <a:ahLst/>
              <a:cxnLst/>
              <a:rect l="l" t="t" r="r" b="b"/>
              <a:pathLst>
                <a:path w="4671" h="4142" extrusionOk="0">
                  <a:moveTo>
                    <a:pt x="3287" y="0"/>
                  </a:moveTo>
                  <a:cubicBezTo>
                    <a:pt x="2881" y="0"/>
                    <a:pt x="2491" y="205"/>
                    <a:pt x="2235" y="545"/>
                  </a:cubicBezTo>
                  <a:lnTo>
                    <a:pt x="34" y="3847"/>
                  </a:lnTo>
                  <a:cubicBezTo>
                    <a:pt x="1" y="3881"/>
                    <a:pt x="1" y="3947"/>
                    <a:pt x="34" y="4047"/>
                  </a:cubicBezTo>
                  <a:cubicBezTo>
                    <a:pt x="57" y="4095"/>
                    <a:pt x="131" y="4142"/>
                    <a:pt x="219" y="4142"/>
                  </a:cubicBezTo>
                  <a:cubicBezTo>
                    <a:pt x="256" y="4142"/>
                    <a:pt x="295" y="4134"/>
                    <a:pt x="334" y="4114"/>
                  </a:cubicBezTo>
                  <a:lnTo>
                    <a:pt x="3837" y="2279"/>
                  </a:lnTo>
                  <a:cubicBezTo>
                    <a:pt x="4003" y="2213"/>
                    <a:pt x="4170" y="2046"/>
                    <a:pt x="4304" y="1913"/>
                  </a:cubicBezTo>
                  <a:cubicBezTo>
                    <a:pt x="4671" y="1345"/>
                    <a:pt x="4504" y="578"/>
                    <a:pt x="3970" y="211"/>
                  </a:cubicBezTo>
                  <a:cubicBezTo>
                    <a:pt x="3752" y="66"/>
                    <a:pt x="3517" y="0"/>
                    <a:pt x="3287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043;p52">
              <a:extLst>
                <a:ext uri="{FF2B5EF4-FFF2-40B4-BE49-F238E27FC236}">
                  <a16:creationId xmlns:a16="http://schemas.microsoft.com/office/drawing/2014/main" id="{D91EBE16-3ACF-0C68-3D3F-8188DF1FB4F6}"/>
                </a:ext>
              </a:extLst>
            </p:cNvPr>
            <p:cNvSpPr/>
            <p:nvPr/>
          </p:nvSpPr>
          <p:spPr>
            <a:xfrm>
              <a:off x="-3728825" y="9881150"/>
              <a:ext cx="85075" cy="126000"/>
            </a:xfrm>
            <a:custGeom>
              <a:avLst/>
              <a:gdLst/>
              <a:ahLst/>
              <a:cxnLst/>
              <a:rect l="l" t="t" r="r" b="b"/>
              <a:pathLst>
                <a:path w="3403" h="5040" extrusionOk="0">
                  <a:moveTo>
                    <a:pt x="2107" y="0"/>
                  </a:moveTo>
                  <a:cubicBezTo>
                    <a:pt x="1561" y="0"/>
                    <a:pt x="1045" y="352"/>
                    <a:pt x="901" y="928"/>
                  </a:cubicBezTo>
                  <a:lnTo>
                    <a:pt x="0" y="4764"/>
                  </a:lnTo>
                  <a:cubicBezTo>
                    <a:pt x="0" y="4864"/>
                    <a:pt x="33" y="4931"/>
                    <a:pt x="67" y="4964"/>
                  </a:cubicBezTo>
                  <a:cubicBezTo>
                    <a:pt x="117" y="5014"/>
                    <a:pt x="175" y="5039"/>
                    <a:pt x="229" y="5039"/>
                  </a:cubicBezTo>
                  <a:cubicBezTo>
                    <a:pt x="284" y="5039"/>
                    <a:pt x="334" y="5014"/>
                    <a:pt x="367" y="4964"/>
                  </a:cubicBezTo>
                  <a:lnTo>
                    <a:pt x="3002" y="2029"/>
                  </a:lnTo>
                  <a:cubicBezTo>
                    <a:pt x="3136" y="1862"/>
                    <a:pt x="3202" y="1695"/>
                    <a:pt x="3302" y="1462"/>
                  </a:cubicBezTo>
                  <a:cubicBezTo>
                    <a:pt x="3403" y="861"/>
                    <a:pt x="3036" y="194"/>
                    <a:pt x="2368" y="27"/>
                  </a:cubicBezTo>
                  <a:cubicBezTo>
                    <a:pt x="2282" y="9"/>
                    <a:pt x="2194" y="0"/>
                    <a:pt x="2107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044;p52">
              <a:extLst>
                <a:ext uri="{FF2B5EF4-FFF2-40B4-BE49-F238E27FC236}">
                  <a16:creationId xmlns:a16="http://schemas.microsoft.com/office/drawing/2014/main" id="{68252EE2-7F7C-DED9-396A-E94CB6DC3059}"/>
                </a:ext>
              </a:extLst>
            </p:cNvPr>
            <p:cNvSpPr/>
            <p:nvPr/>
          </p:nvSpPr>
          <p:spPr>
            <a:xfrm>
              <a:off x="-3527025" y="9753025"/>
              <a:ext cx="109275" cy="110900"/>
            </a:xfrm>
            <a:custGeom>
              <a:avLst/>
              <a:gdLst/>
              <a:ahLst/>
              <a:cxnLst/>
              <a:rect l="l" t="t" r="r" b="b"/>
              <a:pathLst>
                <a:path w="4371" h="4436" extrusionOk="0">
                  <a:moveTo>
                    <a:pt x="4152" y="1"/>
                  </a:moveTo>
                  <a:cubicBezTo>
                    <a:pt x="4111" y="1"/>
                    <a:pt x="4070" y="15"/>
                    <a:pt x="4037" y="49"/>
                  </a:cubicBezTo>
                  <a:lnTo>
                    <a:pt x="701" y="2217"/>
                  </a:lnTo>
                  <a:cubicBezTo>
                    <a:pt x="568" y="2350"/>
                    <a:pt x="434" y="2484"/>
                    <a:pt x="301" y="2651"/>
                  </a:cubicBezTo>
                  <a:cubicBezTo>
                    <a:pt x="1" y="3218"/>
                    <a:pt x="201" y="3985"/>
                    <a:pt x="801" y="4318"/>
                  </a:cubicBezTo>
                  <a:cubicBezTo>
                    <a:pt x="968" y="4397"/>
                    <a:pt x="1153" y="4435"/>
                    <a:pt x="1339" y="4435"/>
                  </a:cubicBezTo>
                  <a:cubicBezTo>
                    <a:pt x="1783" y="4435"/>
                    <a:pt x="2234" y="4218"/>
                    <a:pt x="2469" y="3818"/>
                  </a:cubicBezTo>
                  <a:lnTo>
                    <a:pt x="4337" y="349"/>
                  </a:lnTo>
                  <a:cubicBezTo>
                    <a:pt x="4370" y="316"/>
                    <a:pt x="4370" y="216"/>
                    <a:pt x="4337" y="149"/>
                  </a:cubicBezTo>
                  <a:cubicBezTo>
                    <a:pt x="4315" y="60"/>
                    <a:pt x="4233" y="1"/>
                    <a:pt x="4152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045;p52">
              <a:extLst>
                <a:ext uri="{FF2B5EF4-FFF2-40B4-BE49-F238E27FC236}">
                  <a16:creationId xmlns:a16="http://schemas.microsoft.com/office/drawing/2014/main" id="{87790DFD-FA9F-89DA-F9CE-BEDD1783FE41}"/>
                </a:ext>
              </a:extLst>
            </p:cNvPr>
            <p:cNvSpPr/>
            <p:nvPr/>
          </p:nvSpPr>
          <p:spPr>
            <a:xfrm>
              <a:off x="-3477825" y="9831225"/>
              <a:ext cx="125950" cy="89300"/>
            </a:xfrm>
            <a:custGeom>
              <a:avLst/>
              <a:gdLst/>
              <a:ahLst/>
              <a:cxnLst/>
              <a:rect l="l" t="t" r="r" b="b"/>
              <a:pathLst>
                <a:path w="5038" h="3572" extrusionOk="0">
                  <a:moveTo>
                    <a:pt x="4844" y="1"/>
                  </a:moveTo>
                  <a:cubicBezTo>
                    <a:pt x="4819" y="1"/>
                    <a:pt x="4794" y="7"/>
                    <a:pt x="4771" y="23"/>
                  </a:cubicBezTo>
                  <a:lnTo>
                    <a:pt x="968" y="1224"/>
                  </a:lnTo>
                  <a:cubicBezTo>
                    <a:pt x="801" y="1257"/>
                    <a:pt x="601" y="1391"/>
                    <a:pt x="468" y="1524"/>
                  </a:cubicBezTo>
                  <a:cubicBezTo>
                    <a:pt x="1" y="1958"/>
                    <a:pt x="1" y="2758"/>
                    <a:pt x="501" y="3225"/>
                  </a:cubicBezTo>
                  <a:cubicBezTo>
                    <a:pt x="730" y="3455"/>
                    <a:pt x="1040" y="3571"/>
                    <a:pt x="1348" y="3571"/>
                  </a:cubicBezTo>
                  <a:cubicBezTo>
                    <a:pt x="1666" y="3571"/>
                    <a:pt x="1982" y="3446"/>
                    <a:pt x="2202" y="3192"/>
                  </a:cubicBezTo>
                  <a:lnTo>
                    <a:pt x="4971" y="357"/>
                  </a:lnTo>
                  <a:cubicBezTo>
                    <a:pt x="5004" y="290"/>
                    <a:pt x="5038" y="223"/>
                    <a:pt x="5004" y="123"/>
                  </a:cubicBezTo>
                  <a:cubicBezTo>
                    <a:pt x="5004" y="72"/>
                    <a:pt x="4926" y="1"/>
                    <a:pt x="4844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046;p52">
              <a:extLst>
                <a:ext uri="{FF2B5EF4-FFF2-40B4-BE49-F238E27FC236}">
                  <a16:creationId xmlns:a16="http://schemas.microsoft.com/office/drawing/2014/main" id="{93C21BB7-F513-E806-DF15-8AACAE10A7FC}"/>
                </a:ext>
              </a:extLst>
            </p:cNvPr>
            <p:cNvSpPr/>
            <p:nvPr/>
          </p:nvSpPr>
          <p:spPr>
            <a:xfrm>
              <a:off x="-3436125" y="9903300"/>
              <a:ext cx="132625" cy="78800"/>
            </a:xfrm>
            <a:custGeom>
              <a:avLst/>
              <a:gdLst/>
              <a:ahLst/>
              <a:cxnLst/>
              <a:rect l="l" t="t" r="r" b="b"/>
              <a:pathLst>
                <a:path w="5305" h="3152" extrusionOk="0">
                  <a:moveTo>
                    <a:pt x="5103" y="0"/>
                  </a:moveTo>
                  <a:cubicBezTo>
                    <a:pt x="5082" y="0"/>
                    <a:pt x="5060" y="3"/>
                    <a:pt x="5037" y="9"/>
                  </a:cubicBezTo>
                  <a:lnTo>
                    <a:pt x="1168" y="709"/>
                  </a:lnTo>
                  <a:cubicBezTo>
                    <a:pt x="1001" y="743"/>
                    <a:pt x="801" y="843"/>
                    <a:pt x="601" y="1009"/>
                  </a:cubicBezTo>
                  <a:cubicBezTo>
                    <a:pt x="101" y="1410"/>
                    <a:pt x="0" y="2177"/>
                    <a:pt x="434" y="2711"/>
                  </a:cubicBezTo>
                  <a:cubicBezTo>
                    <a:pt x="663" y="2996"/>
                    <a:pt x="1011" y="3151"/>
                    <a:pt x="1366" y="3151"/>
                  </a:cubicBezTo>
                  <a:cubicBezTo>
                    <a:pt x="1634" y="3151"/>
                    <a:pt x="1906" y="3064"/>
                    <a:pt x="2135" y="2877"/>
                  </a:cubicBezTo>
                  <a:lnTo>
                    <a:pt x="5204" y="376"/>
                  </a:lnTo>
                  <a:cubicBezTo>
                    <a:pt x="5304" y="342"/>
                    <a:pt x="5304" y="242"/>
                    <a:pt x="5304" y="175"/>
                  </a:cubicBezTo>
                  <a:cubicBezTo>
                    <a:pt x="5277" y="65"/>
                    <a:pt x="5203" y="0"/>
                    <a:pt x="5103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047;p52">
              <a:extLst>
                <a:ext uri="{FF2B5EF4-FFF2-40B4-BE49-F238E27FC236}">
                  <a16:creationId xmlns:a16="http://schemas.microsoft.com/office/drawing/2014/main" id="{A91D2168-BB46-CE05-A035-9454B8AA2B42}"/>
                </a:ext>
              </a:extLst>
            </p:cNvPr>
            <p:cNvSpPr/>
            <p:nvPr/>
          </p:nvSpPr>
          <p:spPr>
            <a:xfrm>
              <a:off x="-3411950" y="9991075"/>
              <a:ext cx="140975" cy="60600"/>
            </a:xfrm>
            <a:custGeom>
              <a:avLst/>
              <a:gdLst/>
              <a:ahLst/>
              <a:cxnLst/>
              <a:rect l="l" t="t" r="r" b="b"/>
              <a:pathLst>
                <a:path w="5639" h="2424" extrusionOk="0">
                  <a:moveTo>
                    <a:pt x="1469" y="0"/>
                  </a:moveTo>
                  <a:cubicBezTo>
                    <a:pt x="1235" y="0"/>
                    <a:pt x="1035" y="34"/>
                    <a:pt x="868" y="67"/>
                  </a:cubicBezTo>
                  <a:cubicBezTo>
                    <a:pt x="234" y="367"/>
                    <a:pt x="1" y="1068"/>
                    <a:pt x="234" y="1701"/>
                  </a:cubicBezTo>
                  <a:cubicBezTo>
                    <a:pt x="458" y="2174"/>
                    <a:pt x="904" y="2424"/>
                    <a:pt x="1379" y="2424"/>
                  </a:cubicBezTo>
                  <a:cubicBezTo>
                    <a:pt x="1542" y="2424"/>
                    <a:pt x="1707" y="2395"/>
                    <a:pt x="1869" y="2335"/>
                  </a:cubicBezTo>
                  <a:lnTo>
                    <a:pt x="5505" y="734"/>
                  </a:lnTo>
                  <a:cubicBezTo>
                    <a:pt x="5571" y="734"/>
                    <a:pt x="5638" y="667"/>
                    <a:pt x="5638" y="567"/>
                  </a:cubicBezTo>
                  <a:cubicBezTo>
                    <a:pt x="5638" y="434"/>
                    <a:pt x="5538" y="334"/>
                    <a:pt x="5405" y="334"/>
                  </a:cubicBezTo>
                  <a:lnTo>
                    <a:pt x="1469" y="0"/>
                  </a:ln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048;p52">
              <a:extLst>
                <a:ext uri="{FF2B5EF4-FFF2-40B4-BE49-F238E27FC236}">
                  <a16:creationId xmlns:a16="http://schemas.microsoft.com/office/drawing/2014/main" id="{A7F2040D-0EA4-7B81-159B-8D0EB457B774}"/>
                </a:ext>
              </a:extLst>
            </p:cNvPr>
            <p:cNvSpPr/>
            <p:nvPr/>
          </p:nvSpPr>
          <p:spPr>
            <a:xfrm>
              <a:off x="-3403600" y="10065300"/>
              <a:ext cx="140950" cy="59800"/>
            </a:xfrm>
            <a:custGeom>
              <a:avLst/>
              <a:gdLst/>
              <a:ahLst/>
              <a:cxnLst/>
              <a:rect l="l" t="t" r="r" b="b"/>
              <a:pathLst>
                <a:path w="5638" h="2392" extrusionOk="0">
                  <a:moveTo>
                    <a:pt x="1068" y="0"/>
                  </a:moveTo>
                  <a:cubicBezTo>
                    <a:pt x="467" y="100"/>
                    <a:pt x="0" y="734"/>
                    <a:pt x="134" y="1401"/>
                  </a:cubicBezTo>
                  <a:cubicBezTo>
                    <a:pt x="222" y="1961"/>
                    <a:pt x="728" y="2391"/>
                    <a:pt x="1305" y="2391"/>
                  </a:cubicBezTo>
                  <a:cubicBezTo>
                    <a:pt x="1381" y="2391"/>
                    <a:pt x="1457" y="2384"/>
                    <a:pt x="1535" y="2368"/>
                  </a:cubicBezTo>
                  <a:lnTo>
                    <a:pt x="5404" y="1668"/>
                  </a:lnTo>
                  <a:cubicBezTo>
                    <a:pt x="5504" y="1668"/>
                    <a:pt x="5538" y="1601"/>
                    <a:pt x="5571" y="1534"/>
                  </a:cubicBezTo>
                  <a:cubicBezTo>
                    <a:pt x="5638" y="1401"/>
                    <a:pt x="5571" y="1268"/>
                    <a:pt x="5471" y="1234"/>
                  </a:cubicBezTo>
                  <a:lnTo>
                    <a:pt x="1702" y="33"/>
                  </a:lnTo>
                  <a:cubicBezTo>
                    <a:pt x="1535" y="0"/>
                    <a:pt x="1335" y="0"/>
                    <a:pt x="1068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049;p52">
              <a:extLst>
                <a:ext uri="{FF2B5EF4-FFF2-40B4-BE49-F238E27FC236}">
                  <a16:creationId xmlns:a16="http://schemas.microsoft.com/office/drawing/2014/main" id="{5F7DBF4C-3126-419C-C584-610F0E102EC1}"/>
                </a:ext>
              </a:extLst>
            </p:cNvPr>
            <p:cNvSpPr/>
            <p:nvPr/>
          </p:nvSpPr>
          <p:spPr>
            <a:xfrm>
              <a:off x="-3416950" y="10136975"/>
              <a:ext cx="135125" cy="70100"/>
            </a:xfrm>
            <a:custGeom>
              <a:avLst/>
              <a:gdLst/>
              <a:ahLst/>
              <a:cxnLst/>
              <a:rect l="l" t="t" r="r" b="b"/>
              <a:pathLst>
                <a:path w="5405" h="2804" extrusionOk="0">
                  <a:moveTo>
                    <a:pt x="1305" y="0"/>
                  </a:moveTo>
                  <a:cubicBezTo>
                    <a:pt x="662" y="0"/>
                    <a:pt x="66" y="490"/>
                    <a:pt x="34" y="1136"/>
                  </a:cubicBezTo>
                  <a:cubicBezTo>
                    <a:pt x="1" y="1803"/>
                    <a:pt x="501" y="2403"/>
                    <a:pt x="1168" y="2470"/>
                  </a:cubicBezTo>
                  <a:lnTo>
                    <a:pt x="5104" y="2804"/>
                  </a:lnTo>
                  <a:cubicBezTo>
                    <a:pt x="5204" y="2804"/>
                    <a:pt x="5271" y="2804"/>
                    <a:pt x="5338" y="2704"/>
                  </a:cubicBezTo>
                  <a:cubicBezTo>
                    <a:pt x="5405" y="2637"/>
                    <a:pt x="5371" y="2504"/>
                    <a:pt x="5271" y="2403"/>
                  </a:cubicBezTo>
                  <a:lnTo>
                    <a:pt x="2002" y="235"/>
                  </a:lnTo>
                  <a:cubicBezTo>
                    <a:pt x="1835" y="135"/>
                    <a:pt x="1669" y="35"/>
                    <a:pt x="1368" y="2"/>
                  </a:cubicBezTo>
                  <a:cubicBezTo>
                    <a:pt x="1347" y="1"/>
                    <a:pt x="1326" y="0"/>
                    <a:pt x="1305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050;p52">
              <a:extLst>
                <a:ext uri="{FF2B5EF4-FFF2-40B4-BE49-F238E27FC236}">
                  <a16:creationId xmlns:a16="http://schemas.microsoft.com/office/drawing/2014/main" id="{67EDA4A2-1170-59D1-C348-318B3717B878}"/>
                </a:ext>
              </a:extLst>
            </p:cNvPr>
            <p:cNvSpPr/>
            <p:nvPr/>
          </p:nvSpPr>
          <p:spPr>
            <a:xfrm>
              <a:off x="-3436950" y="10209175"/>
              <a:ext cx="130100" cy="82125"/>
            </a:xfrm>
            <a:custGeom>
              <a:avLst/>
              <a:gdLst/>
              <a:ahLst/>
              <a:cxnLst/>
              <a:rect l="l" t="t" r="r" b="b"/>
              <a:pathLst>
                <a:path w="5204" h="3285" extrusionOk="0">
                  <a:moveTo>
                    <a:pt x="1363" y="1"/>
                  </a:moveTo>
                  <a:cubicBezTo>
                    <a:pt x="770" y="1"/>
                    <a:pt x="220" y="384"/>
                    <a:pt x="100" y="983"/>
                  </a:cubicBezTo>
                  <a:cubicBezTo>
                    <a:pt x="0" y="1650"/>
                    <a:pt x="400" y="2317"/>
                    <a:pt x="1068" y="2451"/>
                  </a:cubicBezTo>
                  <a:lnTo>
                    <a:pt x="4937" y="3285"/>
                  </a:lnTo>
                  <a:cubicBezTo>
                    <a:pt x="5037" y="3285"/>
                    <a:pt x="5104" y="3251"/>
                    <a:pt x="5170" y="3185"/>
                  </a:cubicBezTo>
                  <a:cubicBezTo>
                    <a:pt x="5204" y="3118"/>
                    <a:pt x="5204" y="2985"/>
                    <a:pt x="5104" y="2918"/>
                  </a:cubicBezTo>
                  <a:lnTo>
                    <a:pt x="2102" y="316"/>
                  </a:lnTo>
                  <a:cubicBezTo>
                    <a:pt x="2002" y="183"/>
                    <a:pt x="1801" y="83"/>
                    <a:pt x="1568" y="16"/>
                  </a:cubicBezTo>
                  <a:cubicBezTo>
                    <a:pt x="1500" y="6"/>
                    <a:pt x="1431" y="1"/>
                    <a:pt x="1363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051;p52">
              <a:extLst>
                <a:ext uri="{FF2B5EF4-FFF2-40B4-BE49-F238E27FC236}">
                  <a16:creationId xmlns:a16="http://schemas.microsoft.com/office/drawing/2014/main" id="{94DCFA39-A637-0670-79B4-4987141D4ACD}"/>
                </a:ext>
              </a:extLst>
            </p:cNvPr>
            <p:cNvSpPr/>
            <p:nvPr/>
          </p:nvSpPr>
          <p:spPr>
            <a:xfrm>
              <a:off x="-3477825" y="10271350"/>
              <a:ext cx="116775" cy="103975"/>
            </a:xfrm>
            <a:custGeom>
              <a:avLst/>
              <a:gdLst/>
              <a:ahLst/>
              <a:cxnLst/>
              <a:rect l="l" t="t" r="r" b="b"/>
              <a:pathLst>
                <a:path w="4671" h="4159" extrusionOk="0">
                  <a:moveTo>
                    <a:pt x="1384" y="0"/>
                  </a:moveTo>
                  <a:cubicBezTo>
                    <a:pt x="940" y="0"/>
                    <a:pt x="513" y="241"/>
                    <a:pt x="301" y="664"/>
                  </a:cubicBezTo>
                  <a:cubicBezTo>
                    <a:pt x="1" y="1265"/>
                    <a:pt x="267" y="1999"/>
                    <a:pt x="835" y="2299"/>
                  </a:cubicBezTo>
                  <a:lnTo>
                    <a:pt x="4337" y="4134"/>
                  </a:lnTo>
                  <a:cubicBezTo>
                    <a:pt x="4354" y="4150"/>
                    <a:pt x="4387" y="4159"/>
                    <a:pt x="4425" y="4159"/>
                  </a:cubicBezTo>
                  <a:cubicBezTo>
                    <a:pt x="4462" y="4159"/>
                    <a:pt x="4504" y="4150"/>
                    <a:pt x="4537" y="4134"/>
                  </a:cubicBezTo>
                  <a:cubicBezTo>
                    <a:pt x="4637" y="4100"/>
                    <a:pt x="4671" y="3933"/>
                    <a:pt x="4604" y="3833"/>
                  </a:cubicBezTo>
                  <a:lnTo>
                    <a:pt x="2369" y="531"/>
                  </a:lnTo>
                  <a:cubicBezTo>
                    <a:pt x="2269" y="364"/>
                    <a:pt x="2069" y="264"/>
                    <a:pt x="1935" y="131"/>
                  </a:cubicBezTo>
                  <a:cubicBezTo>
                    <a:pt x="1758" y="42"/>
                    <a:pt x="1570" y="0"/>
                    <a:pt x="1384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052;p52">
              <a:extLst>
                <a:ext uri="{FF2B5EF4-FFF2-40B4-BE49-F238E27FC236}">
                  <a16:creationId xmlns:a16="http://schemas.microsoft.com/office/drawing/2014/main" id="{1DD3A630-2A9E-6FEA-1BF4-F63F52BF960E}"/>
                </a:ext>
              </a:extLst>
            </p:cNvPr>
            <p:cNvSpPr/>
            <p:nvPr/>
          </p:nvSpPr>
          <p:spPr>
            <a:xfrm>
              <a:off x="-3946500" y="9660825"/>
              <a:ext cx="65075" cy="135600"/>
            </a:xfrm>
            <a:custGeom>
              <a:avLst/>
              <a:gdLst/>
              <a:ahLst/>
              <a:cxnLst/>
              <a:rect l="l" t="t" r="r" b="b"/>
              <a:pathLst>
                <a:path w="2603" h="5424" extrusionOk="0">
                  <a:moveTo>
                    <a:pt x="201" y="1"/>
                  </a:moveTo>
                  <a:cubicBezTo>
                    <a:pt x="68" y="1"/>
                    <a:pt x="1" y="67"/>
                    <a:pt x="1" y="201"/>
                  </a:cubicBezTo>
                  <a:lnTo>
                    <a:pt x="1" y="4170"/>
                  </a:lnTo>
                  <a:cubicBezTo>
                    <a:pt x="1" y="4371"/>
                    <a:pt x="34" y="4571"/>
                    <a:pt x="101" y="4771"/>
                  </a:cubicBezTo>
                  <a:cubicBezTo>
                    <a:pt x="331" y="5184"/>
                    <a:pt x="766" y="5424"/>
                    <a:pt x="1200" y="5424"/>
                  </a:cubicBezTo>
                  <a:cubicBezTo>
                    <a:pt x="1396" y="5424"/>
                    <a:pt x="1592" y="5375"/>
                    <a:pt x="1769" y="5271"/>
                  </a:cubicBezTo>
                  <a:cubicBezTo>
                    <a:pt x="2369" y="4938"/>
                    <a:pt x="2603" y="4204"/>
                    <a:pt x="2269" y="3603"/>
                  </a:cubicBezTo>
                  <a:lnTo>
                    <a:pt x="401" y="101"/>
                  </a:lnTo>
                  <a:cubicBezTo>
                    <a:pt x="368" y="34"/>
                    <a:pt x="268" y="1"/>
                    <a:pt x="201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053;p52">
              <a:extLst>
                <a:ext uri="{FF2B5EF4-FFF2-40B4-BE49-F238E27FC236}">
                  <a16:creationId xmlns:a16="http://schemas.microsoft.com/office/drawing/2014/main" id="{2560580B-30B6-124F-7F1E-54441E6082D0}"/>
                </a:ext>
              </a:extLst>
            </p:cNvPr>
            <p:cNvSpPr/>
            <p:nvPr/>
          </p:nvSpPr>
          <p:spPr>
            <a:xfrm>
              <a:off x="-3873100" y="9649150"/>
              <a:ext cx="65075" cy="134375"/>
            </a:xfrm>
            <a:custGeom>
              <a:avLst/>
              <a:gdLst/>
              <a:ahLst/>
              <a:cxnLst/>
              <a:rect l="l" t="t" r="r" b="b"/>
              <a:pathLst>
                <a:path w="2603" h="5375" extrusionOk="0">
                  <a:moveTo>
                    <a:pt x="301" y="1"/>
                  </a:moveTo>
                  <a:cubicBezTo>
                    <a:pt x="167" y="1"/>
                    <a:pt x="100" y="67"/>
                    <a:pt x="100" y="201"/>
                  </a:cubicBezTo>
                  <a:lnTo>
                    <a:pt x="0" y="4170"/>
                  </a:lnTo>
                  <a:cubicBezTo>
                    <a:pt x="0" y="4371"/>
                    <a:pt x="67" y="4537"/>
                    <a:pt x="134" y="4704"/>
                  </a:cubicBezTo>
                  <a:cubicBezTo>
                    <a:pt x="342" y="5144"/>
                    <a:pt x="759" y="5375"/>
                    <a:pt x="1195" y="5375"/>
                  </a:cubicBezTo>
                  <a:cubicBezTo>
                    <a:pt x="1388" y="5375"/>
                    <a:pt x="1584" y="5330"/>
                    <a:pt x="1768" y="5238"/>
                  </a:cubicBezTo>
                  <a:cubicBezTo>
                    <a:pt x="2402" y="4971"/>
                    <a:pt x="2602" y="4204"/>
                    <a:pt x="2302" y="3637"/>
                  </a:cubicBezTo>
                  <a:lnTo>
                    <a:pt x="467" y="134"/>
                  </a:lnTo>
                  <a:cubicBezTo>
                    <a:pt x="467" y="34"/>
                    <a:pt x="401" y="1"/>
                    <a:pt x="301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054;p52">
              <a:extLst>
                <a:ext uri="{FF2B5EF4-FFF2-40B4-BE49-F238E27FC236}">
                  <a16:creationId xmlns:a16="http://schemas.microsoft.com/office/drawing/2014/main" id="{24FFACBA-1ACE-87DB-0747-AE571D98A8B1}"/>
                </a:ext>
              </a:extLst>
            </p:cNvPr>
            <p:cNvSpPr/>
            <p:nvPr/>
          </p:nvSpPr>
          <p:spPr>
            <a:xfrm>
              <a:off x="-3794725" y="9641450"/>
              <a:ext cx="66750" cy="138025"/>
            </a:xfrm>
            <a:custGeom>
              <a:avLst/>
              <a:gdLst/>
              <a:ahLst/>
              <a:cxnLst/>
              <a:rect l="l" t="t" r="r" b="b"/>
              <a:pathLst>
                <a:path w="2670" h="5521" extrusionOk="0">
                  <a:moveTo>
                    <a:pt x="815" y="0"/>
                  </a:moveTo>
                  <a:cubicBezTo>
                    <a:pt x="726" y="0"/>
                    <a:pt x="635" y="65"/>
                    <a:pt x="635" y="175"/>
                  </a:cubicBezTo>
                  <a:lnTo>
                    <a:pt x="34" y="4111"/>
                  </a:lnTo>
                  <a:cubicBezTo>
                    <a:pt x="1" y="4278"/>
                    <a:pt x="34" y="4478"/>
                    <a:pt x="134" y="4712"/>
                  </a:cubicBezTo>
                  <a:cubicBezTo>
                    <a:pt x="317" y="5208"/>
                    <a:pt x="807" y="5520"/>
                    <a:pt x="1299" y="5520"/>
                  </a:cubicBezTo>
                  <a:cubicBezTo>
                    <a:pt x="1435" y="5520"/>
                    <a:pt x="1572" y="5496"/>
                    <a:pt x="1702" y="5446"/>
                  </a:cubicBezTo>
                  <a:cubicBezTo>
                    <a:pt x="2336" y="5179"/>
                    <a:pt x="2669" y="4478"/>
                    <a:pt x="2436" y="3845"/>
                  </a:cubicBezTo>
                  <a:lnTo>
                    <a:pt x="1035" y="142"/>
                  </a:lnTo>
                  <a:cubicBezTo>
                    <a:pt x="1002" y="109"/>
                    <a:pt x="968" y="9"/>
                    <a:pt x="868" y="9"/>
                  </a:cubicBezTo>
                  <a:cubicBezTo>
                    <a:pt x="851" y="3"/>
                    <a:pt x="833" y="0"/>
                    <a:pt x="815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055;p52">
              <a:extLst>
                <a:ext uri="{FF2B5EF4-FFF2-40B4-BE49-F238E27FC236}">
                  <a16:creationId xmlns:a16="http://schemas.microsoft.com/office/drawing/2014/main" id="{90817877-4625-E648-51C4-86CAD55F9D60}"/>
                </a:ext>
              </a:extLst>
            </p:cNvPr>
            <p:cNvSpPr/>
            <p:nvPr/>
          </p:nvSpPr>
          <p:spPr>
            <a:xfrm>
              <a:off x="-3720500" y="9642175"/>
              <a:ext cx="62575" cy="137125"/>
            </a:xfrm>
            <a:custGeom>
              <a:avLst/>
              <a:gdLst/>
              <a:ahLst/>
              <a:cxnLst/>
              <a:rect l="l" t="t" r="r" b="b"/>
              <a:pathLst>
                <a:path w="2503" h="5485" extrusionOk="0">
                  <a:moveTo>
                    <a:pt x="1909" y="1"/>
                  </a:moveTo>
                  <a:cubicBezTo>
                    <a:pt x="1811" y="1"/>
                    <a:pt x="1727" y="44"/>
                    <a:pt x="1702" y="146"/>
                  </a:cubicBezTo>
                  <a:lnTo>
                    <a:pt x="101" y="3782"/>
                  </a:lnTo>
                  <a:cubicBezTo>
                    <a:pt x="34" y="3949"/>
                    <a:pt x="1" y="4149"/>
                    <a:pt x="1" y="4349"/>
                  </a:cubicBezTo>
                  <a:cubicBezTo>
                    <a:pt x="65" y="4995"/>
                    <a:pt x="630" y="5485"/>
                    <a:pt x="1272" y="5485"/>
                  </a:cubicBezTo>
                  <a:cubicBezTo>
                    <a:pt x="1293" y="5485"/>
                    <a:pt x="1314" y="5485"/>
                    <a:pt x="1335" y="5483"/>
                  </a:cubicBezTo>
                  <a:cubicBezTo>
                    <a:pt x="2002" y="5417"/>
                    <a:pt x="2502" y="4816"/>
                    <a:pt x="2469" y="4149"/>
                  </a:cubicBezTo>
                  <a:lnTo>
                    <a:pt x="2136" y="180"/>
                  </a:lnTo>
                  <a:cubicBezTo>
                    <a:pt x="2136" y="113"/>
                    <a:pt x="2069" y="80"/>
                    <a:pt x="2002" y="13"/>
                  </a:cubicBezTo>
                  <a:cubicBezTo>
                    <a:pt x="1971" y="5"/>
                    <a:pt x="1939" y="1"/>
                    <a:pt x="1909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056;p52">
              <a:extLst>
                <a:ext uri="{FF2B5EF4-FFF2-40B4-BE49-F238E27FC236}">
                  <a16:creationId xmlns:a16="http://schemas.microsoft.com/office/drawing/2014/main" id="{5184A8C8-66D0-1CCD-6EE1-D9D1A08B7360}"/>
                </a:ext>
              </a:extLst>
            </p:cNvPr>
            <p:cNvSpPr/>
            <p:nvPr/>
          </p:nvSpPr>
          <p:spPr>
            <a:xfrm>
              <a:off x="-3649600" y="9665750"/>
              <a:ext cx="76725" cy="130550"/>
            </a:xfrm>
            <a:custGeom>
              <a:avLst/>
              <a:gdLst/>
              <a:ahLst/>
              <a:cxnLst/>
              <a:rect l="l" t="t" r="r" b="b"/>
              <a:pathLst>
                <a:path w="3069" h="5222" extrusionOk="0">
                  <a:moveTo>
                    <a:pt x="2878" y="1"/>
                  </a:moveTo>
                  <a:cubicBezTo>
                    <a:pt x="2810" y="1"/>
                    <a:pt x="2743" y="29"/>
                    <a:pt x="2702" y="71"/>
                  </a:cubicBezTo>
                  <a:lnTo>
                    <a:pt x="334" y="3240"/>
                  </a:lnTo>
                  <a:cubicBezTo>
                    <a:pt x="200" y="3373"/>
                    <a:pt x="133" y="3573"/>
                    <a:pt x="67" y="3840"/>
                  </a:cubicBezTo>
                  <a:cubicBezTo>
                    <a:pt x="0" y="4507"/>
                    <a:pt x="434" y="5141"/>
                    <a:pt x="1101" y="5208"/>
                  </a:cubicBezTo>
                  <a:cubicBezTo>
                    <a:pt x="1161" y="5217"/>
                    <a:pt x="1222" y="5221"/>
                    <a:pt x="1282" y="5221"/>
                  </a:cubicBezTo>
                  <a:cubicBezTo>
                    <a:pt x="1879" y="5221"/>
                    <a:pt x="2411" y="4780"/>
                    <a:pt x="2502" y="4174"/>
                  </a:cubicBezTo>
                  <a:lnTo>
                    <a:pt x="3069" y="237"/>
                  </a:lnTo>
                  <a:cubicBezTo>
                    <a:pt x="3069" y="171"/>
                    <a:pt x="3069" y="71"/>
                    <a:pt x="3002" y="37"/>
                  </a:cubicBezTo>
                  <a:cubicBezTo>
                    <a:pt x="2964" y="12"/>
                    <a:pt x="2921" y="1"/>
                    <a:pt x="2878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057;p52">
              <a:extLst>
                <a:ext uri="{FF2B5EF4-FFF2-40B4-BE49-F238E27FC236}">
                  <a16:creationId xmlns:a16="http://schemas.microsoft.com/office/drawing/2014/main" id="{9AB8CA78-EC6B-3410-AE84-B72CE79E360F}"/>
                </a:ext>
              </a:extLst>
            </p:cNvPr>
            <p:cNvSpPr/>
            <p:nvPr/>
          </p:nvSpPr>
          <p:spPr>
            <a:xfrm>
              <a:off x="-3588725" y="9705175"/>
              <a:ext cx="103425" cy="116700"/>
            </a:xfrm>
            <a:custGeom>
              <a:avLst/>
              <a:gdLst/>
              <a:ahLst/>
              <a:cxnLst/>
              <a:rect l="l" t="t" r="r" b="b"/>
              <a:pathLst>
                <a:path w="4137" h="4668" extrusionOk="0">
                  <a:moveTo>
                    <a:pt x="3929" y="1"/>
                  </a:moveTo>
                  <a:cubicBezTo>
                    <a:pt x="3887" y="1"/>
                    <a:pt x="3845" y="19"/>
                    <a:pt x="3803" y="61"/>
                  </a:cubicBezTo>
                  <a:lnTo>
                    <a:pt x="667" y="2463"/>
                  </a:lnTo>
                  <a:cubicBezTo>
                    <a:pt x="567" y="2597"/>
                    <a:pt x="434" y="2730"/>
                    <a:pt x="300" y="2930"/>
                  </a:cubicBezTo>
                  <a:cubicBezTo>
                    <a:pt x="0" y="3531"/>
                    <a:pt x="300" y="4264"/>
                    <a:pt x="934" y="4565"/>
                  </a:cubicBezTo>
                  <a:cubicBezTo>
                    <a:pt x="1099" y="4634"/>
                    <a:pt x="1271" y="4667"/>
                    <a:pt x="1440" y="4667"/>
                  </a:cubicBezTo>
                  <a:cubicBezTo>
                    <a:pt x="1919" y="4667"/>
                    <a:pt x="2371" y="4399"/>
                    <a:pt x="2569" y="3931"/>
                  </a:cubicBezTo>
                  <a:lnTo>
                    <a:pt x="4136" y="295"/>
                  </a:lnTo>
                  <a:cubicBezTo>
                    <a:pt x="4136" y="262"/>
                    <a:pt x="4136" y="161"/>
                    <a:pt x="4103" y="95"/>
                  </a:cubicBezTo>
                  <a:cubicBezTo>
                    <a:pt x="4045" y="37"/>
                    <a:pt x="3987" y="1"/>
                    <a:pt x="3929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058;p52">
              <a:extLst>
                <a:ext uri="{FF2B5EF4-FFF2-40B4-BE49-F238E27FC236}">
                  <a16:creationId xmlns:a16="http://schemas.microsoft.com/office/drawing/2014/main" id="{61559D75-4335-97AF-9DCB-CAF37788FE39}"/>
                </a:ext>
              </a:extLst>
            </p:cNvPr>
            <p:cNvSpPr/>
            <p:nvPr/>
          </p:nvSpPr>
          <p:spPr>
            <a:xfrm>
              <a:off x="-3749675" y="10274600"/>
              <a:ext cx="130100" cy="80700"/>
            </a:xfrm>
            <a:custGeom>
              <a:avLst/>
              <a:gdLst/>
              <a:ahLst/>
              <a:cxnLst/>
              <a:rect l="l" t="t" r="r" b="b"/>
              <a:pathLst>
                <a:path w="5204" h="3228" extrusionOk="0">
                  <a:moveTo>
                    <a:pt x="234" y="1"/>
                  </a:moveTo>
                  <a:cubicBezTo>
                    <a:pt x="167" y="1"/>
                    <a:pt x="67" y="34"/>
                    <a:pt x="34" y="67"/>
                  </a:cubicBezTo>
                  <a:cubicBezTo>
                    <a:pt x="0" y="167"/>
                    <a:pt x="0" y="301"/>
                    <a:pt x="67" y="368"/>
                  </a:cubicBezTo>
                  <a:lnTo>
                    <a:pt x="3136" y="2903"/>
                  </a:lnTo>
                  <a:cubicBezTo>
                    <a:pt x="3303" y="3036"/>
                    <a:pt x="3469" y="3170"/>
                    <a:pt x="3636" y="3203"/>
                  </a:cubicBezTo>
                  <a:cubicBezTo>
                    <a:pt x="3718" y="3219"/>
                    <a:pt x="3799" y="3227"/>
                    <a:pt x="3879" y="3227"/>
                  </a:cubicBezTo>
                  <a:cubicBezTo>
                    <a:pt x="4458" y="3227"/>
                    <a:pt x="4983" y="2821"/>
                    <a:pt x="5070" y="2236"/>
                  </a:cubicBezTo>
                  <a:cubicBezTo>
                    <a:pt x="5204" y="1568"/>
                    <a:pt x="4804" y="901"/>
                    <a:pt x="4136" y="801"/>
                  </a:cubicBezTo>
                  <a:lnTo>
                    <a:pt x="234" y="1"/>
                  </a:ln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059;p52">
              <a:extLst>
                <a:ext uri="{FF2B5EF4-FFF2-40B4-BE49-F238E27FC236}">
                  <a16:creationId xmlns:a16="http://schemas.microsoft.com/office/drawing/2014/main" id="{8C282BB7-6E4E-7591-81C6-70FDB5802B47}"/>
                </a:ext>
              </a:extLst>
            </p:cNvPr>
            <p:cNvSpPr/>
            <p:nvPr/>
          </p:nvSpPr>
          <p:spPr>
            <a:xfrm>
              <a:off x="-3704650" y="10210500"/>
              <a:ext cx="128450" cy="86800"/>
            </a:xfrm>
            <a:custGeom>
              <a:avLst/>
              <a:gdLst/>
              <a:ahLst/>
              <a:cxnLst/>
              <a:rect l="l" t="t" r="r" b="b"/>
              <a:pathLst>
                <a:path w="5138" h="3472" extrusionOk="0">
                  <a:moveTo>
                    <a:pt x="199" y="1"/>
                  </a:moveTo>
                  <a:cubicBezTo>
                    <a:pt x="145" y="1"/>
                    <a:pt x="90" y="40"/>
                    <a:pt x="67" y="63"/>
                  </a:cubicBezTo>
                  <a:cubicBezTo>
                    <a:pt x="0" y="130"/>
                    <a:pt x="0" y="263"/>
                    <a:pt x="67" y="363"/>
                  </a:cubicBezTo>
                  <a:lnTo>
                    <a:pt x="2936" y="3098"/>
                  </a:lnTo>
                  <a:cubicBezTo>
                    <a:pt x="3069" y="3232"/>
                    <a:pt x="3269" y="3365"/>
                    <a:pt x="3470" y="3432"/>
                  </a:cubicBezTo>
                  <a:cubicBezTo>
                    <a:pt x="3578" y="3459"/>
                    <a:pt x="3686" y="3472"/>
                    <a:pt x="3792" y="3472"/>
                  </a:cubicBezTo>
                  <a:cubicBezTo>
                    <a:pt x="4340" y="3472"/>
                    <a:pt x="4831" y="3124"/>
                    <a:pt x="4971" y="2565"/>
                  </a:cubicBezTo>
                  <a:cubicBezTo>
                    <a:pt x="5137" y="1898"/>
                    <a:pt x="4771" y="1230"/>
                    <a:pt x="4103" y="1064"/>
                  </a:cubicBezTo>
                  <a:lnTo>
                    <a:pt x="267" y="30"/>
                  </a:lnTo>
                  <a:cubicBezTo>
                    <a:pt x="247" y="9"/>
                    <a:pt x="223" y="1"/>
                    <a:pt x="199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060;p52">
              <a:extLst>
                <a:ext uri="{FF2B5EF4-FFF2-40B4-BE49-F238E27FC236}">
                  <a16:creationId xmlns:a16="http://schemas.microsoft.com/office/drawing/2014/main" id="{C4426AA5-D753-C7AD-8407-9B05B286EAB8}"/>
                </a:ext>
              </a:extLst>
            </p:cNvPr>
            <p:cNvSpPr/>
            <p:nvPr/>
          </p:nvSpPr>
          <p:spPr>
            <a:xfrm>
              <a:off x="-3657950" y="10137000"/>
              <a:ext cx="133450" cy="73750"/>
            </a:xfrm>
            <a:custGeom>
              <a:avLst/>
              <a:gdLst/>
              <a:ahLst/>
              <a:cxnLst/>
              <a:rect l="l" t="t" r="r" b="b"/>
              <a:pathLst>
                <a:path w="5338" h="2950" extrusionOk="0">
                  <a:moveTo>
                    <a:pt x="301" y="1"/>
                  </a:moveTo>
                  <a:cubicBezTo>
                    <a:pt x="201" y="1"/>
                    <a:pt x="134" y="1"/>
                    <a:pt x="67" y="67"/>
                  </a:cubicBezTo>
                  <a:cubicBezTo>
                    <a:pt x="0" y="168"/>
                    <a:pt x="34" y="301"/>
                    <a:pt x="134" y="368"/>
                  </a:cubicBezTo>
                  <a:lnTo>
                    <a:pt x="3303" y="2703"/>
                  </a:lnTo>
                  <a:cubicBezTo>
                    <a:pt x="3436" y="2803"/>
                    <a:pt x="3636" y="2869"/>
                    <a:pt x="3870" y="2936"/>
                  </a:cubicBezTo>
                  <a:cubicBezTo>
                    <a:pt x="3931" y="2945"/>
                    <a:pt x="3991" y="2950"/>
                    <a:pt x="4051" y="2950"/>
                  </a:cubicBezTo>
                  <a:cubicBezTo>
                    <a:pt x="4648" y="2950"/>
                    <a:pt x="5177" y="2509"/>
                    <a:pt x="5238" y="1902"/>
                  </a:cubicBezTo>
                  <a:cubicBezTo>
                    <a:pt x="5338" y="1235"/>
                    <a:pt x="4871" y="635"/>
                    <a:pt x="4203" y="534"/>
                  </a:cubicBezTo>
                  <a:lnTo>
                    <a:pt x="301" y="1"/>
                  </a:ln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061;p52">
              <a:extLst>
                <a:ext uri="{FF2B5EF4-FFF2-40B4-BE49-F238E27FC236}">
                  <a16:creationId xmlns:a16="http://schemas.microsoft.com/office/drawing/2014/main" id="{B0991CA0-AE66-A92A-307C-EDB75D481DC5}"/>
                </a:ext>
              </a:extLst>
            </p:cNvPr>
            <p:cNvSpPr/>
            <p:nvPr/>
          </p:nvSpPr>
          <p:spPr>
            <a:xfrm>
              <a:off x="-3643775" y="10049375"/>
              <a:ext cx="141800" cy="61375"/>
            </a:xfrm>
            <a:custGeom>
              <a:avLst/>
              <a:gdLst/>
              <a:ahLst/>
              <a:cxnLst/>
              <a:rect l="l" t="t" r="r" b="b"/>
              <a:pathLst>
                <a:path w="5672" h="2455" extrusionOk="0">
                  <a:moveTo>
                    <a:pt x="4356" y="1"/>
                  </a:moveTo>
                  <a:cubicBezTo>
                    <a:pt x="4263" y="1"/>
                    <a:pt x="4167" y="12"/>
                    <a:pt x="4070" y="37"/>
                  </a:cubicBezTo>
                  <a:lnTo>
                    <a:pt x="167" y="904"/>
                  </a:lnTo>
                  <a:cubicBezTo>
                    <a:pt x="101" y="971"/>
                    <a:pt x="67" y="1004"/>
                    <a:pt x="1" y="1071"/>
                  </a:cubicBezTo>
                  <a:cubicBezTo>
                    <a:pt x="1" y="1171"/>
                    <a:pt x="67" y="1304"/>
                    <a:pt x="167" y="1338"/>
                  </a:cubicBezTo>
                  <a:lnTo>
                    <a:pt x="3970" y="2405"/>
                  </a:lnTo>
                  <a:cubicBezTo>
                    <a:pt x="4070" y="2438"/>
                    <a:pt x="4179" y="2455"/>
                    <a:pt x="4287" y="2455"/>
                  </a:cubicBezTo>
                  <a:cubicBezTo>
                    <a:pt x="4395" y="2455"/>
                    <a:pt x="4504" y="2438"/>
                    <a:pt x="4604" y="2405"/>
                  </a:cubicBezTo>
                  <a:cubicBezTo>
                    <a:pt x="5271" y="2238"/>
                    <a:pt x="5671" y="1638"/>
                    <a:pt x="5504" y="971"/>
                  </a:cubicBezTo>
                  <a:cubicBezTo>
                    <a:pt x="5362" y="400"/>
                    <a:pt x="4903" y="1"/>
                    <a:pt x="4356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062;p52">
              <a:extLst>
                <a:ext uri="{FF2B5EF4-FFF2-40B4-BE49-F238E27FC236}">
                  <a16:creationId xmlns:a16="http://schemas.microsoft.com/office/drawing/2014/main" id="{31E1A0EB-6595-DA05-8A82-C04276565EF9}"/>
                </a:ext>
              </a:extLst>
            </p:cNvPr>
            <p:cNvSpPr/>
            <p:nvPr/>
          </p:nvSpPr>
          <p:spPr>
            <a:xfrm>
              <a:off x="-4066575" y="9470050"/>
              <a:ext cx="116775" cy="104700"/>
            </a:xfrm>
            <a:custGeom>
              <a:avLst/>
              <a:gdLst/>
              <a:ahLst/>
              <a:cxnLst/>
              <a:rect l="l" t="t" r="r" b="b"/>
              <a:pathLst>
                <a:path w="4671" h="4188" extrusionOk="0">
                  <a:moveTo>
                    <a:pt x="1383" y="0"/>
                  </a:moveTo>
                  <a:cubicBezTo>
                    <a:pt x="955" y="0"/>
                    <a:pt x="560" y="231"/>
                    <a:pt x="334" y="660"/>
                  </a:cubicBezTo>
                  <a:cubicBezTo>
                    <a:pt x="0" y="1294"/>
                    <a:pt x="234" y="1994"/>
                    <a:pt x="834" y="2328"/>
                  </a:cubicBezTo>
                  <a:lnTo>
                    <a:pt x="4337" y="4163"/>
                  </a:lnTo>
                  <a:cubicBezTo>
                    <a:pt x="4354" y="4179"/>
                    <a:pt x="4387" y="4188"/>
                    <a:pt x="4424" y="4188"/>
                  </a:cubicBezTo>
                  <a:cubicBezTo>
                    <a:pt x="4462" y="4188"/>
                    <a:pt x="4504" y="4179"/>
                    <a:pt x="4537" y="4163"/>
                  </a:cubicBezTo>
                  <a:cubicBezTo>
                    <a:pt x="4637" y="4129"/>
                    <a:pt x="4670" y="3962"/>
                    <a:pt x="4570" y="3862"/>
                  </a:cubicBezTo>
                  <a:lnTo>
                    <a:pt x="2369" y="560"/>
                  </a:lnTo>
                  <a:cubicBezTo>
                    <a:pt x="2235" y="393"/>
                    <a:pt x="2069" y="226"/>
                    <a:pt x="2002" y="160"/>
                  </a:cubicBezTo>
                  <a:cubicBezTo>
                    <a:pt x="1798" y="52"/>
                    <a:pt x="1587" y="0"/>
                    <a:pt x="1383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063;p52">
              <a:extLst>
                <a:ext uri="{FF2B5EF4-FFF2-40B4-BE49-F238E27FC236}">
                  <a16:creationId xmlns:a16="http://schemas.microsoft.com/office/drawing/2014/main" id="{764FB107-51A3-7258-3CCB-F2575FBD4F56}"/>
                </a:ext>
              </a:extLst>
            </p:cNvPr>
            <p:cNvSpPr/>
            <p:nvPr/>
          </p:nvSpPr>
          <p:spPr>
            <a:xfrm>
              <a:off x="-4298400" y="9748175"/>
              <a:ext cx="126775" cy="88850"/>
            </a:xfrm>
            <a:custGeom>
              <a:avLst/>
              <a:gdLst/>
              <a:ahLst/>
              <a:cxnLst/>
              <a:rect l="l" t="t" r="r" b="b"/>
              <a:pathLst>
                <a:path w="5071" h="3554" extrusionOk="0">
                  <a:moveTo>
                    <a:pt x="3703" y="1"/>
                  </a:moveTo>
                  <a:cubicBezTo>
                    <a:pt x="3386" y="1"/>
                    <a:pt x="3069" y="126"/>
                    <a:pt x="2836" y="376"/>
                  </a:cubicBezTo>
                  <a:lnTo>
                    <a:pt x="100" y="3212"/>
                  </a:lnTo>
                  <a:cubicBezTo>
                    <a:pt x="67" y="3245"/>
                    <a:pt x="0" y="3345"/>
                    <a:pt x="67" y="3412"/>
                  </a:cubicBezTo>
                  <a:cubicBezTo>
                    <a:pt x="67" y="3494"/>
                    <a:pt x="135" y="3554"/>
                    <a:pt x="233" y="3554"/>
                  </a:cubicBezTo>
                  <a:cubicBezTo>
                    <a:pt x="254" y="3554"/>
                    <a:pt x="277" y="3551"/>
                    <a:pt x="300" y="3545"/>
                  </a:cubicBezTo>
                  <a:lnTo>
                    <a:pt x="4103" y="2378"/>
                  </a:lnTo>
                  <a:cubicBezTo>
                    <a:pt x="4270" y="2278"/>
                    <a:pt x="4470" y="2211"/>
                    <a:pt x="4570" y="2077"/>
                  </a:cubicBezTo>
                  <a:cubicBezTo>
                    <a:pt x="5070" y="1610"/>
                    <a:pt x="5070" y="843"/>
                    <a:pt x="4570" y="376"/>
                  </a:cubicBezTo>
                  <a:cubicBezTo>
                    <a:pt x="4337" y="126"/>
                    <a:pt x="4020" y="1"/>
                    <a:pt x="3703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064;p52">
              <a:extLst>
                <a:ext uri="{FF2B5EF4-FFF2-40B4-BE49-F238E27FC236}">
                  <a16:creationId xmlns:a16="http://schemas.microsoft.com/office/drawing/2014/main" id="{81CA4346-C694-D936-DFF4-F1C36983D643}"/>
                </a:ext>
              </a:extLst>
            </p:cNvPr>
            <p:cNvSpPr/>
            <p:nvPr/>
          </p:nvSpPr>
          <p:spPr>
            <a:xfrm>
              <a:off x="-4283400" y="9363425"/>
              <a:ext cx="984900" cy="1068825"/>
            </a:xfrm>
            <a:custGeom>
              <a:avLst/>
              <a:gdLst/>
              <a:ahLst/>
              <a:cxnLst/>
              <a:rect l="l" t="t" r="r" b="b"/>
              <a:pathLst>
                <a:path w="39396" h="42753" extrusionOk="0">
                  <a:moveTo>
                    <a:pt x="8654" y="12645"/>
                  </a:moveTo>
                  <a:lnTo>
                    <a:pt x="8654" y="12645"/>
                  </a:lnTo>
                  <a:cubicBezTo>
                    <a:pt x="8663" y="12658"/>
                    <a:pt x="8669" y="12667"/>
                    <a:pt x="8672" y="12667"/>
                  </a:cubicBezTo>
                  <a:cubicBezTo>
                    <a:pt x="8673" y="12667"/>
                    <a:pt x="8673" y="12666"/>
                    <a:pt x="8673" y="12664"/>
                  </a:cubicBezTo>
                  <a:lnTo>
                    <a:pt x="8654" y="12645"/>
                  </a:lnTo>
                  <a:close/>
                  <a:moveTo>
                    <a:pt x="28118" y="14293"/>
                  </a:moveTo>
                  <a:cubicBezTo>
                    <a:pt x="28112" y="14293"/>
                    <a:pt x="28112" y="14295"/>
                    <a:pt x="28117" y="14298"/>
                  </a:cubicBezTo>
                  <a:lnTo>
                    <a:pt x="28154" y="14298"/>
                  </a:lnTo>
                  <a:cubicBezTo>
                    <a:pt x="28136" y="14295"/>
                    <a:pt x="28124" y="14293"/>
                    <a:pt x="28118" y="14293"/>
                  </a:cubicBezTo>
                  <a:close/>
                  <a:moveTo>
                    <a:pt x="24139" y="24286"/>
                  </a:moveTo>
                  <a:cubicBezTo>
                    <a:pt x="24163" y="24297"/>
                    <a:pt x="24202" y="24312"/>
                    <a:pt x="24238" y="24326"/>
                  </a:cubicBezTo>
                  <a:lnTo>
                    <a:pt x="24238" y="24326"/>
                  </a:lnTo>
                  <a:lnTo>
                    <a:pt x="24218" y="24306"/>
                  </a:lnTo>
                  <a:lnTo>
                    <a:pt x="24139" y="24286"/>
                  </a:lnTo>
                  <a:close/>
                  <a:moveTo>
                    <a:pt x="24238" y="24326"/>
                  </a:moveTo>
                  <a:lnTo>
                    <a:pt x="24251" y="24339"/>
                  </a:lnTo>
                  <a:lnTo>
                    <a:pt x="24274" y="24339"/>
                  </a:lnTo>
                  <a:cubicBezTo>
                    <a:pt x="24263" y="24335"/>
                    <a:pt x="24250" y="24330"/>
                    <a:pt x="24238" y="24326"/>
                  </a:cubicBezTo>
                  <a:close/>
                  <a:moveTo>
                    <a:pt x="24274" y="24339"/>
                  </a:moveTo>
                  <a:cubicBezTo>
                    <a:pt x="24303" y="24350"/>
                    <a:pt x="24326" y="24358"/>
                    <a:pt x="24328" y="24358"/>
                  </a:cubicBezTo>
                  <a:cubicBezTo>
                    <a:pt x="24330" y="24358"/>
                    <a:pt x="24318" y="24352"/>
                    <a:pt x="24285" y="24339"/>
                  </a:cubicBezTo>
                  <a:close/>
                  <a:moveTo>
                    <a:pt x="12852" y="1"/>
                  </a:moveTo>
                  <a:cubicBezTo>
                    <a:pt x="12584" y="1"/>
                    <a:pt x="12312" y="40"/>
                    <a:pt x="12043" y="122"/>
                  </a:cubicBezTo>
                  <a:lnTo>
                    <a:pt x="12009" y="122"/>
                  </a:lnTo>
                  <a:cubicBezTo>
                    <a:pt x="11942" y="122"/>
                    <a:pt x="11909" y="122"/>
                    <a:pt x="11842" y="155"/>
                  </a:cubicBezTo>
                  <a:cubicBezTo>
                    <a:pt x="11709" y="222"/>
                    <a:pt x="11509" y="288"/>
                    <a:pt x="11209" y="389"/>
                  </a:cubicBezTo>
                  <a:cubicBezTo>
                    <a:pt x="10675" y="589"/>
                    <a:pt x="9908" y="822"/>
                    <a:pt x="8940" y="1289"/>
                  </a:cubicBezTo>
                  <a:cubicBezTo>
                    <a:pt x="8006" y="1723"/>
                    <a:pt x="6872" y="2323"/>
                    <a:pt x="5571" y="3224"/>
                  </a:cubicBezTo>
                  <a:cubicBezTo>
                    <a:pt x="4937" y="3624"/>
                    <a:pt x="4237" y="4158"/>
                    <a:pt x="3570" y="4825"/>
                  </a:cubicBezTo>
                  <a:cubicBezTo>
                    <a:pt x="2903" y="5492"/>
                    <a:pt x="2202" y="6293"/>
                    <a:pt x="1568" y="7327"/>
                  </a:cubicBezTo>
                  <a:cubicBezTo>
                    <a:pt x="935" y="8394"/>
                    <a:pt x="368" y="9662"/>
                    <a:pt x="201" y="11163"/>
                  </a:cubicBezTo>
                  <a:cubicBezTo>
                    <a:pt x="1" y="12664"/>
                    <a:pt x="234" y="14298"/>
                    <a:pt x="734" y="15666"/>
                  </a:cubicBezTo>
                  <a:lnTo>
                    <a:pt x="935" y="16166"/>
                  </a:lnTo>
                  <a:lnTo>
                    <a:pt x="1068" y="16433"/>
                  </a:lnTo>
                  <a:lnTo>
                    <a:pt x="1101" y="16500"/>
                  </a:lnTo>
                  <a:lnTo>
                    <a:pt x="1101" y="16567"/>
                  </a:lnTo>
                  <a:cubicBezTo>
                    <a:pt x="1101" y="16567"/>
                    <a:pt x="1220" y="16756"/>
                    <a:pt x="1217" y="16756"/>
                  </a:cubicBezTo>
                  <a:cubicBezTo>
                    <a:pt x="1217" y="16756"/>
                    <a:pt x="1212" y="16749"/>
                    <a:pt x="1201" y="16734"/>
                  </a:cubicBezTo>
                  <a:lnTo>
                    <a:pt x="1201" y="16734"/>
                  </a:lnTo>
                  <a:lnTo>
                    <a:pt x="1235" y="16800"/>
                  </a:lnTo>
                  <a:cubicBezTo>
                    <a:pt x="1335" y="17000"/>
                    <a:pt x="1435" y="17234"/>
                    <a:pt x="1535" y="17434"/>
                  </a:cubicBezTo>
                  <a:cubicBezTo>
                    <a:pt x="1735" y="17801"/>
                    <a:pt x="1935" y="18135"/>
                    <a:pt x="2169" y="18468"/>
                  </a:cubicBezTo>
                  <a:cubicBezTo>
                    <a:pt x="2369" y="18802"/>
                    <a:pt x="2569" y="19102"/>
                    <a:pt x="2836" y="19402"/>
                  </a:cubicBezTo>
                  <a:cubicBezTo>
                    <a:pt x="3069" y="19669"/>
                    <a:pt x="3336" y="19969"/>
                    <a:pt x="3603" y="20269"/>
                  </a:cubicBezTo>
                  <a:cubicBezTo>
                    <a:pt x="3937" y="20570"/>
                    <a:pt x="4237" y="20836"/>
                    <a:pt x="4571" y="21103"/>
                  </a:cubicBezTo>
                  <a:cubicBezTo>
                    <a:pt x="4904" y="21337"/>
                    <a:pt x="5271" y="21604"/>
                    <a:pt x="5671" y="21804"/>
                  </a:cubicBezTo>
                  <a:cubicBezTo>
                    <a:pt x="6038" y="22071"/>
                    <a:pt x="6439" y="22237"/>
                    <a:pt x="6839" y="22404"/>
                  </a:cubicBezTo>
                  <a:cubicBezTo>
                    <a:pt x="8440" y="23071"/>
                    <a:pt x="10008" y="23272"/>
                    <a:pt x="11342" y="23338"/>
                  </a:cubicBezTo>
                  <a:cubicBezTo>
                    <a:pt x="11959" y="23383"/>
                    <a:pt x="12536" y="23401"/>
                    <a:pt x="13081" y="23401"/>
                  </a:cubicBezTo>
                  <a:cubicBezTo>
                    <a:pt x="13743" y="23401"/>
                    <a:pt x="14359" y="23375"/>
                    <a:pt x="14945" y="23338"/>
                  </a:cubicBezTo>
                  <a:cubicBezTo>
                    <a:pt x="16087" y="23303"/>
                    <a:pt x="17137" y="23259"/>
                    <a:pt x="18114" y="23259"/>
                  </a:cubicBezTo>
                  <a:cubicBezTo>
                    <a:pt x="18991" y="23259"/>
                    <a:pt x="19809" y="23295"/>
                    <a:pt x="20582" y="23405"/>
                  </a:cubicBezTo>
                  <a:cubicBezTo>
                    <a:pt x="21383" y="23472"/>
                    <a:pt x="22116" y="23638"/>
                    <a:pt x="22850" y="23839"/>
                  </a:cubicBezTo>
                  <a:cubicBezTo>
                    <a:pt x="23184" y="23939"/>
                    <a:pt x="23517" y="24072"/>
                    <a:pt x="23851" y="24172"/>
                  </a:cubicBezTo>
                  <a:lnTo>
                    <a:pt x="24084" y="24272"/>
                  </a:lnTo>
                  <a:lnTo>
                    <a:pt x="24139" y="24286"/>
                  </a:lnTo>
                  <a:lnTo>
                    <a:pt x="24139" y="24286"/>
                  </a:lnTo>
                  <a:cubicBezTo>
                    <a:pt x="24121" y="24278"/>
                    <a:pt x="24111" y="24272"/>
                    <a:pt x="24118" y="24272"/>
                  </a:cubicBezTo>
                  <a:lnTo>
                    <a:pt x="24185" y="24272"/>
                  </a:lnTo>
                  <a:lnTo>
                    <a:pt x="24885" y="24606"/>
                  </a:lnTo>
                  <a:lnTo>
                    <a:pt x="24952" y="24639"/>
                  </a:lnTo>
                  <a:lnTo>
                    <a:pt x="25018" y="24673"/>
                  </a:lnTo>
                  <a:lnTo>
                    <a:pt x="25052" y="24739"/>
                  </a:lnTo>
                  <a:cubicBezTo>
                    <a:pt x="25085" y="24773"/>
                    <a:pt x="25119" y="24773"/>
                    <a:pt x="25185" y="24806"/>
                  </a:cubicBezTo>
                  <a:cubicBezTo>
                    <a:pt x="25252" y="24806"/>
                    <a:pt x="25385" y="24939"/>
                    <a:pt x="25519" y="25006"/>
                  </a:cubicBezTo>
                  <a:lnTo>
                    <a:pt x="25686" y="25140"/>
                  </a:lnTo>
                  <a:lnTo>
                    <a:pt x="25852" y="25273"/>
                  </a:lnTo>
                  <a:cubicBezTo>
                    <a:pt x="25952" y="25406"/>
                    <a:pt x="26086" y="25473"/>
                    <a:pt x="26186" y="25573"/>
                  </a:cubicBezTo>
                  <a:cubicBezTo>
                    <a:pt x="26586" y="25907"/>
                    <a:pt x="26920" y="26307"/>
                    <a:pt x="27220" y="26741"/>
                  </a:cubicBezTo>
                  <a:cubicBezTo>
                    <a:pt x="27520" y="27141"/>
                    <a:pt x="27687" y="27575"/>
                    <a:pt x="27854" y="27975"/>
                  </a:cubicBezTo>
                  <a:cubicBezTo>
                    <a:pt x="27954" y="28409"/>
                    <a:pt x="28054" y="28776"/>
                    <a:pt x="28087" y="29142"/>
                  </a:cubicBezTo>
                  <a:cubicBezTo>
                    <a:pt x="28087" y="29509"/>
                    <a:pt x="28054" y="29810"/>
                    <a:pt x="28021" y="30143"/>
                  </a:cubicBezTo>
                  <a:cubicBezTo>
                    <a:pt x="27954" y="30443"/>
                    <a:pt x="27887" y="30744"/>
                    <a:pt x="27720" y="31010"/>
                  </a:cubicBezTo>
                  <a:cubicBezTo>
                    <a:pt x="27454" y="31611"/>
                    <a:pt x="26920" y="32111"/>
                    <a:pt x="26453" y="32678"/>
                  </a:cubicBezTo>
                  <a:cubicBezTo>
                    <a:pt x="26019" y="33279"/>
                    <a:pt x="25519" y="33946"/>
                    <a:pt x="25018" y="34513"/>
                  </a:cubicBezTo>
                  <a:cubicBezTo>
                    <a:pt x="24785" y="34813"/>
                    <a:pt x="24551" y="35113"/>
                    <a:pt x="24351" y="35347"/>
                  </a:cubicBezTo>
                  <a:cubicBezTo>
                    <a:pt x="24118" y="35614"/>
                    <a:pt x="23951" y="35847"/>
                    <a:pt x="23784" y="36081"/>
                  </a:cubicBezTo>
                  <a:cubicBezTo>
                    <a:pt x="23517" y="36481"/>
                    <a:pt x="23351" y="36781"/>
                    <a:pt x="23351" y="36781"/>
                  </a:cubicBezTo>
                  <a:lnTo>
                    <a:pt x="23050" y="37315"/>
                  </a:lnTo>
                  <a:cubicBezTo>
                    <a:pt x="22950" y="37482"/>
                    <a:pt x="22884" y="37649"/>
                    <a:pt x="22784" y="37849"/>
                  </a:cubicBezTo>
                  <a:cubicBezTo>
                    <a:pt x="22116" y="39683"/>
                    <a:pt x="23050" y="41685"/>
                    <a:pt x="24885" y="42352"/>
                  </a:cubicBezTo>
                  <a:cubicBezTo>
                    <a:pt x="24885" y="42352"/>
                    <a:pt x="25252" y="42485"/>
                    <a:pt x="25886" y="42619"/>
                  </a:cubicBezTo>
                  <a:cubicBezTo>
                    <a:pt x="26053" y="42652"/>
                    <a:pt x="26219" y="42652"/>
                    <a:pt x="26419" y="42685"/>
                  </a:cubicBezTo>
                  <a:cubicBezTo>
                    <a:pt x="26620" y="42752"/>
                    <a:pt x="26853" y="42752"/>
                    <a:pt x="27087" y="42752"/>
                  </a:cubicBezTo>
                  <a:cubicBezTo>
                    <a:pt x="27554" y="42752"/>
                    <a:pt x="28087" y="42752"/>
                    <a:pt x="28721" y="42652"/>
                  </a:cubicBezTo>
                  <a:cubicBezTo>
                    <a:pt x="29021" y="42619"/>
                    <a:pt x="29355" y="42552"/>
                    <a:pt x="29688" y="42485"/>
                  </a:cubicBezTo>
                  <a:cubicBezTo>
                    <a:pt x="30022" y="42385"/>
                    <a:pt x="30356" y="42319"/>
                    <a:pt x="30723" y="42185"/>
                  </a:cubicBezTo>
                  <a:cubicBezTo>
                    <a:pt x="31089" y="42052"/>
                    <a:pt x="31456" y="41918"/>
                    <a:pt x="31857" y="41718"/>
                  </a:cubicBezTo>
                  <a:cubicBezTo>
                    <a:pt x="32224" y="41551"/>
                    <a:pt x="32591" y="41351"/>
                    <a:pt x="33024" y="41118"/>
                  </a:cubicBezTo>
                  <a:cubicBezTo>
                    <a:pt x="34592" y="40117"/>
                    <a:pt x="36226" y="38516"/>
                    <a:pt x="37461" y="36314"/>
                  </a:cubicBezTo>
                  <a:cubicBezTo>
                    <a:pt x="38094" y="35213"/>
                    <a:pt x="38595" y="33946"/>
                    <a:pt x="38928" y="32612"/>
                  </a:cubicBezTo>
                  <a:cubicBezTo>
                    <a:pt x="39262" y="31277"/>
                    <a:pt x="39395" y="29810"/>
                    <a:pt x="39295" y="28342"/>
                  </a:cubicBezTo>
                  <a:cubicBezTo>
                    <a:pt x="39129" y="25440"/>
                    <a:pt x="38061" y="22504"/>
                    <a:pt x="36260" y="20136"/>
                  </a:cubicBezTo>
                  <a:cubicBezTo>
                    <a:pt x="35393" y="18935"/>
                    <a:pt x="34292" y="17868"/>
                    <a:pt x="33124" y="16967"/>
                  </a:cubicBezTo>
                  <a:cubicBezTo>
                    <a:pt x="32857" y="16700"/>
                    <a:pt x="32524" y="16500"/>
                    <a:pt x="32224" y="16300"/>
                  </a:cubicBezTo>
                  <a:lnTo>
                    <a:pt x="31757" y="16000"/>
                  </a:lnTo>
                  <a:lnTo>
                    <a:pt x="31256" y="15699"/>
                  </a:lnTo>
                  <a:cubicBezTo>
                    <a:pt x="30923" y="15533"/>
                    <a:pt x="30656" y="15366"/>
                    <a:pt x="30222" y="15166"/>
                  </a:cubicBezTo>
                  <a:lnTo>
                    <a:pt x="29655" y="14866"/>
                  </a:lnTo>
                  <a:lnTo>
                    <a:pt x="29355" y="14765"/>
                  </a:lnTo>
                  <a:cubicBezTo>
                    <a:pt x="29288" y="14765"/>
                    <a:pt x="29255" y="14699"/>
                    <a:pt x="29221" y="14699"/>
                  </a:cubicBezTo>
                  <a:lnTo>
                    <a:pt x="29155" y="14665"/>
                  </a:lnTo>
                  <a:lnTo>
                    <a:pt x="28388" y="14399"/>
                  </a:lnTo>
                  <a:lnTo>
                    <a:pt x="28354" y="14399"/>
                  </a:lnTo>
                  <a:cubicBezTo>
                    <a:pt x="28380" y="14399"/>
                    <a:pt x="28150" y="14320"/>
                    <a:pt x="28117" y="14298"/>
                  </a:cubicBezTo>
                  <a:lnTo>
                    <a:pt x="28087" y="14298"/>
                  </a:lnTo>
                  <a:lnTo>
                    <a:pt x="27987" y="14265"/>
                  </a:lnTo>
                  <a:lnTo>
                    <a:pt x="27720" y="14165"/>
                  </a:lnTo>
                  <a:lnTo>
                    <a:pt x="27220" y="13998"/>
                  </a:lnTo>
                  <a:cubicBezTo>
                    <a:pt x="26553" y="13798"/>
                    <a:pt x="25852" y="13631"/>
                    <a:pt x="25185" y="13498"/>
                  </a:cubicBezTo>
                  <a:cubicBezTo>
                    <a:pt x="23818" y="13198"/>
                    <a:pt x="22483" y="13098"/>
                    <a:pt x="21149" y="13098"/>
                  </a:cubicBezTo>
                  <a:cubicBezTo>
                    <a:pt x="20951" y="13093"/>
                    <a:pt x="20755" y="13090"/>
                    <a:pt x="20559" y="13090"/>
                  </a:cubicBezTo>
                  <a:cubicBezTo>
                    <a:pt x="18151" y="13090"/>
                    <a:pt x="15934" y="13451"/>
                    <a:pt x="14144" y="13698"/>
                  </a:cubicBezTo>
                  <a:cubicBezTo>
                    <a:pt x="13143" y="13831"/>
                    <a:pt x="12243" y="13965"/>
                    <a:pt x="11542" y="13998"/>
                  </a:cubicBezTo>
                  <a:cubicBezTo>
                    <a:pt x="11227" y="14028"/>
                    <a:pt x="10953" y="14045"/>
                    <a:pt x="10722" y="14045"/>
                  </a:cubicBezTo>
                  <a:cubicBezTo>
                    <a:pt x="10439" y="14045"/>
                    <a:pt x="10221" y="14020"/>
                    <a:pt x="10074" y="13965"/>
                  </a:cubicBezTo>
                  <a:cubicBezTo>
                    <a:pt x="9841" y="13865"/>
                    <a:pt x="9674" y="13831"/>
                    <a:pt x="9374" y="13598"/>
                  </a:cubicBezTo>
                  <a:cubicBezTo>
                    <a:pt x="9341" y="13498"/>
                    <a:pt x="9241" y="13465"/>
                    <a:pt x="9174" y="13364"/>
                  </a:cubicBezTo>
                  <a:cubicBezTo>
                    <a:pt x="9140" y="13298"/>
                    <a:pt x="9040" y="13264"/>
                    <a:pt x="9007" y="13198"/>
                  </a:cubicBezTo>
                  <a:cubicBezTo>
                    <a:pt x="8874" y="12998"/>
                    <a:pt x="8740" y="12831"/>
                    <a:pt x="8640" y="12631"/>
                  </a:cubicBezTo>
                  <a:lnTo>
                    <a:pt x="8640" y="12631"/>
                  </a:lnTo>
                  <a:lnTo>
                    <a:pt x="8654" y="12645"/>
                  </a:lnTo>
                  <a:lnTo>
                    <a:pt x="8654" y="12645"/>
                  </a:lnTo>
                  <a:cubicBezTo>
                    <a:pt x="8626" y="12601"/>
                    <a:pt x="8576" y="12508"/>
                    <a:pt x="8569" y="12508"/>
                  </a:cubicBezTo>
                  <a:lnTo>
                    <a:pt x="8569" y="12508"/>
                  </a:lnTo>
                  <a:cubicBezTo>
                    <a:pt x="8567" y="12508"/>
                    <a:pt x="8568" y="12515"/>
                    <a:pt x="8573" y="12531"/>
                  </a:cubicBezTo>
                  <a:lnTo>
                    <a:pt x="8640" y="12631"/>
                  </a:lnTo>
                  <a:cubicBezTo>
                    <a:pt x="8573" y="12597"/>
                    <a:pt x="8573" y="12531"/>
                    <a:pt x="8540" y="12497"/>
                  </a:cubicBezTo>
                  <a:cubicBezTo>
                    <a:pt x="8373" y="12197"/>
                    <a:pt x="8340" y="12030"/>
                    <a:pt x="8307" y="11830"/>
                  </a:cubicBezTo>
                  <a:cubicBezTo>
                    <a:pt x="8240" y="11630"/>
                    <a:pt x="8307" y="11330"/>
                    <a:pt x="8407" y="10963"/>
                  </a:cubicBezTo>
                  <a:cubicBezTo>
                    <a:pt x="8540" y="10629"/>
                    <a:pt x="8807" y="10229"/>
                    <a:pt x="9074" y="9795"/>
                  </a:cubicBezTo>
                  <a:cubicBezTo>
                    <a:pt x="9374" y="9395"/>
                    <a:pt x="9708" y="8995"/>
                    <a:pt x="10074" y="8628"/>
                  </a:cubicBezTo>
                  <a:cubicBezTo>
                    <a:pt x="10808" y="7927"/>
                    <a:pt x="11576" y="7293"/>
                    <a:pt x="12209" y="6793"/>
                  </a:cubicBezTo>
                  <a:cubicBezTo>
                    <a:pt x="12843" y="6326"/>
                    <a:pt x="13377" y="5959"/>
                    <a:pt x="13744" y="5726"/>
                  </a:cubicBezTo>
                  <a:cubicBezTo>
                    <a:pt x="13977" y="5626"/>
                    <a:pt x="14077" y="5492"/>
                    <a:pt x="14177" y="5459"/>
                  </a:cubicBezTo>
                  <a:cubicBezTo>
                    <a:pt x="14211" y="5425"/>
                    <a:pt x="14244" y="5425"/>
                    <a:pt x="14311" y="5392"/>
                  </a:cubicBezTo>
                  <a:lnTo>
                    <a:pt x="14344" y="5425"/>
                  </a:lnTo>
                  <a:cubicBezTo>
                    <a:pt x="15412" y="4758"/>
                    <a:pt x="16012" y="3424"/>
                    <a:pt x="15612" y="2123"/>
                  </a:cubicBezTo>
                  <a:cubicBezTo>
                    <a:pt x="15282" y="858"/>
                    <a:pt x="14113" y="1"/>
                    <a:pt x="12852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065;p52">
              <a:extLst>
                <a:ext uri="{FF2B5EF4-FFF2-40B4-BE49-F238E27FC236}">
                  <a16:creationId xmlns:a16="http://schemas.microsoft.com/office/drawing/2014/main" id="{DCFE608C-5BB6-28C3-7C4D-20DFA8D47602}"/>
                </a:ext>
              </a:extLst>
            </p:cNvPr>
            <p:cNvSpPr/>
            <p:nvPr/>
          </p:nvSpPr>
          <p:spPr>
            <a:xfrm>
              <a:off x="-3723825" y="9911850"/>
              <a:ext cx="432000" cy="558000"/>
            </a:xfrm>
            <a:custGeom>
              <a:avLst/>
              <a:gdLst/>
              <a:ahLst/>
              <a:cxnLst/>
              <a:rect l="l" t="t" r="r" b="b"/>
              <a:pathLst>
                <a:path w="17280" h="22320" extrusionOk="0">
                  <a:moveTo>
                    <a:pt x="14310" y="0"/>
                  </a:moveTo>
                  <a:lnTo>
                    <a:pt x="14310" y="0"/>
                  </a:lnTo>
                  <a:cubicBezTo>
                    <a:pt x="14611" y="1034"/>
                    <a:pt x="14811" y="2135"/>
                    <a:pt x="14844" y="3169"/>
                  </a:cubicBezTo>
                  <a:cubicBezTo>
                    <a:pt x="14944" y="4637"/>
                    <a:pt x="14811" y="6071"/>
                    <a:pt x="14477" y="7406"/>
                  </a:cubicBezTo>
                  <a:cubicBezTo>
                    <a:pt x="14144" y="8740"/>
                    <a:pt x="13643" y="10041"/>
                    <a:pt x="13010" y="11142"/>
                  </a:cubicBezTo>
                  <a:cubicBezTo>
                    <a:pt x="11775" y="13343"/>
                    <a:pt x="10141" y="14911"/>
                    <a:pt x="8540" y="15912"/>
                  </a:cubicBezTo>
                  <a:cubicBezTo>
                    <a:pt x="8139" y="16179"/>
                    <a:pt x="7772" y="16379"/>
                    <a:pt x="7372" y="16545"/>
                  </a:cubicBezTo>
                  <a:cubicBezTo>
                    <a:pt x="7005" y="16712"/>
                    <a:pt x="6638" y="16879"/>
                    <a:pt x="6271" y="17012"/>
                  </a:cubicBezTo>
                  <a:cubicBezTo>
                    <a:pt x="5871" y="17146"/>
                    <a:pt x="5538" y="17213"/>
                    <a:pt x="5204" y="17313"/>
                  </a:cubicBezTo>
                  <a:cubicBezTo>
                    <a:pt x="4870" y="17379"/>
                    <a:pt x="4537" y="17413"/>
                    <a:pt x="4270" y="17479"/>
                  </a:cubicBezTo>
                  <a:cubicBezTo>
                    <a:pt x="3636" y="17546"/>
                    <a:pt x="3102" y="17546"/>
                    <a:pt x="2635" y="17546"/>
                  </a:cubicBezTo>
                  <a:cubicBezTo>
                    <a:pt x="2369" y="17546"/>
                    <a:pt x="2168" y="17546"/>
                    <a:pt x="1968" y="17513"/>
                  </a:cubicBezTo>
                  <a:cubicBezTo>
                    <a:pt x="1768" y="17479"/>
                    <a:pt x="1601" y="17479"/>
                    <a:pt x="1435" y="17413"/>
                  </a:cubicBezTo>
                  <a:cubicBezTo>
                    <a:pt x="1134" y="17379"/>
                    <a:pt x="934" y="17313"/>
                    <a:pt x="767" y="17246"/>
                  </a:cubicBezTo>
                  <a:cubicBezTo>
                    <a:pt x="701" y="17346"/>
                    <a:pt x="667" y="17379"/>
                    <a:pt x="667" y="17413"/>
                  </a:cubicBezTo>
                  <a:cubicBezTo>
                    <a:pt x="0" y="19247"/>
                    <a:pt x="934" y="21249"/>
                    <a:pt x="2769" y="21916"/>
                  </a:cubicBezTo>
                  <a:cubicBezTo>
                    <a:pt x="2769" y="21916"/>
                    <a:pt x="3102" y="22049"/>
                    <a:pt x="3770" y="22183"/>
                  </a:cubicBezTo>
                  <a:cubicBezTo>
                    <a:pt x="3936" y="22216"/>
                    <a:pt x="4103" y="22216"/>
                    <a:pt x="4303" y="22250"/>
                  </a:cubicBezTo>
                  <a:cubicBezTo>
                    <a:pt x="4503" y="22316"/>
                    <a:pt x="4704" y="22316"/>
                    <a:pt x="4970" y="22316"/>
                  </a:cubicBezTo>
                  <a:cubicBezTo>
                    <a:pt x="5126" y="22316"/>
                    <a:pt x="5289" y="22320"/>
                    <a:pt x="5461" y="22320"/>
                  </a:cubicBezTo>
                  <a:cubicBezTo>
                    <a:pt x="5804" y="22320"/>
                    <a:pt x="6182" y="22305"/>
                    <a:pt x="6605" y="22216"/>
                  </a:cubicBezTo>
                  <a:cubicBezTo>
                    <a:pt x="6872" y="22183"/>
                    <a:pt x="7205" y="22149"/>
                    <a:pt x="7539" y="22049"/>
                  </a:cubicBezTo>
                  <a:cubicBezTo>
                    <a:pt x="7873" y="21949"/>
                    <a:pt x="8206" y="21883"/>
                    <a:pt x="8606" y="21749"/>
                  </a:cubicBezTo>
                  <a:cubicBezTo>
                    <a:pt x="8973" y="21682"/>
                    <a:pt x="9340" y="21449"/>
                    <a:pt x="9707" y="21316"/>
                  </a:cubicBezTo>
                  <a:cubicBezTo>
                    <a:pt x="10107" y="21115"/>
                    <a:pt x="10508" y="20915"/>
                    <a:pt x="10875" y="20682"/>
                  </a:cubicBezTo>
                  <a:cubicBezTo>
                    <a:pt x="12476" y="19714"/>
                    <a:pt x="14110" y="18147"/>
                    <a:pt x="15345" y="15878"/>
                  </a:cubicBezTo>
                  <a:cubicBezTo>
                    <a:pt x="15978" y="14811"/>
                    <a:pt x="16512" y="13510"/>
                    <a:pt x="16812" y="12176"/>
                  </a:cubicBezTo>
                  <a:cubicBezTo>
                    <a:pt x="17146" y="10875"/>
                    <a:pt x="17279" y="9407"/>
                    <a:pt x="17179" y="7973"/>
                  </a:cubicBezTo>
                  <a:cubicBezTo>
                    <a:pt x="17012" y="5137"/>
                    <a:pt x="15978" y="2335"/>
                    <a:pt x="14310" y="0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066;p52">
              <a:extLst>
                <a:ext uri="{FF2B5EF4-FFF2-40B4-BE49-F238E27FC236}">
                  <a16:creationId xmlns:a16="http://schemas.microsoft.com/office/drawing/2014/main" id="{11E87EE4-8C1A-4AC4-0876-B9B14D6E4F51}"/>
                </a:ext>
              </a:extLst>
            </p:cNvPr>
            <p:cNvSpPr/>
            <p:nvPr/>
          </p:nvSpPr>
          <p:spPr>
            <a:xfrm>
              <a:off x="-4074075" y="9398950"/>
              <a:ext cx="254375" cy="234050"/>
            </a:xfrm>
            <a:custGeom>
              <a:avLst/>
              <a:gdLst/>
              <a:ahLst/>
              <a:cxnLst/>
              <a:rect l="l" t="t" r="r" b="b"/>
              <a:pathLst>
                <a:path w="10175" h="9362" extrusionOk="0">
                  <a:moveTo>
                    <a:pt x="6914" y="1"/>
                  </a:moveTo>
                  <a:cubicBezTo>
                    <a:pt x="6889" y="1"/>
                    <a:pt x="6864" y="1"/>
                    <a:pt x="6838" y="2"/>
                  </a:cubicBezTo>
                  <a:cubicBezTo>
                    <a:pt x="6638" y="235"/>
                    <a:pt x="6371" y="469"/>
                    <a:pt x="6138" y="635"/>
                  </a:cubicBezTo>
                  <a:lnTo>
                    <a:pt x="6038" y="669"/>
                  </a:lnTo>
                  <a:lnTo>
                    <a:pt x="6005" y="702"/>
                  </a:lnTo>
                  <a:cubicBezTo>
                    <a:pt x="6005" y="702"/>
                    <a:pt x="5971" y="735"/>
                    <a:pt x="5938" y="735"/>
                  </a:cubicBezTo>
                  <a:cubicBezTo>
                    <a:pt x="5838" y="769"/>
                    <a:pt x="5704" y="902"/>
                    <a:pt x="5504" y="1002"/>
                  </a:cubicBezTo>
                  <a:cubicBezTo>
                    <a:pt x="5137" y="1236"/>
                    <a:pt x="4604" y="1603"/>
                    <a:pt x="3970" y="2070"/>
                  </a:cubicBezTo>
                  <a:cubicBezTo>
                    <a:pt x="3336" y="2570"/>
                    <a:pt x="2535" y="3204"/>
                    <a:pt x="1835" y="3904"/>
                  </a:cubicBezTo>
                  <a:cubicBezTo>
                    <a:pt x="1468" y="4271"/>
                    <a:pt x="1134" y="4672"/>
                    <a:pt x="834" y="5072"/>
                  </a:cubicBezTo>
                  <a:cubicBezTo>
                    <a:pt x="534" y="5506"/>
                    <a:pt x="300" y="5906"/>
                    <a:pt x="167" y="6239"/>
                  </a:cubicBezTo>
                  <a:cubicBezTo>
                    <a:pt x="34" y="6606"/>
                    <a:pt x="0" y="6907"/>
                    <a:pt x="34" y="7107"/>
                  </a:cubicBezTo>
                  <a:cubicBezTo>
                    <a:pt x="100" y="7340"/>
                    <a:pt x="134" y="7507"/>
                    <a:pt x="300" y="7774"/>
                  </a:cubicBezTo>
                  <a:cubicBezTo>
                    <a:pt x="334" y="7841"/>
                    <a:pt x="334" y="7874"/>
                    <a:pt x="367" y="7907"/>
                  </a:cubicBezTo>
                  <a:lnTo>
                    <a:pt x="434" y="7941"/>
                  </a:lnTo>
                  <a:cubicBezTo>
                    <a:pt x="534" y="8174"/>
                    <a:pt x="667" y="8341"/>
                    <a:pt x="801" y="8541"/>
                  </a:cubicBezTo>
                  <a:cubicBezTo>
                    <a:pt x="834" y="8574"/>
                    <a:pt x="934" y="8608"/>
                    <a:pt x="968" y="8708"/>
                  </a:cubicBezTo>
                  <a:cubicBezTo>
                    <a:pt x="1034" y="8775"/>
                    <a:pt x="1134" y="8841"/>
                    <a:pt x="1168" y="8908"/>
                  </a:cubicBezTo>
                  <a:cubicBezTo>
                    <a:pt x="1468" y="9175"/>
                    <a:pt x="1635" y="9208"/>
                    <a:pt x="1868" y="9275"/>
                  </a:cubicBezTo>
                  <a:cubicBezTo>
                    <a:pt x="2037" y="9338"/>
                    <a:pt x="2300" y="9362"/>
                    <a:pt x="2649" y="9362"/>
                  </a:cubicBezTo>
                  <a:cubicBezTo>
                    <a:pt x="2850" y="9362"/>
                    <a:pt x="3080" y="9354"/>
                    <a:pt x="3336" y="9342"/>
                  </a:cubicBezTo>
                  <a:cubicBezTo>
                    <a:pt x="3469" y="9342"/>
                    <a:pt x="3603" y="9342"/>
                    <a:pt x="3670" y="9275"/>
                  </a:cubicBezTo>
                  <a:cubicBezTo>
                    <a:pt x="3836" y="9075"/>
                    <a:pt x="4036" y="8875"/>
                    <a:pt x="4203" y="8708"/>
                  </a:cubicBezTo>
                  <a:cubicBezTo>
                    <a:pt x="4937" y="7941"/>
                    <a:pt x="5704" y="7374"/>
                    <a:pt x="6338" y="6873"/>
                  </a:cubicBezTo>
                  <a:cubicBezTo>
                    <a:pt x="7005" y="6373"/>
                    <a:pt x="7539" y="6006"/>
                    <a:pt x="7873" y="5772"/>
                  </a:cubicBezTo>
                  <a:cubicBezTo>
                    <a:pt x="8039" y="5672"/>
                    <a:pt x="8206" y="5572"/>
                    <a:pt x="8306" y="5539"/>
                  </a:cubicBezTo>
                  <a:cubicBezTo>
                    <a:pt x="8340" y="5506"/>
                    <a:pt x="8340" y="5506"/>
                    <a:pt x="8373" y="5506"/>
                  </a:cubicBezTo>
                  <a:cubicBezTo>
                    <a:pt x="8440" y="5506"/>
                    <a:pt x="8440" y="5439"/>
                    <a:pt x="8440" y="5439"/>
                  </a:cubicBezTo>
                  <a:lnTo>
                    <a:pt x="8506" y="5405"/>
                  </a:lnTo>
                  <a:cubicBezTo>
                    <a:pt x="9607" y="4738"/>
                    <a:pt x="10174" y="3404"/>
                    <a:pt x="9807" y="2103"/>
                  </a:cubicBezTo>
                  <a:cubicBezTo>
                    <a:pt x="9382" y="827"/>
                    <a:pt x="8187" y="1"/>
                    <a:pt x="6914" y="1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067;p52">
              <a:extLst>
                <a:ext uri="{FF2B5EF4-FFF2-40B4-BE49-F238E27FC236}">
                  <a16:creationId xmlns:a16="http://schemas.microsoft.com/office/drawing/2014/main" id="{BC9CD4CC-1B4C-4E62-5600-639DB352E5A2}"/>
                </a:ext>
              </a:extLst>
            </p:cNvPr>
            <p:cNvSpPr/>
            <p:nvPr/>
          </p:nvSpPr>
          <p:spPr>
            <a:xfrm>
              <a:off x="-4265875" y="9760900"/>
              <a:ext cx="634625" cy="268550"/>
            </a:xfrm>
            <a:custGeom>
              <a:avLst/>
              <a:gdLst/>
              <a:ahLst/>
              <a:cxnLst/>
              <a:rect l="l" t="t" r="r" b="b"/>
              <a:pathLst>
                <a:path w="25385" h="10742" extrusionOk="0">
                  <a:moveTo>
                    <a:pt x="0" y="1"/>
                  </a:moveTo>
                  <a:cubicBezTo>
                    <a:pt x="0" y="7"/>
                    <a:pt x="1" y="13"/>
                    <a:pt x="3" y="19"/>
                  </a:cubicBezTo>
                  <a:lnTo>
                    <a:pt x="3" y="19"/>
                  </a:lnTo>
                  <a:cubicBezTo>
                    <a:pt x="2" y="13"/>
                    <a:pt x="1" y="7"/>
                    <a:pt x="0" y="1"/>
                  </a:cubicBezTo>
                  <a:close/>
                  <a:moveTo>
                    <a:pt x="3" y="19"/>
                  </a:moveTo>
                  <a:cubicBezTo>
                    <a:pt x="71" y="414"/>
                    <a:pt x="203" y="841"/>
                    <a:pt x="367" y="1235"/>
                  </a:cubicBezTo>
                  <a:lnTo>
                    <a:pt x="567" y="1735"/>
                  </a:lnTo>
                  <a:lnTo>
                    <a:pt x="701" y="2002"/>
                  </a:lnTo>
                  <a:lnTo>
                    <a:pt x="734" y="2069"/>
                  </a:lnTo>
                  <a:lnTo>
                    <a:pt x="734" y="2102"/>
                  </a:lnTo>
                  <a:cubicBezTo>
                    <a:pt x="734" y="2102"/>
                    <a:pt x="815" y="2248"/>
                    <a:pt x="841" y="2291"/>
                  </a:cubicBezTo>
                  <a:lnTo>
                    <a:pt x="841" y="2291"/>
                  </a:lnTo>
                  <a:lnTo>
                    <a:pt x="867" y="2369"/>
                  </a:lnTo>
                  <a:cubicBezTo>
                    <a:pt x="967" y="2569"/>
                    <a:pt x="1068" y="2769"/>
                    <a:pt x="1168" y="3003"/>
                  </a:cubicBezTo>
                  <a:cubicBezTo>
                    <a:pt x="1368" y="3336"/>
                    <a:pt x="1568" y="3670"/>
                    <a:pt x="1801" y="4037"/>
                  </a:cubicBezTo>
                  <a:cubicBezTo>
                    <a:pt x="2002" y="4370"/>
                    <a:pt x="2235" y="4671"/>
                    <a:pt x="2469" y="4937"/>
                  </a:cubicBezTo>
                  <a:cubicBezTo>
                    <a:pt x="2702" y="5238"/>
                    <a:pt x="2969" y="5538"/>
                    <a:pt x="3236" y="5838"/>
                  </a:cubicBezTo>
                  <a:cubicBezTo>
                    <a:pt x="3536" y="6105"/>
                    <a:pt x="3836" y="6405"/>
                    <a:pt x="4203" y="6672"/>
                  </a:cubicBezTo>
                  <a:cubicBezTo>
                    <a:pt x="4537" y="6906"/>
                    <a:pt x="4904" y="7172"/>
                    <a:pt x="5304" y="7373"/>
                  </a:cubicBezTo>
                  <a:cubicBezTo>
                    <a:pt x="5671" y="7573"/>
                    <a:pt x="6038" y="7773"/>
                    <a:pt x="6471" y="7940"/>
                  </a:cubicBezTo>
                  <a:cubicBezTo>
                    <a:pt x="8039" y="8607"/>
                    <a:pt x="9574" y="8840"/>
                    <a:pt x="10975" y="8907"/>
                  </a:cubicBezTo>
                  <a:cubicBezTo>
                    <a:pt x="11498" y="8946"/>
                    <a:pt x="12001" y="8960"/>
                    <a:pt x="12484" y="8960"/>
                  </a:cubicBezTo>
                  <a:cubicBezTo>
                    <a:pt x="13231" y="8960"/>
                    <a:pt x="13929" y="8927"/>
                    <a:pt x="14577" y="8907"/>
                  </a:cubicBezTo>
                  <a:cubicBezTo>
                    <a:pt x="15788" y="8870"/>
                    <a:pt x="16894" y="8822"/>
                    <a:pt x="17920" y="8822"/>
                  </a:cubicBezTo>
                  <a:cubicBezTo>
                    <a:pt x="18731" y="8822"/>
                    <a:pt x="19493" y="8852"/>
                    <a:pt x="20215" y="8940"/>
                  </a:cubicBezTo>
                  <a:cubicBezTo>
                    <a:pt x="21015" y="9007"/>
                    <a:pt x="21782" y="9174"/>
                    <a:pt x="22449" y="9374"/>
                  </a:cubicBezTo>
                  <a:cubicBezTo>
                    <a:pt x="22783" y="9441"/>
                    <a:pt x="23117" y="9607"/>
                    <a:pt x="23450" y="9708"/>
                  </a:cubicBezTo>
                  <a:lnTo>
                    <a:pt x="23684" y="9774"/>
                  </a:lnTo>
                  <a:lnTo>
                    <a:pt x="23717" y="9841"/>
                  </a:lnTo>
                  <a:lnTo>
                    <a:pt x="23784" y="9841"/>
                  </a:lnTo>
                  <a:lnTo>
                    <a:pt x="24484" y="10175"/>
                  </a:lnTo>
                  <a:lnTo>
                    <a:pt x="24551" y="10208"/>
                  </a:lnTo>
                  <a:cubicBezTo>
                    <a:pt x="24584" y="10208"/>
                    <a:pt x="24584" y="10208"/>
                    <a:pt x="24584" y="10241"/>
                  </a:cubicBezTo>
                  <a:lnTo>
                    <a:pt x="24651" y="10275"/>
                  </a:lnTo>
                  <a:cubicBezTo>
                    <a:pt x="24684" y="10308"/>
                    <a:pt x="24718" y="10308"/>
                    <a:pt x="24751" y="10375"/>
                  </a:cubicBezTo>
                  <a:cubicBezTo>
                    <a:pt x="24851" y="10408"/>
                    <a:pt x="24985" y="10475"/>
                    <a:pt x="25085" y="10575"/>
                  </a:cubicBezTo>
                  <a:lnTo>
                    <a:pt x="25251" y="10708"/>
                  </a:lnTo>
                  <a:lnTo>
                    <a:pt x="25318" y="10742"/>
                  </a:lnTo>
                  <a:cubicBezTo>
                    <a:pt x="25352" y="10475"/>
                    <a:pt x="25385" y="10208"/>
                    <a:pt x="25352" y="9908"/>
                  </a:cubicBezTo>
                  <a:cubicBezTo>
                    <a:pt x="25318" y="9541"/>
                    <a:pt x="25218" y="9140"/>
                    <a:pt x="25085" y="8740"/>
                  </a:cubicBezTo>
                  <a:cubicBezTo>
                    <a:pt x="24918" y="8307"/>
                    <a:pt x="24751" y="7906"/>
                    <a:pt x="24484" y="7473"/>
                  </a:cubicBezTo>
                  <a:cubicBezTo>
                    <a:pt x="24184" y="7072"/>
                    <a:pt x="23850" y="6639"/>
                    <a:pt x="23417" y="6305"/>
                  </a:cubicBezTo>
                  <a:cubicBezTo>
                    <a:pt x="23350" y="6238"/>
                    <a:pt x="23217" y="6138"/>
                    <a:pt x="23083" y="6038"/>
                  </a:cubicBezTo>
                  <a:lnTo>
                    <a:pt x="22916" y="5905"/>
                  </a:lnTo>
                  <a:lnTo>
                    <a:pt x="22750" y="5771"/>
                  </a:lnTo>
                  <a:cubicBezTo>
                    <a:pt x="22650" y="5705"/>
                    <a:pt x="22516" y="5571"/>
                    <a:pt x="22416" y="5571"/>
                  </a:cubicBezTo>
                  <a:cubicBezTo>
                    <a:pt x="22383" y="5538"/>
                    <a:pt x="22349" y="5538"/>
                    <a:pt x="22316" y="5471"/>
                  </a:cubicBezTo>
                  <a:lnTo>
                    <a:pt x="22249" y="5438"/>
                  </a:lnTo>
                  <a:lnTo>
                    <a:pt x="22216" y="5404"/>
                  </a:lnTo>
                  <a:lnTo>
                    <a:pt x="22149" y="5371"/>
                  </a:lnTo>
                  <a:lnTo>
                    <a:pt x="21415" y="5038"/>
                  </a:lnTo>
                  <a:lnTo>
                    <a:pt x="21382" y="5038"/>
                  </a:lnTo>
                  <a:lnTo>
                    <a:pt x="21349" y="5004"/>
                  </a:lnTo>
                  <a:lnTo>
                    <a:pt x="21082" y="4904"/>
                  </a:lnTo>
                  <a:cubicBezTo>
                    <a:pt x="20748" y="4771"/>
                    <a:pt x="20448" y="4671"/>
                    <a:pt x="20081" y="4571"/>
                  </a:cubicBezTo>
                  <a:cubicBezTo>
                    <a:pt x="19381" y="4370"/>
                    <a:pt x="18647" y="4204"/>
                    <a:pt x="17846" y="4104"/>
                  </a:cubicBezTo>
                  <a:cubicBezTo>
                    <a:pt x="17124" y="4015"/>
                    <a:pt x="16363" y="3985"/>
                    <a:pt x="15551" y="3985"/>
                  </a:cubicBezTo>
                  <a:cubicBezTo>
                    <a:pt x="14526" y="3985"/>
                    <a:pt x="13419" y="4033"/>
                    <a:pt x="12209" y="4070"/>
                  </a:cubicBezTo>
                  <a:cubicBezTo>
                    <a:pt x="11560" y="4090"/>
                    <a:pt x="10875" y="4123"/>
                    <a:pt x="10122" y="4123"/>
                  </a:cubicBezTo>
                  <a:cubicBezTo>
                    <a:pt x="9636" y="4123"/>
                    <a:pt x="9123" y="4109"/>
                    <a:pt x="8573" y="4070"/>
                  </a:cubicBezTo>
                  <a:cubicBezTo>
                    <a:pt x="7239" y="4003"/>
                    <a:pt x="5704" y="3770"/>
                    <a:pt x="4070" y="3103"/>
                  </a:cubicBezTo>
                  <a:cubicBezTo>
                    <a:pt x="3703" y="2936"/>
                    <a:pt x="3302" y="2769"/>
                    <a:pt x="2902" y="2536"/>
                  </a:cubicBezTo>
                  <a:cubicBezTo>
                    <a:pt x="2535" y="2336"/>
                    <a:pt x="2168" y="2069"/>
                    <a:pt x="1835" y="1835"/>
                  </a:cubicBezTo>
                  <a:cubicBezTo>
                    <a:pt x="1501" y="1568"/>
                    <a:pt x="1201" y="1268"/>
                    <a:pt x="867" y="1001"/>
                  </a:cubicBezTo>
                  <a:cubicBezTo>
                    <a:pt x="567" y="701"/>
                    <a:pt x="334" y="401"/>
                    <a:pt x="67" y="101"/>
                  </a:cubicBezTo>
                  <a:cubicBezTo>
                    <a:pt x="39" y="73"/>
                    <a:pt x="12" y="46"/>
                    <a:pt x="3" y="19"/>
                  </a:cubicBezTo>
                  <a:close/>
                </a:path>
              </a:pathLst>
            </a:custGeom>
            <a:grpFill/>
            <a:ln>
              <a:solidFill>
                <a:srgbClr val="88916E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068;p52">
              <a:extLst>
                <a:ext uri="{FF2B5EF4-FFF2-40B4-BE49-F238E27FC236}">
                  <a16:creationId xmlns:a16="http://schemas.microsoft.com/office/drawing/2014/main" id="{65BD66F8-4F0E-9C4B-CD74-AF098516DAE4}"/>
                </a:ext>
              </a:extLst>
            </p:cNvPr>
            <p:cNvSpPr/>
            <p:nvPr/>
          </p:nvSpPr>
          <p:spPr>
            <a:xfrm>
              <a:off x="-3748850" y="10245425"/>
              <a:ext cx="464525" cy="109250"/>
            </a:xfrm>
            <a:custGeom>
              <a:avLst/>
              <a:gdLst/>
              <a:ahLst/>
              <a:cxnLst/>
              <a:rect l="l" t="t" r="r" b="b"/>
              <a:pathLst>
                <a:path w="18581" h="4370" fill="none" extrusionOk="0">
                  <a:moveTo>
                    <a:pt x="1" y="0"/>
                  </a:moveTo>
                  <a:cubicBezTo>
                    <a:pt x="1" y="0"/>
                    <a:pt x="6438" y="2969"/>
                    <a:pt x="18580" y="4370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069;p52">
              <a:extLst>
                <a:ext uri="{FF2B5EF4-FFF2-40B4-BE49-F238E27FC236}">
                  <a16:creationId xmlns:a16="http://schemas.microsoft.com/office/drawing/2014/main" id="{4E865142-EB1A-BDAC-5FC1-3B355C2007B8}"/>
                </a:ext>
              </a:extLst>
            </p:cNvPr>
            <p:cNvSpPr/>
            <p:nvPr/>
          </p:nvSpPr>
          <p:spPr>
            <a:xfrm>
              <a:off x="-3728000" y="10142850"/>
              <a:ext cx="473700" cy="64225"/>
            </a:xfrm>
            <a:custGeom>
              <a:avLst/>
              <a:gdLst/>
              <a:ahLst/>
              <a:cxnLst/>
              <a:rect l="l" t="t" r="r" b="b"/>
              <a:pathLst>
                <a:path w="18948" h="2569" fill="none" extrusionOk="0">
                  <a:moveTo>
                    <a:pt x="0" y="0"/>
                  </a:moveTo>
                  <a:cubicBezTo>
                    <a:pt x="0" y="0"/>
                    <a:pt x="6672" y="2335"/>
                    <a:pt x="18947" y="2569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070;p52">
              <a:extLst>
                <a:ext uri="{FF2B5EF4-FFF2-40B4-BE49-F238E27FC236}">
                  <a16:creationId xmlns:a16="http://schemas.microsoft.com/office/drawing/2014/main" id="{DCF09EFB-3B83-4C5F-71F4-13CD7CD470DD}"/>
                </a:ext>
              </a:extLst>
            </p:cNvPr>
            <p:cNvSpPr/>
            <p:nvPr/>
          </p:nvSpPr>
          <p:spPr>
            <a:xfrm>
              <a:off x="-3711325" y="9987725"/>
              <a:ext cx="469525" cy="90925"/>
            </a:xfrm>
            <a:custGeom>
              <a:avLst/>
              <a:gdLst/>
              <a:ahLst/>
              <a:cxnLst/>
              <a:rect l="l" t="t" r="r" b="b"/>
              <a:pathLst>
                <a:path w="18781" h="3637" fill="none" extrusionOk="0">
                  <a:moveTo>
                    <a:pt x="1" y="3503"/>
                  </a:moveTo>
                  <a:cubicBezTo>
                    <a:pt x="1" y="3503"/>
                    <a:pt x="7039" y="3637"/>
                    <a:pt x="18781" y="1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071;p52">
              <a:extLst>
                <a:ext uri="{FF2B5EF4-FFF2-40B4-BE49-F238E27FC236}">
                  <a16:creationId xmlns:a16="http://schemas.microsoft.com/office/drawing/2014/main" id="{F1A86FE5-7378-DD5E-3DB5-851893BFE104}"/>
                </a:ext>
              </a:extLst>
            </p:cNvPr>
            <p:cNvSpPr/>
            <p:nvPr/>
          </p:nvSpPr>
          <p:spPr>
            <a:xfrm>
              <a:off x="-3748850" y="9760900"/>
              <a:ext cx="406150" cy="236025"/>
            </a:xfrm>
            <a:custGeom>
              <a:avLst/>
              <a:gdLst/>
              <a:ahLst/>
              <a:cxnLst/>
              <a:rect l="l" t="t" r="r" b="b"/>
              <a:pathLst>
                <a:path w="16246" h="9441" fill="none" extrusionOk="0">
                  <a:moveTo>
                    <a:pt x="1" y="9441"/>
                  </a:moveTo>
                  <a:cubicBezTo>
                    <a:pt x="1" y="9441"/>
                    <a:pt x="7639" y="7339"/>
                    <a:pt x="16245" y="1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072;p52">
              <a:extLst>
                <a:ext uri="{FF2B5EF4-FFF2-40B4-BE49-F238E27FC236}">
                  <a16:creationId xmlns:a16="http://schemas.microsoft.com/office/drawing/2014/main" id="{9AB96EF3-E5CA-259F-C26A-70637AAFD08B}"/>
                </a:ext>
              </a:extLst>
            </p:cNvPr>
            <p:cNvSpPr/>
            <p:nvPr/>
          </p:nvSpPr>
          <p:spPr>
            <a:xfrm>
              <a:off x="-4316750" y="9453175"/>
              <a:ext cx="421975" cy="222700"/>
            </a:xfrm>
            <a:custGeom>
              <a:avLst/>
              <a:gdLst/>
              <a:ahLst/>
              <a:cxnLst/>
              <a:rect l="l" t="t" r="r" b="b"/>
              <a:pathLst>
                <a:path w="16879" h="8908" fill="none" extrusionOk="0">
                  <a:moveTo>
                    <a:pt x="0" y="1"/>
                  </a:moveTo>
                  <a:cubicBezTo>
                    <a:pt x="0" y="1"/>
                    <a:pt x="5471" y="4504"/>
                    <a:pt x="16879" y="8907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073;p52">
              <a:extLst>
                <a:ext uri="{FF2B5EF4-FFF2-40B4-BE49-F238E27FC236}">
                  <a16:creationId xmlns:a16="http://schemas.microsoft.com/office/drawing/2014/main" id="{65BA1CFD-AA3B-FCB0-7BCC-5835F6DFB145}"/>
                </a:ext>
              </a:extLst>
            </p:cNvPr>
            <p:cNvSpPr/>
            <p:nvPr/>
          </p:nvSpPr>
          <p:spPr>
            <a:xfrm>
              <a:off x="-4270900" y="9358950"/>
              <a:ext cx="442025" cy="181825"/>
            </a:xfrm>
            <a:custGeom>
              <a:avLst/>
              <a:gdLst/>
              <a:ahLst/>
              <a:cxnLst/>
              <a:rect l="l" t="t" r="r" b="b"/>
              <a:pathLst>
                <a:path w="17681" h="7273" fill="none" extrusionOk="0">
                  <a:moveTo>
                    <a:pt x="1" y="0"/>
                  </a:moveTo>
                  <a:cubicBezTo>
                    <a:pt x="1" y="0"/>
                    <a:pt x="5838" y="3970"/>
                    <a:pt x="17680" y="7272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074;p52">
              <a:extLst>
                <a:ext uri="{FF2B5EF4-FFF2-40B4-BE49-F238E27FC236}">
                  <a16:creationId xmlns:a16="http://schemas.microsoft.com/office/drawing/2014/main" id="{8C549DBC-EC43-896C-02BE-4B7ED69C0FCC}"/>
                </a:ext>
              </a:extLst>
            </p:cNvPr>
            <p:cNvSpPr/>
            <p:nvPr/>
          </p:nvSpPr>
          <p:spPr>
            <a:xfrm>
              <a:off x="-3863100" y="9682525"/>
              <a:ext cx="330250" cy="345250"/>
            </a:xfrm>
            <a:custGeom>
              <a:avLst/>
              <a:gdLst/>
              <a:ahLst/>
              <a:cxnLst/>
              <a:rect l="l" t="t" r="r" b="b"/>
              <a:pathLst>
                <a:path w="13210" h="13810" fill="none" extrusionOk="0">
                  <a:moveTo>
                    <a:pt x="1" y="13810"/>
                  </a:moveTo>
                  <a:cubicBezTo>
                    <a:pt x="1" y="13810"/>
                    <a:pt x="5805" y="9807"/>
                    <a:pt x="13210" y="0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075;p52">
              <a:extLst>
                <a:ext uri="{FF2B5EF4-FFF2-40B4-BE49-F238E27FC236}">
                  <a16:creationId xmlns:a16="http://schemas.microsoft.com/office/drawing/2014/main" id="{C911983F-6147-64FE-D592-54A4E727FBD3}"/>
                </a:ext>
              </a:extLst>
            </p:cNvPr>
            <p:cNvSpPr/>
            <p:nvPr/>
          </p:nvSpPr>
          <p:spPr>
            <a:xfrm>
              <a:off x="-3940650" y="9581600"/>
              <a:ext cx="296075" cy="375300"/>
            </a:xfrm>
            <a:custGeom>
              <a:avLst/>
              <a:gdLst/>
              <a:ahLst/>
              <a:cxnLst/>
              <a:rect l="l" t="t" r="r" b="b"/>
              <a:pathLst>
                <a:path w="11843" h="15012" fill="none" extrusionOk="0">
                  <a:moveTo>
                    <a:pt x="0" y="15012"/>
                  </a:moveTo>
                  <a:cubicBezTo>
                    <a:pt x="0" y="15012"/>
                    <a:pt x="5438" y="10442"/>
                    <a:pt x="11842" y="1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076;p52">
              <a:extLst>
                <a:ext uri="{FF2B5EF4-FFF2-40B4-BE49-F238E27FC236}">
                  <a16:creationId xmlns:a16="http://schemas.microsoft.com/office/drawing/2014/main" id="{48BEE6E0-6D57-5F13-3E0E-F9C7F8C31ABD}"/>
                </a:ext>
              </a:extLst>
            </p:cNvPr>
            <p:cNvSpPr/>
            <p:nvPr/>
          </p:nvSpPr>
          <p:spPr>
            <a:xfrm>
              <a:off x="-4129950" y="9642475"/>
              <a:ext cx="330250" cy="345275"/>
            </a:xfrm>
            <a:custGeom>
              <a:avLst/>
              <a:gdLst/>
              <a:ahLst/>
              <a:cxnLst/>
              <a:rect l="l" t="t" r="r" b="b"/>
              <a:pathLst>
                <a:path w="13210" h="13811" fill="none" extrusionOk="0">
                  <a:moveTo>
                    <a:pt x="0" y="13811"/>
                  </a:moveTo>
                  <a:cubicBezTo>
                    <a:pt x="0" y="13811"/>
                    <a:pt x="5838" y="9808"/>
                    <a:pt x="13210" y="1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077;p52">
              <a:extLst>
                <a:ext uri="{FF2B5EF4-FFF2-40B4-BE49-F238E27FC236}">
                  <a16:creationId xmlns:a16="http://schemas.microsoft.com/office/drawing/2014/main" id="{CEF210DC-2F10-129B-4360-7C02B4B0AAC3}"/>
                </a:ext>
              </a:extLst>
            </p:cNvPr>
            <p:cNvSpPr/>
            <p:nvPr/>
          </p:nvSpPr>
          <p:spPr>
            <a:xfrm>
              <a:off x="-4207500" y="9541575"/>
              <a:ext cx="296050" cy="375300"/>
            </a:xfrm>
            <a:custGeom>
              <a:avLst/>
              <a:gdLst/>
              <a:ahLst/>
              <a:cxnLst/>
              <a:rect l="l" t="t" r="r" b="b"/>
              <a:pathLst>
                <a:path w="11842" h="15012" fill="none" extrusionOk="0">
                  <a:moveTo>
                    <a:pt x="0" y="15011"/>
                  </a:moveTo>
                  <a:cubicBezTo>
                    <a:pt x="0" y="15011"/>
                    <a:pt x="5437" y="10475"/>
                    <a:pt x="11842" y="1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078;p52">
              <a:extLst>
                <a:ext uri="{FF2B5EF4-FFF2-40B4-BE49-F238E27FC236}">
                  <a16:creationId xmlns:a16="http://schemas.microsoft.com/office/drawing/2014/main" id="{DA5C632B-4C0C-10BB-2556-58E7DDA8AF48}"/>
                </a:ext>
              </a:extLst>
            </p:cNvPr>
            <p:cNvSpPr/>
            <p:nvPr/>
          </p:nvSpPr>
          <p:spPr>
            <a:xfrm>
              <a:off x="-4375125" y="9592450"/>
              <a:ext cx="447850" cy="164300"/>
            </a:xfrm>
            <a:custGeom>
              <a:avLst/>
              <a:gdLst/>
              <a:ahLst/>
              <a:cxnLst/>
              <a:rect l="l" t="t" r="r" b="b"/>
              <a:pathLst>
                <a:path w="17914" h="6572" fill="none" extrusionOk="0">
                  <a:moveTo>
                    <a:pt x="0" y="6572"/>
                  </a:moveTo>
                  <a:cubicBezTo>
                    <a:pt x="0" y="6572"/>
                    <a:pt x="7005" y="5504"/>
                    <a:pt x="17913" y="0"/>
                  </a:cubicBezTo>
                </a:path>
              </a:pathLst>
            </a:custGeom>
            <a:grpFill/>
            <a:ln w="10850" cap="rnd" cmpd="sng">
              <a:solidFill>
                <a:srgbClr val="8891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8" name="Picture 187">
            <a:extLst>
              <a:ext uri="{FF2B5EF4-FFF2-40B4-BE49-F238E27FC236}">
                <a16:creationId xmlns:a16="http://schemas.microsoft.com/office/drawing/2014/main" id="{88960D85-A8EB-77CF-A31A-8BD84688A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348" y="182624"/>
            <a:ext cx="1494234" cy="420314"/>
          </a:xfrm>
          <a:prstGeom prst="rect">
            <a:avLst/>
          </a:prstGeom>
        </p:spPr>
      </p:pic>
      <p:pic>
        <p:nvPicPr>
          <p:cNvPr id="190" name="Picture 189">
            <a:extLst>
              <a:ext uri="{FF2B5EF4-FFF2-40B4-BE49-F238E27FC236}">
                <a16:creationId xmlns:a16="http://schemas.microsoft.com/office/drawing/2014/main" id="{6EA43290-40F6-6C86-AE9A-2CB6858843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5581" y="67537"/>
            <a:ext cx="1115291" cy="918288"/>
          </a:xfrm>
          <a:prstGeom prst="rect">
            <a:avLst/>
          </a:prstGeom>
        </p:spPr>
      </p:pic>
      <p:sp>
        <p:nvSpPr>
          <p:cNvPr id="191" name="Oval 190">
            <a:extLst>
              <a:ext uri="{FF2B5EF4-FFF2-40B4-BE49-F238E27FC236}">
                <a16:creationId xmlns:a16="http://schemas.microsoft.com/office/drawing/2014/main" id="{055E82A5-D2D3-12B1-9D16-2537224DA46D}"/>
              </a:ext>
            </a:extLst>
          </p:cNvPr>
          <p:cNvSpPr/>
          <p:nvPr/>
        </p:nvSpPr>
        <p:spPr>
          <a:xfrm>
            <a:off x="7847350" y="3010864"/>
            <a:ext cx="2427044" cy="2427044"/>
          </a:xfrm>
          <a:prstGeom prst="ellipse">
            <a:avLst/>
          </a:prstGeom>
          <a:noFill/>
          <a:ln>
            <a:solidFill>
              <a:srgbClr val="3760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7" name="Google Shape;1476;p48">
            <a:extLst>
              <a:ext uri="{FF2B5EF4-FFF2-40B4-BE49-F238E27FC236}">
                <a16:creationId xmlns:a16="http://schemas.microsoft.com/office/drawing/2014/main" id="{B4B9C6A5-C1BB-ECB0-BA27-888B8C0E7249}"/>
              </a:ext>
            </a:extLst>
          </p:cNvPr>
          <p:cNvGrpSpPr/>
          <p:nvPr/>
        </p:nvGrpSpPr>
        <p:grpSpPr>
          <a:xfrm rot="1395582">
            <a:off x="358021" y="2946851"/>
            <a:ext cx="1636577" cy="1698589"/>
            <a:chOff x="535494" y="3555777"/>
            <a:chExt cx="1155339" cy="1199116"/>
          </a:xfrm>
          <a:solidFill>
            <a:srgbClr val="376047"/>
          </a:solidFill>
        </p:grpSpPr>
        <p:grpSp>
          <p:nvGrpSpPr>
            <p:cNvPr id="298" name="Google Shape;1477;p48">
              <a:extLst>
                <a:ext uri="{FF2B5EF4-FFF2-40B4-BE49-F238E27FC236}">
                  <a16:creationId xmlns:a16="http://schemas.microsoft.com/office/drawing/2014/main" id="{5CD46797-E0FA-8168-1E64-636CC5DFD60F}"/>
                </a:ext>
              </a:extLst>
            </p:cNvPr>
            <p:cNvGrpSpPr/>
            <p:nvPr/>
          </p:nvGrpSpPr>
          <p:grpSpPr>
            <a:xfrm rot="-6300146">
              <a:off x="617014" y="3690265"/>
              <a:ext cx="992299" cy="930139"/>
              <a:chOff x="404550" y="154025"/>
              <a:chExt cx="1231975" cy="1154700"/>
            </a:xfrm>
            <a:grpFill/>
          </p:grpSpPr>
          <p:sp>
            <p:nvSpPr>
              <p:cNvPr id="300" name="Google Shape;1478;p48">
                <a:extLst>
                  <a:ext uri="{FF2B5EF4-FFF2-40B4-BE49-F238E27FC236}">
                    <a16:creationId xmlns:a16="http://schemas.microsoft.com/office/drawing/2014/main" id="{BD9807FA-3D28-80A4-040D-1BD702D3C357}"/>
                  </a:ext>
                </a:extLst>
              </p:cNvPr>
              <p:cNvSpPr/>
              <p:nvPr/>
            </p:nvSpPr>
            <p:spPr>
              <a:xfrm>
                <a:off x="516625" y="195550"/>
                <a:ext cx="1083300" cy="1053325"/>
              </a:xfrm>
              <a:custGeom>
                <a:avLst/>
                <a:gdLst/>
                <a:ahLst/>
                <a:cxnLst/>
                <a:rect l="l" t="t" r="r" b="b"/>
                <a:pathLst>
                  <a:path w="43332" h="42133" extrusionOk="0">
                    <a:moveTo>
                      <a:pt x="29079" y="929"/>
                    </a:moveTo>
                    <a:cubicBezTo>
                      <a:pt x="30102" y="929"/>
                      <a:pt x="31130" y="990"/>
                      <a:pt x="32157" y="1114"/>
                    </a:cubicBezTo>
                    <a:cubicBezTo>
                      <a:pt x="36993" y="1681"/>
                      <a:pt x="41096" y="4317"/>
                      <a:pt x="42197" y="9320"/>
                    </a:cubicBezTo>
                    <a:cubicBezTo>
                      <a:pt x="43098" y="13223"/>
                      <a:pt x="41697" y="16625"/>
                      <a:pt x="38661" y="19161"/>
                    </a:cubicBezTo>
                    <a:cubicBezTo>
                      <a:pt x="35492" y="21829"/>
                      <a:pt x="32357" y="24131"/>
                      <a:pt x="30255" y="27733"/>
                    </a:cubicBezTo>
                    <a:cubicBezTo>
                      <a:pt x="29188" y="29535"/>
                      <a:pt x="28487" y="31403"/>
                      <a:pt x="27820" y="33337"/>
                    </a:cubicBezTo>
                    <a:cubicBezTo>
                      <a:pt x="27153" y="35406"/>
                      <a:pt x="26419" y="37340"/>
                      <a:pt x="24685" y="38808"/>
                    </a:cubicBezTo>
                    <a:cubicBezTo>
                      <a:pt x="22628" y="40513"/>
                      <a:pt x="19937" y="41331"/>
                      <a:pt x="17243" y="41331"/>
                    </a:cubicBezTo>
                    <a:cubicBezTo>
                      <a:pt x="15350" y="41331"/>
                      <a:pt x="13455" y="40927"/>
                      <a:pt x="11775" y="40142"/>
                    </a:cubicBezTo>
                    <a:cubicBezTo>
                      <a:pt x="8306" y="38575"/>
                      <a:pt x="5804" y="35472"/>
                      <a:pt x="4303" y="32036"/>
                    </a:cubicBezTo>
                    <a:cubicBezTo>
                      <a:pt x="1168" y="24698"/>
                      <a:pt x="4237" y="16625"/>
                      <a:pt x="8907" y="10655"/>
                    </a:cubicBezTo>
                    <a:cubicBezTo>
                      <a:pt x="13742" y="4463"/>
                      <a:pt x="21288" y="929"/>
                      <a:pt x="29079" y="929"/>
                    </a:cubicBezTo>
                    <a:close/>
                    <a:moveTo>
                      <a:pt x="28924" y="1"/>
                    </a:moveTo>
                    <a:cubicBezTo>
                      <a:pt x="21865" y="1"/>
                      <a:pt x="14618" y="3259"/>
                      <a:pt x="9941" y="8186"/>
                    </a:cubicBezTo>
                    <a:cubicBezTo>
                      <a:pt x="4003" y="14391"/>
                      <a:pt x="0" y="23997"/>
                      <a:pt x="3570" y="32337"/>
                    </a:cubicBezTo>
                    <a:cubicBezTo>
                      <a:pt x="3595" y="32396"/>
                      <a:pt x="3628" y="32442"/>
                      <a:pt x="3667" y="32478"/>
                    </a:cubicBezTo>
                    <a:lnTo>
                      <a:pt x="3667" y="32478"/>
                    </a:lnTo>
                    <a:cubicBezTo>
                      <a:pt x="6191" y="38027"/>
                      <a:pt x="11307" y="42133"/>
                      <a:pt x="17245" y="42133"/>
                    </a:cubicBezTo>
                    <a:cubicBezTo>
                      <a:pt x="18365" y="42133"/>
                      <a:pt x="19515" y="41987"/>
                      <a:pt x="20682" y="41677"/>
                    </a:cubicBezTo>
                    <a:cubicBezTo>
                      <a:pt x="22817" y="41076"/>
                      <a:pt x="24918" y="39976"/>
                      <a:pt x="26319" y="38241"/>
                    </a:cubicBezTo>
                    <a:cubicBezTo>
                      <a:pt x="27653" y="36673"/>
                      <a:pt x="28187" y="34638"/>
                      <a:pt x="28821" y="32704"/>
                    </a:cubicBezTo>
                    <a:cubicBezTo>
                      <a:pt x="29788" y="29902"/>
                      <a:pt x="31156" y="27233"/>
                      <a:pt x="33124" y="24998"/>
                    </a:cubicBezTo>
                    <a:cubicBezTo>
                      <a:pt x="34692" y="23197"/>
                      <a:pt x="36627" y="21796"/>
                      <a:pt x="38461" y="20295"/>
                    </a:cubicBezTo>
                    <a:cubicBezTo>
                      <a:pt x="41297" y="17993"/>
                      <a:pt x="43331" y="15191"/>
                      <a:pt x="43165" y="11388"/>
                    </a:cubicBezTo>
                    <a:cubicBezTo>
                      <a:pt x="42964" y="6785"/>
                      <a:pt x="40262" y="2716"/>
                      <a:pt x="35826" y="1148"/>
                    </a:cubicBezTo>
                    <a:cubicBezTo>
                      <a:pt x="33614" y="363"/>
                      <a:pt x="31280" y="1"/>
                      <a:pt x="289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1479;p48">
                <a:extLst>
                  <a:ext uri="{FF2B5EF4-FFF2-40B4-BE49-F238E27FC236}">
                    <a16:creationId xmlns:a16="http://schemas.microsoft.com/office/drawing/2014/main" id="{1A2C2AD7-3768-016C-3932-A73A49BCFD28}"/>
                  </a:ext>
                </a:extLst>
              </p:cNvPr>
              <p:cNvSpPr/>
              <p:nvPr/>
            </p:nvSpPr>
            <p:spPr>
              <a:xfrm>
                <a:off x="564150" y="247700"/>
                <a:ext cx="993225" cy="953525"/>
              </a:xfrm>
              <a:custGeom>
                <a:avLst/>
                <a:gdLst/>
                <a:ahLst/>
                <a:cxnLst/>
                <a:rect l="l" t="t" r="r" b="b"/>
                <a:pathLst>
                  <a:path w="39729" h="38141" extrusionOk="0">
                    <a:moveTo>
                      <a:pt x="26808" y="1"/>
                    </a:moveTo>
                    <a:cubicBezTo>
                      <a:pt x="21099" y="1"/>
                      <a:pt x="14472" y="2256"/>
                      <a:pt x="9541" y="7401"/>
                    </a:cubicBezTo>
                    <a:cubicBezTo>
                      <a:pt x="5038" y="12071"/>
                      <a:pt x="1" y="21077"/>
                      <a:pt x="3336" y="29150"/>
                    </a:cubicBezTo>
                    <a:cubicBezTo>
                      <a:pt x="3837" y="30351"/>
                      <a:pt x="6572" y="36589"/>
                      <a:pt x="12843" y="37923"/>
                    </a:cubicBezTo>
                    <a:cubicBezTo>
                      <a:pt x="13099" y="37965"/>
                      <a:pt x="14018" y="38141"/>
                      <a:pt x="15273" y="38141"/>
                    </a:cubicBezTo>
                    <a:cubicBezTo>
                      <a:pt x="16968" y="38141"/>
                      <a:pt x="19274" y="37821"/>
                      <a:pt x="21383" y="36422"/>
                    </a:cubicBezTo>
                    <a:cubicBezTo>
                      <a:pt x="25052" y="33953"/>
                      <a:pt x="24085" y="30918"/>
                      <a:pt x="27187" y="25447"/>
                    </a:cubicBezTo>
                    <a:cubicBezTo>
                      <a:pt x="32024" y="16908"/>
                      <a:pt x="38695" y="16908"/>
                      <a:pt x="39396" y="10537"/>
                    </a:cubicBezTo>
                    <a:cubicBezTo>
                      <a:pt x="39429" y="10270"/>
                      <a:pt x="39729" y="6467"/>
                      <a:pt x="37261" y="3565"/>
                    </a:cubicBezTo>
                    <a:cubicBezTo>
                      <a:pt x="34726" y="529"/>
                      <a:pt x="30756" y="229"/>
                      <a:pt x="28421" y="62"/>
                    </a:cubicBezTo>
                    <a:cubicBezTo>
                      <a:pt x="27893" y="22"/>
                      <a:pt x="27355" y="1"/>
                      <a:pt x="268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1480;p48">
                <a:extLst>
                  <a:ext uri="{FF2B5EF4-FFF2-40B4-BE49-F238E27FC236}">
                    <a16:creationId xmlns:a16="http://schemas.microsoft.com/office/drawing/2014/main" id="{1301A685-E1B8-6D7F-A18B-9298216EB679}"/>
                  </a:ext>
                </a:extLst>
              </p:cNvPr>
              <p:cNvSpPr/>
              <p:nvPr/>
            </p:nvSpPr>
            <p:spPr>
              <a:xfrm>
                <a:off x="595000" y="278875"/>
                <a:ext cx="928200" cy="892800"/>
              </a:xfrm>
              <a:custGeom>
                <a:avLst/>
                <a:gdLst/>
                <a:ahLst/>
                <a:cxnLst/>
                <a:rect l="l" t="t" r="r" b="b"/>
                <a:pathLst>
                  <a:path w="37128" h="35712" extrusionOk="0">
                    <a:moveTo>
                      <a:pt x="25729" y="1"/>
                    </a:moveTo>
                    <a:cubicBezTo>
                      <a:pt x="20744" y="1"/>
                      <a:pt x="14195" y="1817"/>
                      <a:pt x="9174" y="7021"/>
                    </a:cubicBezTo>
                    <a:cubicBezTo>
                      <a:pt x="5471" y="10891"/>
                      <a:pt x="1" y="19564"/>
                      <a:pt x="3203" y="27469"/>
                    </a:cubicBezTo>
                    <a:cubicBezTo>
                      <a:pt x="3270" y="27503"/>
                      <a:pt x="3303" y="27636"/>
                      <a:pt x="3337" y="27736"/>
                    </a:cubicBezTo>
                    <a:cubicBezTo>
                      <a:pt x="4204" y="29704"/>
                      <a:pt x="6772" y="34374"/>
                      <a:pt x="11809" y="35508"/>
                    </a:cubicBezTo>
                    <a:cubicBezTo>
                      <a:pt x="12101" y="35564"/>
                      <a:pt x="12924" y="35712"/>
                      <a:pt x="14009" y="35712"/>
                    </a:cubicBezTo>
                    <a:cubicBezTo>
                      <a:pt x="15531" y="35712"/>
                      <a:pt x="17570" y="35421"/>
                      <a:pt x="19381" y="34174"/>
                    </a:cubicBezTo>
                    <a:cubicBezTo>
                      <a:pt x="21216" y="32907"/>
                      <a:pt x="21650" y="31639"/>
                      <a:pt x="22350" y="29404"/>
                    </a:cubicBezTo>
                    <a:cubicBezTo>
                      <a:pt x="22851" y="27870"/>
                      <a:pt x="23484" y="25968"/>
                      <a:pt x="24819" y="23633"/>
                    </a:cubicBezTo>
                    <a:cubicBezTo>
                      <a:pt x="27287" y="19363"/>
                      <a:pt x="30156" y="17129"/>
                      <a:pt x="32457" y="15327"/>
                    </a:cubicBezTo>
                    <a:cubicBezTo>
                      <a:pt x="34959" y="13359"/>
                      <a:pt x="36627" y="12025"/>
                      <a:pt x="36894" y="9190"/>
                    </a:cubicBezTo>
                    <a:cubicBezTo>
                      <a:pt x="36894" y="9190"/>
                      <a:pt x="37127" y="7121"/>
                      <a:pt x="36160" y="4953"/>
                    </a:cubicBezTo>
                    <a:cubicBezTo>
                      <a:pt x="35893" y="4286"/>
                      <a:pt x="35526" y="3686"/>
                      <a:pt x="35059" y="3152"/>
                    </a:cubicBezTo>
                    <a:cubicBezTo>
                      <a:pt x="32858" y="483"/>
                      <a:pt x="29289" y="216"/>
                      <a:pt x="27120" y="50"/>
                    </a:cubicBezTo>
                    <a:cubicBezTo>
                      <a:pt x="26673" y="17"/>
                      <a:pt x="26208" y="1"/>
                      <a:pt x="257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1481;p48">
                <a:extLst>
                  <a:ext uri="{FF2B5EF4-FFF2-40B4-BE49-F238E27FC236}">
                    <a16:creationId xmlns:a16="http://schemas.microsoft.com/office/drawing/2014/main" id="{D5DED60E-050E-E1EA-F554-EFAB49DFE1BA}"/>
                  </a:ext>
                </a:extLst>
              </p:cNvPr>
              <p:cNvSpPr/>
              <p:nvPr/>
            </p:nvSpPr>
            <p:spPr>
              <a:xfrm>
                <a:off x="1183775" y="407700"/>
                <a:ext cx="158450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38" h="6339" extrusionOk="0">
                    <a:moveTo>
                      <a:pt x="3169" y="0"/>
                    </a:moveTo>
                    <a:cubicBezTo>
                      <a:pt x="1434" y="0"/>
                      <a:pt x="0" y="1401"/>
                      <a:pt x="0" y="3169"/>
                    </a:cubicBezTo>
                    <a:cubicBezTo>
                      <a:pt x="0" y="4904"/>
                      <a:pt x="1434" y="6338"/>
                      <a:pt x="3169" y="6338"/>
                    </a:cubicBezTo>
                    <a:cubicBezTo>
                      <a:pt x="4937" y="6338"/>
                      <a:pt x="6338" y="4904"/>
                      <a:pt x="6338" y="3169"/>
                    </a:cubicBezTo>
                    <a:cubicBezTo>
                      <a:pt x="6338" y="1401"/>
                      <a:pt x="4937" y="0"/>
                      <a:pt x="316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1482;p48">
                <a:extLst>
                  <a:ext uri="{FF2B5EF4-FFF2-40B4-BE49-F238E27FC236}">
                    <a16:creationId xmlns:a16="http://schemas.microsoft.com/office/drawing/2014/main" id="{4DEF1859-ABC3-88E6-E423-63FBB6BF6759}"/>
                  </a:ext>
                </a:extLst>
              </p:cNvPr>
              <p:cNvSpPr/>
              <p:nvPr/>
            </p:nvSpPr>
            <p:spPr>
              <a:xfrm>
                <a:off x="941925" y="922225"/>
                <a:ext cx="15847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39" h="6339" extrusionOk="0">
                    <a:moveTo>
                      <a:pt x="3169" y="1"/>
                    </a:moveTo>
                    <a:cubicBezTo>
                      <a:pt x="1435" y="1"/>
                      <a:pt x="0" y="1435"/>
                      <a:pt x="0" y="3170"/>
                    </a:cubicBezTo>
                    <a:cubicBezTo>
                      <a:pt x="0" y="4938"/>
                      <a:pt x="1435" y="6339"/>
                      <a:pt x="3169" y="6339"/>
                    </a:cubicBezTo>
                    <a:cubicBezTo>
                      <a:pt x="4937" y="6339"/>
                      <a:pt x="6338" y="4938"/>
                      <a:pt x="6338" y="3170"/>
                    </a:cubicBezTo>
                    <a:cubicBezTo>
                      <a:pt x="6338" y="1435"/>
                      <a:pt x="4937" y="1"/>
                      <a:pt x="31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1483;p48">
                <a:extLst>
                  <a:ext uri="{FF2B5EF4-FFF2-40B4-BE49-F238E27FC236}">
                    <a16:creationId xmlns:a16="http://schemas.microsoft.com/office/drawing/2014/main" id="{F041B362-C4E5-1AAE-D01E-395418B783C0}"/>
                  </a:ext>
                </a:extLst>
              </p:cNvPr>
              <p:cNvSpPr/>
              <p:nvPr/>
            </p:nvSpPr>
            <p:spPr>
              <a:xfrm>
                <a:off x="908575" y="403525"/>
                <a:ext cx="158450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38" h="6339" extrusionOk="0">
                    <a:moveTo>
                      <a:pt x="3169" y="1"/>
                    </a:moveTo>
                    <a:cubicBezTo>
                      <a:pt x="1435" y="1"/>
                      <a:pt x="0" y="1402"/>
                      <a:pt x="0" y="3169"/>
                    </a:cubicBezTo>
                    <a:cubicBezTo>
                      <a:pt x="0" y="4904"/>
                      <a:pt x="1435" y="6338"/>
                      <a:pt x="3169" y="6338"/>
                    </a:cubicBezTo>
                    <a:cubicBezTo>
                      <a:pt x="4937" y="6338"/>
                      <a:pt x="6338" y="4904"/>
                      <a:pt x="6338" y="3169"/>
                    </a:cubicBezTo>
                    <a:cubicBezTo>
                      <a:pt x="6338" y="1402"/>
                      <a:pt x="4937" y="1"/>
                      <a:pt x="31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1484;p48">
                <a:extLst>
                  <a:ext uri="{FF2B5EF4-FFF2-40B4-BE49-F238E27FC236}">
                    <a16:creationId xmlns:a16="http://schemas.microsoft.com/office/drawing/2014/main" id="{65547343-53CF-4A32-EED2-ED060E2CCE9D}"/>
                  </a:ext>
                </a:extLst>
              </p:cNvPr>
              <p:cNvSpPr/>
              <p:nvPr/>
            </p:nvSpPr>
            <p:spPr>
              <a:xfrm>
                <a:off x="1107875" y="638700"/>
                <a:ext cx="108425" cy="108425"/>
              </a:xfrm>
              <a:custGeom>
                <a:avLst/>
                <a:gdLst/>
                <a:ahLst/>
                <a:cxnLst/>
                <a:rect l="l" t="t" r="r" b="b"/>
                <a:pathLst>
                  <a:path w="4337" h="4337" extrusionOk="0">
                    <a:moveTo>
                      <a:pt x="2169" y="0"/>
                    </a:moveTo>
                    <a:cubicBezTo>
                      <a:pt x="968" y="0"/>
                      <a:pt x="1" y="968"/>
                      <a:pt x="1" y="2168"/>
                    </a:cubicBezTo>
                    <a:cubicBezTo>
                      <a:pt x="1" y="3369"/>
                      <a:pt x="968" y="4337"/>
                      <a:pt x="2169" y="4337"/>
                    </a:cubicBezTo>
                    <a:cubicBezTo>
                      <a:pt x="3370" y="4337"/>
                      <a:pt x="4337" y="3369"/>
                      <a:pt x="4337" y="2168"/>
                    </a:cubicBezTo>
                    <a:cubicBezTo>
                      <a:pt x="4337" y="968"/>
                      <a:pt x="3370" y="0"/>
                      <a:pt x="216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1485;p48">
                <a:extLst>
                  <a:ext uri="{FF2B5EF4-FFF2-40B4-BE49-F238E27FC236}">
                    <a16:creationId xmlns:a16="http://schemas.microsoft.com/office/drawing/2014/main" id="{CD981B10-A51B-B0A9-8A06-E57ECDD473DC}"/>
                  </a:ext>
                </a:extLst>
              </p:cNvPr>
              <p:cNvSpPr/>
              <p:nvPr/>
            </p:nvSpPr>
            <p:spPr>
              <a:xfrm>
                <a:off x="758450" y="888875"/>
                <a:ext cx="108450" cy="108425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4337" extrusionOk="0">
                    <a:moveTo>
                      <a:pt x="2169" y="0"/>
                    </a:moveTo>
                    <a:cubicBezTo>
                      <a:pt x="968" y="0"/>
                      <a:pt x="1" y="968"/>
                      <a:pt x="1" y="2169"/>
                    </a:cubicBezTo>
                    <a:cubicBezTo>
                      <a:pt x="1" y="3369"/>
                      <a:pt x="968" y="4337"/>
                      <a:pt x="2169" y="4337"/>
                    </a:cubicBezTo>
                    <a:cubicBezTo>
                      <a:pt x="3370" y="4337"/>
                      <a:pt x="4337" y="3369"/>
                      <a:pt x="4337" y="2169"/>
                    </a:cubicBezTo>
                    <a:cubicBezTo>
                      <a:pt x="4337" y="968"/>
                      <a:pt x="3370" y="0"/>
                      <a:pt x="216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1486;p48">
                <a:extLst>
                  <a:ext uri="{FF2B5EF4-FFF2-40B4-BE49-F238E27FC236}">
                    <a16:creationId xmlns:a16="http://schemas.microsoft.com/office/drawing/2014/main" id="{ED0F5826-6A9B-3318-28EF-16E4E5E25795}"/>
                  </a:ext>
                </a:extLst>
              </p:cNvPr>
              <p:cNvSpPr/>
              <p:nvPr/>
            </p:nvSpPr>
            <p:spPr>
              <a:xfrm>
                <a:off x="819325" y="649525"/>
                <a:ext cx="206025" cy="206025"/>
              </a:xfrm>
              <a:custGeom>
                <a:avLst/>
                <a:gdLst/>
                <a:ahLst/>
                <a:cxnLst/>
                <a:rect l="l" t="t" r="r" b="b"/>
                <a:pathLst>
                  <a:path w="8241" h="8241" extrusionOk="0">
                    <a:moveTo>
                      <a:pt x="4137" y="1"/>
                    </a:moveTo>
                    <a:cubicBezTo>
                      <a:pt x="1836" y="1"/>
                      <a:pt x="1" y="1836"/>
                      <a:pt x="1" y="4137"/>
                    </a:cubicBezTo>
                    <a:cubicBezTo>
                      <a:pt x="1" y="6405"/>
                      <a:pt x="1836" y="8240"/>
                      <a:pt x="4137" y="8240"/>
                    </a:cubicBezTo>
                    <a:cubicBezTo>
                      <a:pt x="6406" y="8240"/>
                      <a:pt x="8240" y="6405"/>
                      <a:pt x="8240" y="4137"/>
                    </a:cubicBezTo>
                    <a:cubicBezTo>
                      <a:pt x="8240" y="1836"/>
                      <a:pt x="6406" y="1"/>
                      <a:pt x="41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1487;p48">
                <a:extLst>
                  <a:ext uri="{FF2B5EF4-FFF2-40B4-BE49-F238E27FC236}">
                    <a16:creationId xmlns:a16="http://schemas.microsoft.com/office/drawing/2014/main" id="{83E12052-46C2-08AB-418B-E9CB794A6BFC}"/>
                  </a:ext>
                </a:extLst>
              </p:cNvPr>
              <p:cNvSpPr/>
              <p:nvPr/>
            </p:nvSpPr>
            <p:spPr>
              <a:xfrm>
                <a:off x="1386400" y="473575"/>
                <a:ext cx="79250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170" extrusionOk="0">
                    <a:moveTo>
                      <a:pt x="1569" y="1"/>
                    </a:moveTo>
                    <a:cubicBezTo>
                      <a:pt x="701" y="1"/>
                      <a:pt x="1" y="701"/>
                      <a:pt x="1" y="1568"/>
                    </a:cubicBezTo>
                    <a:cubicBezTo>
                      <a:pt x="1" y="2436"/>
                      <a:pt x="701" y="3169"/>
                      <a:pt x="1569" y="3169"/>
                    </a:cubicBezTo>
                    <a:cubicBezTo>
                      <a:pt x="2436" y="3169"/>
                      <a:pt x="3170" y="2436"/>
                      <a:pt x="3170" y="1568"/>
                    </a:cubicBezTo>
                    <a:cubicBezTo>
                      <a:pt x="3170" y="701"/>
                      <a:pt x="2436" y="1"/>
                      <a:pt x="15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1488;p48">
                <a:extLst>
                  <a:ext uri="{FF2B5EF4-FFF2-40B4-BE49-F238E27FC236}">
                    <a16:creationId xmlns:a16="http://schemas.microsoft.com/office/drawing/2014/main" id="{3C04064D-9A33-0B1B-4E22-33EEAA0746E2}"/>
                  </a:ext>
                </a:extLst>
              </p:cNvPr>
              <p:cNvSpPr/>
              <p:nvPr/>
            </p:nvSpPr>
            <p:spPr>
              <a:xfrm>
                <a:off x="1107050" y="340150"/>
                <a:ext cx="64225" cy="64225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569" extrusionOk="0">
                    <a:moveTo>
                      <a:pt x="1301" y="0"/>
                    </a:moveTo>
                    <a:cubicBezTo>
                      <a:pt x="567" y="0"/>
                      <a:pt x="0" y="567"/>
                      <a:pt x="0" y="1268"/>
                    </a:cubicBezTo>
                    <a:cubicBezTo>
                      <a:pt x="0" y="2002"/>
                      <a:pt x="567" y="2569"/>
                      <a:pt x="1301" y="2569"/>
                    </a:cubicBezTo>
                    <a:cubicBezTo>
                      <a:pt x="2002" y="2569"/>
                      <a:pt x="2569" y="2002"/>
                      <a:pt x="2569" y="1268"/>
                    </a:cubicBezTo>
                    <a:cubicBezTo>
                      <a:pt x="2569" y="567"/>
                      <a:pt x="2002" y="0"/>
                      <a:pt x="13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1489;p48">
                <a:extLst>
                  <a:ext uri="{FF2B5EF4-FFF2-40B4-BE49-F238E27FC236}">
                    <a16:creationId xmlns:a16="http://schemas.microsoft.com/office/drawing/2014/main" id="{A9B5F852-DFE7-0FE1-A2AC-E0359FC99C3C}"/>
                  </a:ext>
                </a:extLst>
              </p:cNvPr>
              <p:cNvSpPr/>
              <p:nvPr/>
            </p:nvSpPr>
            <p:spPr>
              <a:xfrm>
                <a:off x="1273000" y="607000"/>
                <a:ext cx="64225" cy="64250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570" extrusionOk="0">
                    <a:moveTo>
                      <a:pt x="1268" y="1"/>
                    </a:moveTo>
                    <a:cubicBezTo>
                      <a:pt x="567" y="1"/>
                      <a:pt x="0" y="568"/>
                      <a:pt x="0" y="1268"/>
                    </a:cubicBezTo>
                    <a:cubicBezTo>
                      <a:pt x="0" y="2002"/>
                      <a:pt x="567" y="2569"/>
                      <a:pt x="1268" y="2569"/>
                    </a:cubicBezTo>
                    <a:cubicBezTo>
                      <a:pt x="2002" y="2569"/>
                      <a:pt x="2569" y="2002"/>
                      <a:pt x="2569" y="1268"/>
                    </a:cubicBezTo>
                    <a:cubicBezTo>
                      <a:pt x="2569" y="568"/>
                      <a:pt x="2002" y="1"/>
                      <a:pt x="12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1490;p48">
                <a:extLst>
                  <a:ext uri="{FF2B5EF4-FFF2-40B4-BE49-F238E27FC236}">
                    <a16:creationId xmlns:a16="http://schemas.microsoft.com/office/drawing/2014/main" id="{A463D8EE-CD73-C74A-A9F5-E7DCFF2ACC4D}"/>
                  </a:ext>
                </a:extLst>
              </p:cNvPr>
              <p:cNvSpPr/>
              <p:nvPr/>
            </p:nvSpPr>
            <p:spPr>
              <a:xfrm>
                <a:off x="796825" y="530275"/>
                <a:ext cx="65075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2603" extrusionOk="0">
                    <a:moveTo>
                      <a:pt x="1301" y="1"/>
                    </a:moveTo>
                    <a:cubicBezTo>
                      <a:pt x="601" y="1"/>
                      <a:pt x="0" y="601"/>
                      <a:pt x="0" y="1302"/>
                    </a:cubicBezTo>
                    <a:cubicBezTo>
                      <a:pt x="0" y="2002"/>
                      <a:pt x="601" y="2603"/>
                      <a:pt x="1301" y="2603"/>
                    </a:cubicBezTo>
                    <a:cubicBezTo>
                      <a:pt x="2035" y="2603"/>
                      <a:pt x="2602" y="2002"/>
                      <a:pt x="2602" y="1302"/>
                    </a:cubicBezTo>
                    <a:cubicBezTo>
                      <a:pt x="2602" y="601"/>
                      <a:pt x="2035" y="1"/>
                      <a:pt x="13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1491;p48">
                <a:extLst>
                  <a:ext uri="{FF2B5EF4-FFF2-40B4-BE49-F238E27FC236}">
                    <a16:creationId xmlns:a16="http://schemas.microsoft.com/office/drawing/2014/main" id="{6EA81430-5695-3D25-FE15-C40B8D06C68D}"/>
                  </a:ext>
                </a:extLst>
              </p:cNvPr>
              <p:cNvSpPr/>
              <p:nvPr/>
            </p:nvSpPr>
            <p:spPr>
              <a:xfrm>
                <a:off x="831000" y="1059825"/>
                <a:ext cx="64250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603" extrusionOk="0">
                    <a:moveTo>
                      <a:pt x="1269" y="1"/>
                    </a:moveTo>
                    <a:cubicBezTo>
                      <a:pt x="568" y="1"/>
                      <a:pt x="1" y="601"/>
                      <a:pt x="1" y="1302"/>
                    </a:cubicBezTo>
                    <a:cubicBezTo>
                      <a:pt x="1" y="2002"/>
                      <a:pt x="568" y="2603"/>
                      <a:pt x="1269" y="2603"/>
                    </a:cubicBezTo>
                    <a:cubicBezTo>
                      <a:pt x="2002" y="2603"/>
                      <a:pt x="2569" y="2002"/>
                      <a:pt x="2569" y="1302"/>
                    </a:cubicBezTo>
                    <a:cubicBezTo>
                      <a:pt x="2569" y="601"/>
                      <a:pt x="2002" y="1"/>
                      <a:pt x="12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1492;p48">
                <a:extLst>
                  <a:ext uri="{FF2B5EF4-FFF2-40B4-BE49-F238E27FC236}">
                    <a16:creationId xmlns:a16="http://schemas.microsoft.com/office/drawing/2014/main" id="{E50AC0F9-AC65-89D4-220A-FC51D1E8A6E9}"/>
                  </a:ext>
                </a:extLst>
              </p:cNvPr>
              <p:cNvSpPr/>
              <p:nvPr/>
            </p:nvSpPr>
            <p:spPr>
              <a:xfrm>
                <a:off x="1355550" y="355150"/>
                <a:ext cx="417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669" extrusionOk="0">
                    <a:moveTo>
                      <a:pt x="835" y="1"/>
                    </a:moveTo>
                    <a:cubicBezTo>
                      <a:pt x="401" y="1"/>
                      <a:pt x="1" y="368"/>
                      <a:pt x="1" y="835"/>
                    </a:cubicBezTo>
                    <a:cubicBezTo>
                      <a:pt x="1" y="1302"/>
                      <a:pt x="401" y="1669"/>
                      <a:pt x="835" y="1669"/>
                    </a:cubicBezTo>
                    <a:cubicBezTo>
                      <a:pt x="1302" y="1669"/>
                      <a:pt x="1669" y="1302"/>
                      <a:pt x="1669" y="835"/>
                    </a:cubicBezTo>
                    <a:cubicBezTo>
                      <a:pt x="1669" y="368"/>
                      <a:pt x="1302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1493;p48">
                <a:extLst>
                  <a:ext uri="{FF2B5EF4-FFF2-40B4-BE49-F238E27FC236}">
                    <a16:creationId xmlns:a16="http://schemas.microsoft.com/office/drawing/2014/main" id="{A6C7030F-39A9-8D4C-69F9-B5BCEC9BA342}"/>
                  </a:ext>
                </a:extLst>
              </p:cNvPr>
              <p:cNvSpPr/>
              <p:nvPr/>
            </p:nvSpPr>
            <p:spPr>
              <a:xfrm>
                <a:off x="1107050" y="878025"/>
                <a:ext cx="417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669" extrusionOk="0">
                    <a:moveTo>
                      <a:pt x="834" y="1"/>
                    </a:moveTo>
                    <a:cubicBezTo>
                      <a:pt x="367" y="1"/>
                      <a:pt x="0" y="368"/>
                      <a:pt x="0" y="835"/>
                    </a:cubicBezTo>
                    <a:cubicBezTo>
                      <a:pt x="0" y="1268"/>
                      <a:pt x="367" y="1669"/>
                      <a:pt x="834" y="1669"/>
                    </a:cubicBezTo>
                    <a:cubicBezTo>
                      <a:pt x="1301" y="1669"/>
                      <a:pt x="1668" y="1268"/>
                      <a:pt x="1668" y="835"/>
                    </a:cubicBezTo>
                    <a:cubicBezTo>
                      <a:pt x="1668" y="368"/>
                      <a:pt x="1301" y="1"/>
                      <a:pt x="8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1494;p48">
                <a:extLst>
                  <a:ext uri="{FF2B5EF4-FFF2-40B4-BE49-F238E27FC236}">
                    <a16:creationId xmlns:a16="http://schemas.microsoft.com/office/drawing/2014/main" id="{6B9A907F-3FDE-40CA-9FFE-D12AB3698097}"/>
                  </a:ext>
                </a:extLst>
              </p:cNvPr>
              <p:cNvSpPr/>
              <p:nvPr/>
            </p:nvSpPr>
            <p:spPr>
              <a:xfrm>
                <a:off x="585249" y="280100"/>
                <a:ext cx="640500" cy="890350"/>
              </a:xfrm>
              <a:custGeom>
                <a:avLst/>
                <a:gdLst/>
                <a:ahLst/>
                <a:cxnLst/>
                <a:rect l="l" t="t" r="r" b="b"/>
                <a:pathLst>
                  <a:path w="25620" h="35614" extrusionOk="0">
                    <a:moveTo>
                      <a:pt x="25619" y="1"/>
                    </a:moveTo>
                    <a:cubicBezTo>
                      <a:pt x="20649" y="1"/>
                      <a:pt x="14144" y="1835"/>
                      <a:pt x="9174" y="7006"/>
                    </a:cubicBezTo>
                    <a:cubicBezTo>
                      <a:pt x="5471" y="10908"/>
                      <a:pt x="1" y="19581"/>
                      <a:pt x="3203" y="27454"/>
                    </a:cubicBezTo>
                    <a:cubicBezTo>
                      <a:pt x="3270" y="27520"/>
                      <a:pt x="3303" y="27620"/>
                      <a:pt x="3337" y="27754"/>
                    </a:cubicBezTo>
                    <a:cubicBezTo>
                      <a:pt x="4171" y="29689"/>
                      <a:pt x="6706" y="34359"/>
                      <a:pt x="11809" y="35426"/>
                    </a:cubicBezTo>
                    <a:cubicBezTo>
                      <a:pt x="12097" y="35477"/>
                      <a:pt x="12902" y="35614"/>
                      <a:pt x="13960" y="35614"/>
                    </a:cubicBezTo>
                    <a:cubicBezTo>
                      <a:pt x="14986" y="35614"/>
                      <a:pt x="16250" y="35485"/>
                      <a:pt x="17513" y="35026"/>
                    </a:cubicBezTo>
                    <a:cubicBezTo>
                      <a:pt x="17013" y="34992"/>
                      <a:pt x="16679" y="34926"/>
                      <a:pt x="16479" y="34926"/>
                    </a:cubicBezTo>
                    <a:cubicBezTo>
                      <a:pt x="11442" y="33858"/>
                      <a:pt x="8874" y="29188"/>
                      <a:pt x="8007" y="27253"/>
                    </a:cubicBezTo>
                    <a:cubicBezTo>
                      <a:pt x="7973" y="27120"/>
                      <a:pt x="7940" y="27020"/>
                      <a:pt x="7873" y="26953"/>
                    </a:cubicBezTo>
                    <a:cubicBezTo>
                      <a:pt x="4638" y="19048"/>
                      <a:pt x="10108" y="10408"/>
                      <a:pt x="13844" y="6505"/>
                    </a:cubicBezTo>
                    <a:cubicBezTo>
                      <a:pt x="17347" y="2836"/>
                      <a:pt x="21650" y="901"/>
                      <a:pt x="256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1495;p48">
                <a:extLst>
                  <a:ext uri="{FF2B5EF4-FFF2-40B4-BE49-F238E27FC236}">
                    <a16:creationId xmlns:a16="http://schemas.microsoft.com/office/drawing/2014/main" id="{D2785B89-0342-7241-D7D6-B3D277F40897}"/>
                  </a:ext>
                </a:extLst>
              </p:cNvPr>
              <p:cNvSpPr/>
              <p:nvPr/>
            </p:nvSpPr>
            <p:spPr>
              <a:xfrm>
                <a:off x="1223750" y="984550"/>
                <a:ext cx="76025" cy="31325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253" extrusionOk="0">
                    <a:moveTo>
                      <a:pt x="446" y="0"/>
                    </a:moveTo>
                    <a:cubicBezTo>
                      <a:pt x="29" y="0"/>
                      <a:pt x="1" y="652"/>
                      <a:pt x="469" y="777"/>
                    </a:cubicBezTo>
                    <a:cubicBezTo>
                      <a:pt x="1136" y="943"/>
                      <a:pt x="1837" y="1077"/>
                      <a:pt x="2504" y="1244"/>
                    </a:cubicBezTo>
                    <a:cubicBezTo>
                      <a:pt x="2535" y="1250"/>
                      <a:pt x="2563" y="1253"/>
                      <a:pt x="2591" y="1253"/>
                    </a:cubicBezTo>
                    <a:cubicBezTo>
                      <a:pt x="3010" y="1253"/>
                      <a:pt x="3041" y="570"/>
                      <a:pt x="2571" y="476"/>
                    </a:cubicBezTo>
                    <a:cubicBezTo>
                      <a:pt x="1904" y="310"/>
                      <a:pt x="1203" y="176"/>
                      <a:pt x="536" y="9"/>
                    </a:cubicBezTo>
                    <a:cubicBezTo>
                      <a:pt x="504" y="3"/>
                      <a:pt x="474" y="0"/>
                      <a:pt x="4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1496;p48">
                <a:extLst>
                  <a:ext uri="{FF2B5EF4-FFF2-40B4-BE49-F238E27FC236}">
                    <a16:creationId xmlns:a16="http://schemas.microsoft.com/office/drawing/2014/main" id="{8D0FFF98-6373-3DB4-A810-3BA0F7E06182}"/>
                  </a:ext>
                </a:extLst>
              </p:cNvPr>
              <p:cNvSpPr/>
              <p:nvPr/>
            </p:nvSpPr>
            <p:spPr>
              <a:xfrm>
                <a:off x="1221150" y="1022875"/>
                <a:ext cx="71950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288" extrusionOk="0">
                    <a:moveTo>
                      <a:pt x="492" y="0"/>
                    </a:moveTo>
                    <a:cubicBezTo>
                      <a:pt x="124" y="0"/>
                      <a:pt x="0" y="600"/>
                      <a:pt x="406" y="745"/>
                    </a:cubicBezTo>
                    <a:cubicBezTo>
                      <a:pt x="1007" y="978"/>
                      <a:pt x="1641" y="1145"/>
                      <a:pt x="2308" y="1279"/>
                    </a:cubicBezTo>
                    <a:cubicBezTo>
                      <a:pt x="2338" y="1285"/>
                      <a:pt x="2367" y="1287"/>
                      <a:pt x="2395" y="1287"/>
                    </a:cubicBezTo>
                    <a:cubicBezTo>
                      <a:pt x="2818" y="1287"/>
                      <a:pt x="2878" y="607"/>
                      <a:pt x="2408" y="545"/>
                    </a:cubicBezTo>
                    <a:cubicBezTo>
                      <a:pt x="1807" y="411"/>
                      <a:pt x="1207" y="244"/>
                      <a:pt x="673" y="44"/>
                    </a:cubicBezTo>
                    <a:cubicBezTo>
                      <a:pt x="608" y="14"/>
                      <a:pt x="547" y="0"/>
                      <a:pt x="4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1497;p48">
                <a:extLst>
                  <a:ext uri="{FF2B5EF4-FFF2-40B4-BE49-F238E27FC236}">
                    <a16:creationId xmlns:a16="http://schemas.microsoft.com/office/drawing/2014/main" id="{7BA3F887-15A2-6A54-AC30-7631F106FD33}"/>
                  </a:ext>
                </a:extLst>
              </p:cNvPr>
              <p:cNvSpPr/>
              <p:nvPr/>
            </p:nvSpPr>
            <p:spPr>
              <a:xfrm>
                <a:off x="1203500" y="1057825"/>
                <a:ext cx="7320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928" h="1682" extrusionOk="0">
                    <a:moveTo>
                      <a:pt x="475" y="0"/>
                    </a:moveTo>
                    <a:cubicBezTo>
                      <a:pt x="150" y="0"/>
                      <a:pt x="1" y="547"/>
                      <a:pt x="345" y="748"/>
                    </a:cubicBezTo>
                    <a:cubicBezTo>
                      <a:pt x="979" y="1081"/>
                      <a:pt x="1613" y="1382"/>
                      <a:pt x="2213" y="1648"/>
                    </a:cubicBezTo>
                    <a:cubicBezTo>
                      <a:pt x="2266" y="1671"/>
                      <a:pt x="2318" y="1681"/>
                      <a:pt x="2366" y="1681"/>
                    </a:cubicBezTo>
                    <a:cubicBezTo>
                      <a:pt x="2739" y="1681"/>
                      <a:pt x="2927" y="1062"/>
                      <a:pt x="2513" y="915"/>
                    </a:cubicBezTo>
                    <a:cubicBezTo>
                      <a:pt x="1880" y="681"/>
                      <a:pt x="1279" y="348"/>
                      <a:pt x="645" y="47"/>
                    </a:cubicBezTo>
                    <a:cubicBezTo>
                      <a:pt x="585" y="15"/>
                      <a:pt x="528" y="0"/>
                      <a:pt x="4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1498;p48">
                <a:extLst>
                  <a:ext uri="{FF2B5EF4-FFF2-40B4-BE49-F238E27FC236}">
                    <a16:creationId xmlns:a16="http://schemas.microsoft.com/office/drawing/2014/main" id="{5494BB0F-A5EE-D405-73BF-0BFF2C92C79C}"/>
                  </a:ext>
                </a:extLst>
              </p:cNvPr>
              <p:cNvSpPr/>
              <p:nvPr/>
            </p:nvSpPr>
            <p:spPr>
              <a:xfrm>
                <a:off x="1185750" y="1089175"/>
                <a:ext cx="65425" cy="55600"/>
              </a:xfrm>
              <a:custGeom>
                <a:avLst/>
                <a:gdLst/>
                <a:ahLst/>
                <a:cxnLst/>
                <a:rect l="l" t="t" r="r" b="b"/>
                <a:pathLst>
                  <a:path w="2617" h="2224" extrusionOk="0">
                    <a:moveTo>
                      <a:pt x="533" y="0"/>
                    </a:moveTo>
                    <a:cubicBezTo>
                      <a:pt x="237" y="0"/>
                      <a:pt x="0" y="461"/>
                      <a:pt x="321" y="728"/>
                    </a:cubicBezTo>
                    <a:cubicBezTo>
                      <a:pt x="822" y="1162"/>
                      <a:pt x="1355" y="1662"/>
                      <a:pt x="1856" y="2129"/>
                    </a:cubicBezTo>
                    <a:cubicBezTo>
                      <a:pt x="1928" y="2195"/>
                      <a:pt x="2005" y="2223"/>
                      <a:pt x="2078" y="2223"/>
                    </a:cubicBezTo>
                    <a:cubicBezTo>
                      <a:pt x="2375" y="2223"/>
                      <a:pt x="2617" y="1763"/>
                      <a:pt x="2323" y="1495"/>
                    </a:cubicBezTo>
                    <a:cubicBezTo>
                      <a:pt x="1822" y="1062"/>
                      <a:pt x="1255" y="561"/>
                      <a:pt x="755" y="94"/>
                    </a:cubicBezTo>
                    <a:cubicBezTo>
                      <a:pt x="682" y="28"/>
                      <a:pt x="606" y="0"/>
                      <a:pt x="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1499;p48">
                <a:extLst>
                  <a:ext uri="{FF2B5EF4-FFF2-40B4-BE49-F238E27FC236}">
                    <a16:creationId xmlns:a16="http://schemas.microsoft.com/office/drawing/2014/main" id="{D574E4CA-E16C-9C36-0F3A-C864ADBDA654}"/>
                  </a:ext>
                </a:extLst>
              </p:cNvPr>
              <p:cNvSpPr/>
              <p:nvPr/>
            </p:nvSpPr>
            <p:spPr>
              <a:xfrm>
                <a:off x="1163175" y="1131300"/>
                <a:ext cx="71775" cy="62325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2493" extrusionOk="0">
                    <a:moveTo>
                      <a:pt x="568" y="0"/>
                    </a:moveTo>
                    <a:cubicBezTo>
                      <a:pt x="276" y="0"/>
                      <a:pt x="1" y="355"/>
                      <a:pt x="257" y="611"/>
                    </a:cubicBezTo>
                    <a:lnTo>
                      <a:pt x="1992" y="2379"/>
                    </a:lnTo>
                    <a:cubicBezTo>
                      <a:pt x="2072" y="2459"/>
                      <a:pt x="2170" y="2493"/>
                      <a:pt x="2267" y="2493"/>
                    </a:cubicBezTo>
                    <a:cubicBezTo>
                      <a:pt x="2573" y="2493"/>
                      <a:pt x="2870" y="2157"/>
                      <a:pt x="2592" y="1878"/>
                    </a:cubicBezTo>
                    <a:lnTo>
                      <a:pt x="824" y="110"/>
                    </a:lnTo>
                    <a:cubicBezTo>
                      <a:pt x="747" y="33"/>
                      <a:pt x="656" y="0"/>
                      <a:pt x="5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1500;p48">
                <a:extLst>
                  <a:ext uri="{FF2B5EF4-FFF2-40B4-BE49-F238E27FC236}">
                    <a16:creationId xmlns:a16="http://schemas.microsoft.com/office/drawing/2014/main" id="{EEA2BCE2-0E32-1FC1-B224-A185EF2087F0}"/>
                  </a:ext>
                </a:extLst>
              </p:cNvPr>
              <p:cNvSpPr/>
              <p:nvPr/>
            </p:nvSpPr>
            <p:spPr>
              <a:xfrm>
                <a:off x="1136000" y="1166550"/>
                <a:ext cx="45775" cy="47850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914" extrusionOk="0">
                    <a:moveTo>
                      <a:pt x="549" y="1"/>
                    </a:moveTo>
                    <a:cubicBezTo>
                      <a:pt x="269" y="1"/>
                      <a:pt x="1" y="344"/>
                      <a:pt x="243" y="635"/>
                    </a:cubicBezTo>
                    <a:cubicBezTo>
                      <a:pt x="510" y="969"/>
                      <a:pt x="744" y="1336"/>
                      <a:pt x="977" y="1703"/>
                    </a:cubicBezTo>
                    <a:cubicBezTo>
                      <a:pt x="1057" y="1852"/>
                      <a:pt x="1193" y="1914"/>
                      <a:pt x="1327" y="1914"/>
                    </a:cubicBezTo>
                    <a:cubicBezTo>
                      <a:pt x="1582" y="1914"/>
                      <a:pt x="1831" y="1687"/>
                      <a:pt x="1678" y="1402"/>
                    </a:cubicBezTo>
                    <a:cubicBezTo>
                      <a:pt x="1411" y="969"/>
                      <a:pt x="1111" y="535"/>
                      <a:pt x="844" y="168"/>
                    </a:cubicBezTo>
                    <a:cubicBezTo>
                      <a:pt x="762" y="50"/>
                      <a:pt x="654" y="1"/>
                      <a:pt x="5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1501;p48">
                <a:extLst>
                  <a:ext uri="{FF2B5EF4-FFF2-40B4-BE49-F238E27FC236}">
                    <a16:creationId xmlns:a16="http://schemas.microsoft.com/office/drawing/2014/main" id="{0E3FFAB7-26E6-F421-C38B-29885D5615E5}"/>
                  </a:ext>
                </a:extLst>
              </p:cNvPr>
              <p:cNvSpPr/>
              <p:nvPr/>
            </p:nvSpPr>
            <p:spPr>
              <a:xfrm>
                <a:off x="1110200" y="1189025"/>
                <a:ext cx="30225" cy="43550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1742" extrusionOk="0">
                    <a:moveTo>
                      <a:pt x="513" y="1"/>
                    </a:moveTo>
                    <a:cubicBezTo>
                      <a:pt x="266" y="1"/>
                      <a:pt x="0" y="225"/>
                      <a:pt x="108" y="503"/>
                    </a:cubicBezTo>
                    <a:cubicBezTo>
                      <a:pt x="241" y="804"/>
                      <a:pt x="341" y="1104"/>
                      <a:pt x="408" y="1404"/>
                    </a:cubicBezTo>
                    <a:cubicBezTo>
                      <a:pt x="438" y="1587"/>
                      <a:pt x="580" y="1742"/>
                      <a:pt x="783" y="1742"/>
                    </a:cubicBezTo>
                    <a:cubicBezTo>
                      <a:pt x="802" y="1742"/>
                      <a:pt x="821" y="1740"/>
                      <a:pt x="842" y="1738"/>
                    </a:cubicBezTo>
                    <a:cubicBezTo>
                      <a:pt x="1042" y="1671"/>
                      <a:pt x="1209" y="1471"/>
                      <a:pt x="1175" y="1304"/>
                    </a:cubicBezTo>
                    <a:cubicBezTo>
                      <a:pt x="1075" y="937"/>
                      <a:pt x="942" y="570"/>
                      <a:pt x="842" y="237"/>
                    </a:cubicBezTo>
                    <a:cubicBezTo>
                      <a:pt x="782" y="70"/>
                      <a:pt x="650" y="1"/>
                      <a:pt x="51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1502;p48">
                <a:extLst>
                  <a:ext uri="{FF2B5EF4-FFF2-40B4-BE49-F238E27FC236}">
                    <a16:creationId xmlns:a16="http://schemas.microsoft.com/office/drawing/2014/main" id="{7A26170B-0D77-6F01-41DC-477B28A1785F}"/>
                  </a:ext>
                </a:extLst>
              </p:cNvPr>
              <p:cNvSpPr/>
              <p:nvPr/>
            </p:nvSpPr>
            <p:spPr>
              <a:xfrm>
                <a:off x="1064875" y="1207200"/>
                <a:ext cx="292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2541" extrusionOk="0">
                    <a:moveTo>
                      <a:pt x="432" y="0"/>
                    </a:moveTo>
                    <a:cubicBezTo>
                      <a:pt x="226" y="0"/>
                      <a:pt x="1" y="147"/>
                      <a:pt x="19" y="410"/>
                    </a:cubicBezTo>
                    <a:cubicBezTo>
                      <a:pt x="86" y="1011"/>
                      <a:pt x="386" y="1544"/>
                      <a:pt x="386" y="2111"/>
                    </a:cubicBezTo>
                    <a:cubicBezTo>
                      <a:pt x="386" y="2386"/>
                      <a:pt x="628" y="2540"/>
                      <a:pt x="840" y="2540"/>
                    </a:cubicBezTo>
                    <a:cubicBezTo>
                      <a:pt x="1014" y="2540"/>
                      <a:pt x="1169" y="2437"/>
                      <a:pt x="1154" y="2211"/>
                    </a:cubicBezTo>
                    <a:cubicBezTo>
                      <a:pt x="1154" y="1544"/>
                      <a:pt x="853" y="944"/>
                      <a:pt x="753" y="277"/>
                    </a:cubicBezTo>
                    <a:cubicBezTo>
                      <a:pt x="739" y="88"/>
                      <a:pt x="591" y="0"/>
                      <a:pt x="4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1503;p48">
                <a:extLst>
                  <a:ext uri="{FF2B5EF4-FFF2-40B4-BE49-F238E27FC236}">
                    <a16:creationId xmlns:a16="http://schemas.microsoft.com/office/drawing/2014/main" id="{033A7132-6D12-1AD1-30F5-5B7DFB7A2831}"/>
                  </a:ext>
                </a:extLst>
              </p:cNvPr>
              <p:cNvSpPr/>
              <p:nvPr/>
            </p:nvSpPr>
            <p:spPr>
              <a:xfrm>
                <a:off x="1024375" y="1226250"/>
                <a:ext cx="27025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2099" extrusionOk="0">
                    <a:moveTo>
                      <a:pt x="462" y="0"/>
                    </a:moveTo>
                    <a:cubicBezTo>
                      <a:pt x="240" y="0"/>
                      <a:pt x="0" y="166"/>
                      <a:pt x="38" y="449"/>
                    </a:cubicBezTo>
                    <a:cubicBezTo>
                      <a:pt x="105" y="916"/>
                      <a:pt x="172" y="1316"/>
                      <a:pt x="272" y="1783"/>
                    </a:cubicBezTo>
                    <a:cubicBezTo>
                      <a:pt x="301" y="2000"/>
                      <a:pt x="468" y="2098"/>
                      <a:pt x="637" y="2098"/>
                    </a:cubicBezTo>
                    <a:cubicBezTo>
                      <a:pt x="858" y="2098"/>
                      <a:pt x="1081" y="1933"/>
                      <a:pt x="1006" y="1650"/>
                    </a:cubicBezTo>
                    <a:cubicBezTo>
                      <a:pt x="939" y="1249"/>
                      <a:pt x="839" y="782"/>
                      <a:pt x="805" y="315"/>
                    </a:cubicBezTo>
                    <a:cubicBezTo>
                      <a:pt x="791" y="98"/>
                      <a:pt x="632" y="0"/>
                      <a:pt x="4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1504;p48">
                <a:extLst>
                  <a:ext uri="{FF2B5EF4-FFF2-40B4-BE49-F238E27FC236}">
                    <a16:creationId xmlns:a16="http://schemas.microsoft.com/office/drawing/2014/main" id="{585F2658-6B9A-1889-2B2D-9241D04A8664}"/>
                  </a:ext>
                </a:extLst>
              </p:cNvPr>
              <p:cNvSpPr/>
              <p:nvPr/>
            </p:nvSpPr>
            <p:spPr>
              <a:xfrm>
                <a:off x="985300" y="1236100"/>
                <a:ext cx="28100" cy="72625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2905" extrusionOk="0">
                    <a:moveTo>
                      <a:pt x="426" y="1"/>
                    </a:moveTo>
                    <a:cubicBezTo>
                      <a:pt x="225" y="1"/>
                      <a:pt x="0" y="145"/>
                      <a:pt x="0" y="422"/>
                    </a:cubicBezTo>
                    <a:cubicBezTo>
                      <a:pt x="33" y="1122"/>
                      <a:pt x="200" y="1889"/>
                      <a:pt x="334" y="2590"/>
                    </a:cubicBezTo>
                    <a:cubicBezTo>
                      <a:pt x="363" y="2807"/>
                      <a:pt x="524" y="2905"/>
                      <a:pt x="689" y="2905"/>
                    </a:cubicBezTo>
                    <a:cubicBezTo>
                      <a:pt x="903" y="2905"/>
                      <a:pt x="1124" y="2739"/>
                      <a:pt x="1067" y="2456"/>
                    </a:cubicBezTo>
                    <a:cubicBezTo>
                      <a:pt x="934" y="1756"/>
                      <a:pt x="767" y="1055"/>
                      <a:pt x="734" y="288"/>
                    </a:cubicBezTo>
                    <a:cubicBezTo>
                      <a:pt x="734" y="95"/>
                      <a:pt x="588" y="1"/>
                      <a:pt x="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1505;p48">
                <a:extLst>
                  <a:ext uri="{FF2B5EF4-FFF2-40B4-BE49-F238E27FC236}">
                    <a16:creationId xmlns:a16="http://schemas.microsoft.com/office/drawing/2014/main" id="{5BC29C99-48CD-43E7-CE73-6293F7C756F2}"/>
                  </a:ext>
                </a:extLst>
              </p:cNvPr>
              <p:cNvSpPr/>
              <p:nvPr/>
            </p:nvSpPr>
            <p:spPr>
              <a:xfrm>
                <a:off x="951925" y="1239075"/>
                <a:ext cx="24100" cy="6050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2420" extrusionOk="0">
                    <a:moveTo>
                      <a:pt x="467" y="0"/>
                    </a:moveTo>
                    <a:cubicBezTo>
                      <a:pt x="327" y="0"/>
                      <a:pt x="184" y="69"/>
                      <a:pt x="101" y="236"/>
                    </a:cubicBezTo>
                    <a:cubicBezTo>
                      <a:pt x="1" y="469"/>
                      <a:pt x="34" y="770"/>
                      <a:pt x="67" y="1070"/>
                    </a:cubicBezTo>
                    <a:cubicBezTo>
                      <a:pt x="101" y="1403"/>
                      <a:pt x="101" y="1770"/>
                      <a:pt x="168" y="2104"/>
                    </a:cubicBezTo>
                    <a:cubicBezTo>
                      <a:pt x="182" y="2321"/>
                      <a:pt x="329" y="2419"/>
                      <a:pt x="487" y="2419"/>
                    </a:cubicBezTo>
                    <a:cubicBezTo>
                      <a:pt x="694" y="2419"/>
                      <a:pt x="920" y="2253"/>
                      <a:pt x="901" y="1971"/>
                    </a:cubicBezTo>
                    <a:cubicBezTo>
                      <a:pt x="868" y="1737"/>
                      <a:pt x="868" y="1437"/>
                      <a:pt x="835" y="1170"/>
                    </a:cubicBezTo>
                    <a:cubicBezTo>
                      <a:pt x="835" y="970"/>
                      <a:pt x="735" y="736"/>
                      <a:pt x="835" y="503"/>
                    </a:cubicBezTo>
                    <a:cubicBezTo>
                      <a:pt x="963" y="224"/>
                      <a:pt x="720" y="0"/>
                      <a:pt x="4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1506;p48">
                <a:extLst>
                  <a:ext uri="{FF2B5EF4-FFF2-40B4-BE49-F238E27FC236}">
                    <a16:creationId xmlns:a16="http://schemas.microsoft.com/office/drawing/2014/main" id="{06CCF245-3711-6CB5-F55D-4C8B8F88E884}"/>
                  </a:ext>
                </a:extLst>
              </p:cNvPr>
              <p:cNvSpPr/>
              <p:nvPr/>
            </p:nvSpPr>
            <p:spPr>
              <a:xfrm>
                <a:off x="906450" y="1233475"/>
                <a:ext cx="31600" cy="69775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2791" extrusionOk="0">
                    <a:moveTo>
                      <a:pt x="691" y="1"/>
                    </a:moveTo>
                    <a:cubicBezTo>
                      <a:pt x="584" y="1"/>
                      <a:pt x="474" y="38"/>
                      <a:pt x="385" y="126"/>
                    </a:cubicBezTo>
                    <a:cubicBezTo>
                      <a:pt x="152" y="360"/>
                      <a:pt x="185" y="794"/>
                      <a:pt x="152" y="1127"/>
                    </a:cubicBezTo>
                    <a:lnTo>
                      <a:pt x="18" y="2361"/>
                    </a:lnTo>
                    <a:cubicBezTo>
                      <a:pt x="0" y="2636"/>
                      <a:pt x="214" y="2790"/>
                      <a:pt x="415" y="2790"/>
                    </a:cubicBezTo>
                    <a:cubicBezTo>
                      <a:pt x="580" y="2790"/>
                      <a:pt x="737" y="2687"/>
                      <a:pt x="752" y="2461"/>
                    </a:cubicBezTo>
                    <a:lnTo>
                      <a:pt x="886" y="1461"/>
                    </a:lnTo>
                    <a:cubicBezTo>
                      <a:pt x="886" y="1327"/>
                      <a:pt x="919" y="1160"/>
                      <a:pt x="919" y="1027"/>
                    </a:cubicBezTo>
                    <a:cubicBezTo>
                      <a:pt x="919" y="894"/>
                      <a:pt x="919" y="660"/>
                      <a:pt x="1019" y="527"/>
                    </a:cubicBezTo>
                    <a:cubicBezTo>
                      <a:pt x="1264" y="282"/>
                      <a:pt x="988" y="1"/>
                      <a:pt x="6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1507;p48">
                <a:extLst>
                  <a:ext uri="{FF2B5EF4-FFF2-40B4-BE49-F238E27FC236}">
                    <a16:creationId xmlns:a16="http://schemas.microsoft.com/office/drawing/2014/main" id="{29DFB670-333A-FC50-84C7-1CB09B255FED}"/>
                  </a:ext>
                </a:extLst>
              </p:cNvPr>
              <p:cNvSpPr/>
              <p:nvPr/>
            </p:nvSpPr>
            <p:spPr>
              <a:xfrm>
                <a:off x="858325" y="1232025"/>
                <a:ext cx="36775" cy="53850"/>
              </a:xfrm>
              <a:custGeom>
                <a:avLst/>
                <a:gdLst/>
                <a:ahLst/>
                <a:cxnLst/>
                <a:rect l="l" t="t" r="r" b="b"/>
                <a:pathLst>
                  <a:path w="1471" h="2154" extrusionOk="0">
                    <a:moveTo>
                      <a:pt x="1126" y="1"/>
                    </a:moveTo>
                    <a:cubicBezTo>
                      <a:pt x="1089" y="1"/>
                      <a:pt x="1050" y="6"/>
                      <a:pt x="1009" y="18"/>
                    </a:cubicBezTo>
                    <a:cubicBezTo>
                      <a:pt x="643" y="18"/>
                      <a:pt x="576" y="418"/>
                      <a:pt x="476" y="685"/>
                    </a:cubicBezTo>
                    <a:cubicBezTo>
                      <a:pt x="342" y="985"/>
                      <a:pt x="242" y="1285"/>
                      <a:pt x="109" y="1619"/>
                    </a:cubicBezTo>
                    <a:cubicBezTo>
                      <a:pt x="1" y="1921"/>
                      <a:pt x="256" y="2153"/>
                      <a:pt x="495" y="2153"/>
                    </a:cubicBezTo>
                    <a:cubicBezTo>
                      <a:pt x="625" y="2153"/>
                      <a:pt x="750" y="2084"/>
                      <a:pt x="809" y="1919"/>
                    </a:cubicBezTo>
                    <a:cubicBezTo>
                      <a:pt x="876" y="1719"/>
                      <a:pt x="976" y="1452"/>
                      <a:pt x="1043" y="1252"/>
                    </a:cubicBezTo>
                    <a:cubicBezTo>
                      <a:pt x="1110" y="1118"/>
                      <a:pt x="1143" y="1052"/>
                      <a:pt x="1176" y="918"/>
                    </a:cubicBezTo>
                    <a:cubicBezTo>
                      <a:pt x="1176" y="885"/>
                      <a:pt x="1210" y="785"/>
                      <a:pt x="1210" y="751"/>
                    </a:cubicBezTo>
                    <a:cubicBezTo>
                      <a:pt x="1210" y="743"/>
                      <a:pt x="1210" y="737"/>
                      <a:pt x="1211" y="732"/>
                    </a:cubicBezTo>
                    <a:lnTo>
                      <a:pt x="1211" y="732"/>
                    </a:lnTo>
                    <a:cubicBezTo>
                      <a:pt x="1362" y="672"/>
                      <a:pt x="1471" y="489"/>
                      <a:pt x="1443" y="351"/>
                    </a:cubicBezTo>
                    <a:cubicBezTo>
                      <a:pt x="1443" y="130"/>
                      <a:pt x="1306" y="1"/>
                      <a:pt x="11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1508;p48">
                <a:extLst>
                  <a:ext uri="{FF2B5EF4-FFF2-40B4-BE49-F238E27FC236}">
                    <a16:creationId xmlns:a16="http://schemas.microsoft.com/office/drawing/2014/main" id="{DC08AE7B-7853-D426-368E-52BA3663576F}"/>
                  </a:ext>
                </a:extLst>
              </p:cNvPr>
              <p:cNvSpPr/>
              <p:nvPr/>
            </p:nvSpPr>
            <p:spPr>
              <a:xfrm>
                <a:off x="815275" y="1214925"/>
                <a:ext cx="36800" cy="58425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337" extrusionOk="0">
                    <a:moveTo>
                      <a:pt x="978" y="0"/>
                    </a:moveTo>
                    <a:cubicBezTo>
                      <a:pt x="848" y="0"/>
                      <a:pt x="722" y="70"/>
                      <a:pt x="663" y="235"/>
                    </a:cubicBezTo>
                    <a:cubicBezTo>
                      <a:pt x="497" y="768"/>
                      <a:pt x="296" y="1269"/>
                      <a:pt x="130" y="1802"/>
                    </a:cubicBezTo>
                    <a:cubicBezTo>
                      <a:pt x="0" y="2104"/>
                      <a:pt x="262" y="2337"/>
                      <a:pt x="507" y="2337"/>
                    </a:cubicBezTo>
                    <a:cubicBezTo>
                      <a:pt x="642" y="2337"/>
                      <a:pt x="771" y="2268"/>
                      <a:pt x="830" y="2103"/>
                    </a:cubicBezTo>
                    <a:cubicBezTo>
                      <a:pt x="997" y="1569"/>
                      <a:pt x="1164" y="1069"/>
                      <a:pt x="1364" y="535"/>
                    </a:cubicBezTo>
                    <a:cubicBezTo>
                      <a:pt x="1472" y="233"/>
                      <a:pt x="1217" y="0"/>
                      <a:pt x="9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1509;p48">
                <a:extLst>
                  <a:ext uri="{FF2B5EF4-FFF2-40B4-BE49-F238E27FC236}">
                    <a16:creationId xmlns:a16="http://schemas.microsoft.com/office/drawing/2014/main" id="{A2BE0840-0DA4-897F-E468-28B4748891D6}"/>
                  </a:ext>
                </a:extLst>
              </p:cNvPr>
              <p:cNvSpPr/>
              <p:nvPr/>
            </p:nvSpPr>
            <p:spPr>
              <a:xfrm>
                <a:off x="776075" y="1203500"/>
                <a:ext cx="39275" cy="5697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2279" extrusionOk="0">
                    <a:moveTo>
                      <a:pt x="1088" y="1"/>
                    </a:moveTo>
                    <a:cubicBezTo>
                      <a:pt x="954" y="1"/>
                      <a:pt x="824" y="77"/>
                      <a:pt x="764" y="258"/>
                    </a:cubicBezTo>
                    <a:cubicBezTo>
                      <a:pt x="597" y="758"/>
                      <a:pt x="397" y="1325"/>
                      <a:pt x="130" y="1759"/>
                    </a:cubicBezTo>
                    <a:cubicBezTo>
                      <a:pt x="1" y="2061"/>
                      <a:pt x="247" y="2279"/>
                      <a:pt x="500" y="2279"/>
                    </a:cubicBezTo>
                    <a:cubicBezTo>
                      <a:pt x="640" y="2279"/>
                      <a:pt x="781" y="2213"/>
                      <a:pt x="864" y="2059"/>
                    </a:cubicBezTo>
                    <a:cubicBezTo>
                      <a:pt x="1097" y="1559"/>
                      <a:pt x="1297" y="1059"/>
                      <a:pt x="1464" y="558"/>
                    </a:cubicBezTo>
                    <a:cubicBezTo>
                      <a:pt x="1571" y="239"/>
                      <a:pt x="1324" y="1"/>
                      <a:pt x="10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1510;p48">
                <a:extLst>
                  <a:ext uri="{FF2B5EF4-FFF2-40B4-BE49-F238E27FC236}">
                    <a16:creationId xmlns:a16="http://schemas.microsoft.com/office/drawing/2014/main" id="{E8C4B3C6-AA08-F9DC-D75D-4EC5C9CB24B9}"/>
                  </a:ext>
                </a:extLst>
              </p:cNvPr>
              <p:cNvSpPr/>
              <p:nvPr/>
            </p:nvSpPr>
            <p:spPr>
              <a:xfrm>
                <a:off x="1241575" y="949725"/>
                <a:ext cx="85300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3412" h="1327" extrusionOk="0">
                    <a:moveTo>
                      <a:pt x="557" y="0"/>
                    </a:moveTo>
                    <a:cubicBezTo>
                      <a:pt x="86" y="0"/>
                      <a:pt x="1" y="703"/>
                      <a:pt x="490" y="735"/>
                    </a:cubicBezTo>
                    <a:cubicBezTo>
                      <a:pt x="1257" y="835"/>
                      <a:pt x="1991" y="1002"/>
                      <a:pt x="2692" y="1302"/>
                    </a:cubicBezTo>
                    <a:cubicBezTo>
                      <a:pt x="2739" y="1319"/>
                      <a:pt x="2784" y="1327"/>
                      <a:pt x="2827" y="1327"/>
                    </a:cubicBezTo>
                    <a:cubicBezTo>
                      <a:pt x="3211" y="1327"/>
                      <a:pt x="3412" y="719"/>
                      <a:pt x="2992" y="569"/>
                    </a:cubicBezTo>
                    <a:cubicBezTo>
                      <a:pt x="2191" y="302"/>
                      <a:pt x="1424" y="68"/>
                      <a:pt x="590" y="1"/>
                    </a:cubicBezTo>
                    <a:cubicBezTo>
                      <a:pt x="579" y="1"/>
                      <a:pt x="568" y="0"/>
                      <a:pt x="5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1511;p48">
                <a:extLst>
                  <a:ext uri="{FF2B5EF4-FFF2-40B4-BE49-F238E27FC236}">
                    <a16:creationId xmlns:a16="http://schemas.microsoft.com/office/drawing/2014/main" id="{116A4F10-DB30-8385-5E30-A6A14E50B60E}"/>
                  </a:ext>
                </a:extLst>
              </p:cNvPr>
              <p:cNvSpPr/>
              <p:nvPr/>
            </p:nvSpPr>
            <p:spPr>
              <a:xfrm>
                <a:off x="1260150" y="907175"/>
                <a:ext cx="74650" cy="37850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1514" extrusionOk="0">
                    <a:moveTo>
                      <a:pt x="519" y="0"/>
                    </a:moveTo>
                    <a:cubicBezTo>
                      <a:pt x="159" y="0"/>
                      <a:pt x="0" y="561"/>
                      <a:pt x="381" y="736"/>
                    </a:cubicBezTo>
                    <a:cubicBezTo>
                      <a:pt x="948" y="1036"/>
                      <a:pt x="1582" y="1270"/>
                      <a:pt x="2249" y="1503"/>
                    </a:cubicBezTo>
                    <a:cubicBezTo>
                      <a:pt x="2280" y="1510"/>
                      <a:pt x="2310" y="1513"/>
                      <a:pt x="2339" y="1513"/>
                    </a:cubicBezTo>
                    <a:cubicBezTo>
                      <a:pt x="2752" y="1513"/>
                      <a:pt x="2985" y="894"/>
                      <a:pt x="2549" y="769"/>
                    </a:cubicBezTo>
                    <a:cubicBezTo>
                      <a:pt x="1882" y="569"/>
                      <a:pt x="1282" y="336"/>
                      <a:pt x="681" y="36"/>
                    </a:cubicBezTo>
                    <a:cubicBezTo>
                      <a:pt x="624" y="11"/>
                      <a:pt x="569" y="0"/>
                      <a:pt x="51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1512;p48">
                <a:extLst>
                  <a:ext uri="{FF2B5EF4-FFF2-40B4-BE49-F238E27FC236}">
                    <a16:creationId xmlns:a16="http://schemas.microsoft.com/office/drawing/2014/main" id="{F808DFF2-C526-1A66-E8FB-E7576F132884}"/>
                  </a:ext>
                </a:extLst>
              </p:cNvPr>
              <p:cNvSpPr/>
              <p:nvPr/>
            </p:nvSpPr>
            <p:spPr>
              <a:xfrm>
                <a:off x="1287900" y="861700"/>
                <a:ext cx="67450" cy="4305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722" extrusionOk="0">
                    <a:moveTo>
                      <a:pt x="615" y="1"/>
                    </a:moveTo>
                    <a:cubicBezTo>
                      <a:pt x="280" y="1"/>
                      <a:pt x="1" y="462"/>
                      <a:pt x="338" y="687"/>
                    </a:cubicBezTo>
                    <a:cubicBezTo>
                      <a:pt x="905" y="987"/>
                      <a:pt x="1406" y="1321"/>
                      <a:pt x="1873" y="1654"/>
                    </a:cubicBezTo>
                    <a:cubicBezTo>
                      <a:pt x="1948" y="1701"/>
                      <a:pt x="2025" y="1721"/>
                      <a:pt x="2098" y="1721"/>
                    </a:cubicBezTo>
                    <a:cubicBezTo>
                      <a:pt x="2442" y="1721"/>
                      <a:pt x="2698" y="1269"/>
                      <a:pt x="2340" y="1021"/>
                    </a:cubicBezTo>
                    <a:cubicBezTo>
                      <a:pt x="1839" y="687"/>
                      <a:pt x="1306" y="354"/>
                      <a:pt x="805" y="53"/>
                    </a:cubicBezTo>
                    <a:cubicBezTo>
                      <a:pt x="742" y="17"/>
                      <a:pt x="678" y="1"/>
                      <a:pt x="6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1513;p48">
                <a:extLst>
                  <a:ext uri="{FF2B5EF4-FFF2-40B4-BE49-F238E27FC236}">
                    <a16:creationId xmlns:a16="http://schemas.microsoft.com/office/drawing/2014/main" id="{97207747-7025-1385-BAB7-A571B8D22475}"/>
                  </a:ext>
                </a:extLst>
              </p:cNvPr>
              <p:cNvSpPr/>
              <p:nvPr/>
            </p:nvSpPr>
            <p:spPr>
              <a:xfrm>
                <a:off x="1316300" y="820500"/>
                <a:ext cx="56850" cy="42550"/>
              </a:xfrm>
              <a:custGeom>
                <a:avLst/>
                <a:gdLst/>
                <a:ahLst/>
                <a:cxnLst/>
                <a:rect l="l" t="t" r="r" b="b"/>
                <a:pathLst>
                  <a:path w="2274" h="1702" extrusionOk="0">
                    <a:moveTo>
                      <a:pt x="562" y="0"/>
                    </a:moveTo>
                    <a:cubicBezTo>
                      <a:pt x="243" y="0"/>
                      <a:pt x="0" y="453"/>
                      <a:pt x="303" y="701"/>
                    </a:cubicBezTo>
                    <a:cubicBezTo>
                      <a:pt x="703" y="1001"/>
                      <a:pt x="1137" y="1334"/>
                      <a:pt x="1504" y="1635"/>
                    </a:cubicBezTo>
                    <a:cubicBezTo>
                      <a:pt x="1568" y="1681"/>
                      <a:pt x="1635" y="1701"/>
                      <a:pt x="1700" y="1701"/>
                    </a:cubicBezTo>
                    <a:cubicBezTo>
                      <a:pt x="2008" y="1701"/>
                      <a:pt x="2274" y="1249"/>
                      <a:pt x="1971" y="1001"/>
                    </a:cubicBezTo>
                    <a:cubicBezTo>
                      <a:pt x="1537" y="701"/>
                      <a:pt x="1137" y="367"/>
                      <a:pt x="770" y="67"/>
                    </a:cubicBezTo>
                    <a:cubicBezTo>
                      <a:pt x="700" y="20"/>
                      <a:pt x="630" y="0"/>
                      <a:pt x="5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1514;p48">
                <a:extLst>
                  <a:ext uri="{FF2B5EF4-FFF2-40B4-BE49-F238E27FC236}">
                    <a16:creationId xmlns:a16="http://schemas.microsoft.com/office/drawing/2014/main" id="{7A6D38E0-9362-F668-66B1-AB3145D399E2}"/>
                  </a:ext>
                </a:extLst>
              </p:cNvPr>
              <p:cNvSpPr/>
              <p:nvPr/>
            </p:nvSpPr>
            <p:spPr>
              <a:xfrm>
                <a:off x="1346725" y="790125"/>
                <a:ext cx="5830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2011" extrusionOk="0">
                    <a:moveTo>
                      <a:pt x="555" y="0"/>
                    </a:moveTo>
                    <a:cubicBezTo>
                      <a:pt x="266" y="0"/>
                      <a:pt x="0" y="336"/>
                      <a:pt x="254" y="615"/>
                    </a:cubicBezTo>
                    <a:cubicBezTo>
                      <a:pt x="654" y="1048"/>
                      <a:pt x="1054" y="1449"/>
                      <a:pt x="1454" y="1882"/>
                    </a:cubicBezTo>
                    <a:cubicBezTo>
                      <a:pt x="1537" y="1973"/>
                      <a:pt x="1637" y="2011"/>
                      <a:pt x="1737" y="2011"/>
                    </a:cubicBezTo>
                    <a:cubicBezTo>
                      <a:pt x="2040" y="2011"/>
                      <a:pt x="2331" y="1658"/>
                      <a:pt x="2055" y="1382"/>
                    </a:cubicBezTo>
                    <a:cubicBezTo>
                      <a:pt x="1621" y="948"/>
                      <a:pt x="1254" y="548"/>
                      <a:pt x="821" y="114"/>
                    </a:cubicBezTo>
                    <a:cubicBezTo>
                      <a:pt x="740" y="34"/>
                      <a:pt x="646" y="0"/>
                      <a:pt x="5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1515;p48">
                <a:extLst>
                  <a:ext uri="{FF2B5EF4-FFF2-40B4-BE49-F238E27FC236}">
                    <a16:creationId xmlns:a16="http://schemas.microsoft.com/office/drawing/2014/main" id="{35457C47-E8AB-0559-EBE9-5A5C32746177}"/>
                  </a:ext>
                </a:extLst>
              </p:cNvPr>
              <p:cNvSpPr/>
              <p:nvPr/>
            </p:nvSpPr>
            <p:spPr>
              <a:xfrm>
                <a:off x="1380850" y="761025"/>
                <a:ext cx="67300" cy="56225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249" extrusionOk="0">
                    <a:moveTo>
                      <a:pt x="625" y="1"/>
                    </a:moveTo>
                    <a:cubicBezTo>
                      <a:pt x="314" y="1"/>
                      <a:pt x="0" y="355"/>
                      <a:pt x="256" y="611"/>
                    </a:cubicBezTo>
                    <a:cubicBezTo>
                      <a:pt x="757" y="1178"/>
                      <a:pt x="1357" y="1679"/>
                      <a:pt x="1924" y="2179"/>
                    </a:cubicBezTo>
                    <a:cubicBezTo>
                      <a:pt x="1990" y="2227"/>
                      <a:pt x="2060" y="2248"/>
                      <a:pt x="2128" y="2248"/>
                    </a:cubicBezTo>
                    <a:cubicBezTo>
                      <a:pt x="2433" y="2248"/>
                      <a:pt x="2692" y="1818"/>
                      <a:pt x="2391" y="1545"/>
                    </a:cubicBezTo>
                    <a:cubicBezTo>
                      <a:pt x="1857" y="1112"/>
                      <a:pt x="1357" y="611"/>
                      <a:pt x="890" y="111"/>
                    </a:cubicBezTo>
                    <a:cubicBezTo>
                      <a:pt x="812" y="33"/>
                      <a:pt x="719" y="1"/>
                      <a:pt x="6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1516;p48">
                <a:extLst>
                  <a:ext uri="{FF2B5EF4-FFF2-40B4-BE49-F238E27FC236}">
                    <a16:creationId xmlns:a16="http://schemas.microsoft.com/office/drawing/2014/main" id="{38CA0B09-2306-F737-4CD2-3653692997B3}"/>
                  </a:ext>
                </a:extLst>
              </p:cNvPr>
              <p:cNvSpPr/>
              <p:nvPr/>
            </p:nvSpPr>
            <p:spPr>
              <a:xfrm>
                <a:off x="1417625" y="728750"/>
                <a:ext cx="45150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2036" extrusionOk="0">
                    <a:moveTo>
                      <a:pt x="534" y="1"/>
                    </a:moveTo>
                    <a:cubicBezTo>
                      <a:pt x="278" y="1"/>
                      <a:pt x="1" y="352"/>
                      <a:pt x="220" y="668"/>
                    </a:cubicBezTo>
                    <a:cubicBezTo>
                      <a:pt x="453" y="1068"/>
                      <a:pt x="753" y="1469"/>
                      <a:pt x="987" y="1869"/>
                    </a:cubicBezTo>
                    <a:cubicBezTo>
                      <a:pt x="1068" y="1987"/>
                      <a:pt x="1172" y="2036"/>
                      <a:pt x="1274" y="2036"/>
                    </a:cubicBezTo>
                    <a:cubicBezTo>
                      <a:pt x="1547" y="2036"/>
                      <a:pt x="1806" y="1684"/>
                      <a:pt x="1587" y="1368"/>
                    </a:cubicBezTo>
                    <a:cubicBezTo>
                      <a:pt x="1320" y="968"/>
                      <a:pt x="1054" y="568"/>
                      <a:pt x="787" y="168"/>
                    </a:cubicBezTo>
                    <a:cubicBezTo>
                      <a:pt x="723" y="50"/>
                      <a:pt x="630" y="1"/>
                      <a:pt x="5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1517;p48">
                <a:extLst>
                  <a:ext uri="{FF2B5EF4-FFF2-40B4-BE49-F238E27FC236}">
                    <a16:creationId xmlns:a16="http://schemas.microsoft.com/office/drawing/2014/main" id="{F407F104-EA9C-20ED-8137-980799037B52}"/>
                  </a:ext>
                </a:extLst>
              </p:cNvPr>
              <p:cNvSpPr/>
              <p:nvPr/>
            </p:nvSpPr>
            <p:spPr>
              <a:xfrm>
                <a:off x="1449800" y="697875"/>
                <a:ext cx="43700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1748" h="1784" extrusionOk="0">
                    <a:moveTo>
                      <a:pt x="438" y="1"/>
                    </a:moveTo>
                    <a:cubicBezTo>
                      <a:pt x="394" y="1"/>
                      <a:pt x="348" y="11"/>
                      <a:pt x="300" y="35"/>
                    </a:cubicBezTo>
                    <a:cubicBezTo>
                      <a:pt x="167" y="102"/>
                      <a:pt x="0" y="369"/>
                      <a:pt x="133" y="535"/>
                    </a:cubicBezTo>
                    <a:cubicBezTo>
                      <a:pt x="367" y="936"/>
                      <a:pt x="634" y="1269"/>
                      <a:pt x="934" y="1636"/>
                    </a:cubicBezTo>
                    <a:cubicBezTo>
                      <a:pt x="1021" y="1740"/>
                      <a:pt x="1123" y="1783"/>
                      <a:pt x="1221" y="1783"/>
                    </a:cubicBezTo>
                    <a:cubicBezTo>
                      <a:pt x="1501" y="1783"/>
                      <a:pt x="1748" y="1432"/>
                      <a:pt x="1501" y="1136"/>
                    </a:cubicBezTo>
                    <a:cubicBezTo>
                      <a:pt x="1268" y="869"/>
                      <a:pt x="1001" y="569"/>
                      <a:pt x="801" y="235"/>
                    </a:cubicBezTo>
                    <a:cubicBezTo>
                      <a:pt x="699" y="108"/>
                      <a:pt x="578" y="1"/>
                      <a:pt x="4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1518;p48">
                <a:extLst>
                  <a:ext uri="{FF2B5EF4-FFF2-40B4-BE49-F238E27FC236}">
                    <a16:creationId xmlns:a16="http://schemas.microsoft.com/office/drawing/2014/main" id="{77D0D7B1-E8BC-4BFA-491C-24176CEACD42}"/>
                  </a:ext>
                </a:extLst>
              </p:cNvPr>
              <p:cNvSpPr/>
              <p:nvPr/>
            </p:nvSpPr>
            <p:spPr>
              <a:xfrm>
                <a:off x="1481475" y="676125"/>
                <a:ext cx="51725" cy="3552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1421" extrusionOk="0">
                    <a:moveTo>
                      <a:pt x="390" y="1"/>
                    </a:moveTo>
                    <a:cubicBezTo>
                      <a:pt x="205" y="1"/>
                      <a:pt x="34" y="184"/>
                      <a:pt x="34" y="338"/>
                    </a:cubicBezTo>
                    <a:cubicBezTo>
                      <a:pt x="1" y="605"/>
                      <a:pt x="167" y="772"/>
                      <a:pt x="368" y="805"/>
                    </a:cubicBezTo>
                    <a:cubicBezTo>
                      <a:pt x="734" y="905"/>
                      <a:pt x="1101" y="1105"/>
                      <a:pt x="1402" y="1339"/>
                    </a:cubicBezTo>
                    <a:cubicBezTo>
                      <a:pt x="1471" y="1394"/>
                      <a:pt x="1558" y="1421"/>
                      <a:pt x="1643" y="1421"/>
                    </a:cubicBezTo>
                    <a:cubicBezTo>
                      <a:pt x="1762" y="1421"/>
                      <a:pt x="1877" y="1369"/>
                      <a:pt x="1935" y="1272"/>
                    </a:cubicBezTo>
                    <a:cubicBezTo>
                      <a:pt x="2069" y="1105"/>
                      <a:pt x="2035" y="838"/>
                      <a:pt x="1869" y="738"/>
                    </a:cubicBezTo>
                    <a:cubicBezTo>
                      <a:pt x="1435" y="338"/>
                      <a:pt x="1001" y="138"/>
                      <a:pt x="434" y="4"/>
                    </a:cubicBezTo>
                    <a:cubicBezTo>
                      <a:pt x="419" y="2"/>
                      <a:pt x="404" y="1"/>
                      <a:pt x="39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1519;p48">
                <a:extLst>
                  <a:ext uri="{FF2B5EF4-FFF2-40B4-BE49-F238E27FC236}">
                    <a16:creationId xmlns:a16="http://schemas.microsoft.com/office/drawing/2014/main" id="{316BE175-BC29-4CCF-D549-F5A5AE96C4E7}"/>
                  </a:ext>
                </a:extLst>
              </p:cNvPr>
              <p:cNvSpPr/>
              <p:nvPr/>
            </p:nvSpPr>
            <p:spPr>
              <a:xfrm>
                <a:off x="1512325" y="650925"/>
                <a:ext cx="55075" cy="32525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301" extrusionOk="0">
                    <a:moveTo>
                      <a:pt x="461" y="1"/>
                    </a:moveTo>
                    <a:cubicBezTo>
                      <a:pt x="291" y="1"/>
                      <a:pt x="154" y="60"/>
                      <a:pt x="101" y="245"/>
                    </a:cubicBezTo>
                    <a:cubicBezTo>
                      <a:pt x="1" y="445"/>
                      <a:pt x="101" y="679"/>
                      <a:pt x="301" y="745"/>
                    </a:cubicBezTo>
                    <a:cubicBezTo>
                      <a:pt x="768" y="846"/>
                      <a:pt x="1202" y="1012"/>
                      <a:pt x="1635" y="1279"/>
                    </a:cubicBezTo>
                    <a:cubicBezTo>
                      <a:pt x="1671" y="1293"/>
                      <a:pt x="1710" y="1300"/>
                      <a:pt x="1749" y="1300"/>
                    </a:cubicBezTo>
                    <a:cubicBezTo>
                      <a:pt x="1896" y="1300"/>
                      <a:pt x="2057" y="1210"/>
                      <a:pt x="2136" y="1079"/>
                    </a:cubicBezTo>
                    <a:cubicBezTo>
                      <a:pt x="2202" y="846"/>
                      <a:pt x="2069" y="645"/>
                      <a:pt x="1902" y="579"/>
                    </a:cubicBezTo>
                    <a:cubicBezTo>
                      <a:pt x="1502" y="345"/>
                      <a:pt x="1035" y="145"/>
                      <a:pt x="601" y="12"/>
                    </a:cubicBezTo>
                    <a:cubicBezTo>
                      <a:pt x="553" y="5"/>
                      <a:pt x="506" y="1"/>
                      <a:pt x="4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1520;p48">
                <a:extLst>
                  <a:ext uri="{FF2B5EF4-FFF2-40B4-BE49-F238E27FC236}">
                    <a16:creationId xmlns:a16="http://schemas.microsoft.com/office/drawing/2014/main" id="{CF64991E-5FE4-2340-2D7F-A84C03F5ABEB}"/>
                  </a:ext>
                </a:extLst>
              </p:cNvPr>
              <p:cNvSpPr/>
              <p:nvPr/>
            </p:nvSpPr>
            <p:spPr>
              <a:xfrm>
                <a:off x="1541150" y="618425"/>
                <a:ext cx="56500" cy="32850"/>
              </a:xfrm>
              <a:custGeom>
                <a:avLst/>
                <a:gdLst/>
                <a:ahLst/>
                <a:cxnLst/>
                <a:rect l="l" t="t" r="r" b="b"/>
                <a:pathLst>
                  <a:path w="2260" h="1314" extrusionOk="0">
                    <a:moveTo>
                      <a:pt x="479" y="0"/>
                    </a:moveTo>
                    <a:cubicBezTo>
                      <a:pt x="132" y="0"/>
                      <a:pt x="1" y="599"/>
                      <a:pt x="349" y="745"/>
                    </a:cubicBezTo>
                    <a:cubicBezTo>
                      <a:pt x="783" y="911"/>
                      <a:pt x="1149" y="1111"/>
                      <a:pt x="1550" y="1278"/>
                    </a:cubicBezTo>
                    <a:cubicBezTo>
                      <a:pt x="1607" y="1303"/>
                      <a:pt x="1662" y="1314"/>
                      <a:pt x="1713" y="1314"/>
                    </a:cubicBezTo>
                    <a:cubicBezTo>
                      <a:pt x="2079" y="1314"/>
                      <a:pt x="2260" y="753"/>
                      <a:pt x="1850" y="578"/>
                    </a:cubicBezTo>
                    <a:cubicBezTo>
                      <a:pt x="1450" y="411"/>
                      <a:pt x="1049" y="211"/>
                      <a:pt x="649" y="44"/>
                    </a:cubicBezTo>
                    <a:cubicBezTo>
                      <a:pt x="588" y="14"/>
                      <a:pt x="531" y="0"/>
                      <a:pt x="47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1521;p48">
                <a:extLst>
                  <a:ext uri="{FF2B5EF4-FFF2-40B4-BE49-F238E27FC236}">
                    <a16:creationId xmlns:a16="http://schemas.microsoft.com/office/drawing/2014/main" id="{FA872170-14B1-3C7B-3582-028229BF399E}"/>
                  </a:ext>
                </a:extLst>
              </p:cNvPr>
              <p:cNvSpPr/>
              <p:nvPr/>
            </p:nvSpPr>
            <p:spPr>
              <a:xfrm>
                <a:off x="730475" y="1187275"/>
                <a:ext cx="50075" cy="53200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2128" extrusionOk="0">
                    <a:moveTo>
                      <a:pt x="1471" y="0"/>
                    </a:moveTo>
                    <a:cubicBezTo>
                      <a:pt x="1366" y="0"/>
                      <a:pt x="1262" y="51"/>
                      <a:pt x="1187" y="173"/>
                    </a:cubicBezTo>
                    <a:cubicBezTo>
                      <a:pt x="820" y="640"/>
                      <a:pt x="553" y="1040"/>
                      <a:pt x="219" y="1507"/>
                    </a:cubicBezTo>
                    <a:cubicBezTo>
                      <a:pt x="0" y="1800"/>
                      <a:pt x="279" y="2127"/>
                      <a:pt x="549" y="2127"/>
                    </a:cubicBezTo>
                    <a:cubicBezTo>
                      <a:pt x="649" y="2127"/>
                      <a:pt x="748" y="2082"/>
                      <a:pt x="820" y="1974"/>
                    </a:cubicBezTo>
                    <a:cubicBezTo>
                      <a:pt x="1187" y="1507"/>
                      <a:pt x="1453" y="1074"/>
                      <a:pt x="1787" y="640"/>
                    </a:cubicBezTo>
                    <a:cubicBezTo>
                      <a:pt x="2003" y="329"/>
                      <a:pt x="1737" y="0"/>
                      <a:pt x="147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1522;p48">
                <a:extLst>
                  <a:ext uri="{FF2B5EF4-FFF2-40B4-BE49-F238E27FC236}">
                    <a16:creationId xmlns:a16="http://schemas.microsoft.com/office/drawing/2014/main" id="{3B1A17D6-EF50-FA58-E9E9-E61D49858B6B}"/>
                  </a:ext>
                </a:extLst>
              </p:cNvPr>
              <p:cNvSpPr/>
              <p:nvPr/>
            </p:nvSpPr>
            <p:spPr>
              <a:xfrm>
                <a:off x="689800" y="1158575"/>
                <a:ext cx="582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994" extrusionOk="0">
                    <a:moveTo>
                      <a:pt x="1765" y="0"/>
                    </a:moveTo>
                    <a:cubicBezTo>
                      <a:pt x="1666" y="0"/>
                      <a:pt x="1564" y="36"/>
                      <a:pt x="1479" y="120"/>
                    </a:cubicBezTo>
                    <a:cubicBezTo>
                      <a:pt x="1046" y="521"/>
                      <a:pt x="679" y="988"/>
                      <a:pt x="245" y="1388"/>
                    </a:cubicBezTo>
                    <a:cubicBezTo>
                      <a:pt x="0" y="1682"/>
                      <a:pt x="277" y="1993"/>
                      <a:pt x="573" y="1993"/>
                    </a:cubicBezTo>
                    <a:cubicBezTo>
                      <a:pt x="680" y="1993"/>
                      <a:pt x="790" y="1952"/>
                      <a:pt x="879" y="1855"/>
                    </a:cubicBezTo>
                    <a:cubicBezTo>
                      <a:pt x="1313" y="1421"/>
                      <a:pt x="1679" y="988"/>
                      <a:pt x="2080" y="554"/>
                    </a:cubicBezTo>
                    <a:cubicBezTo>
                      <a:pt x="2329" y="305"/>
                      <a:pt x="2058" y="0"/>
                      <a:pt x="17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1523;p48">
                <a:extLst>
                  <a:ext uri="{FF2B5EF4-FFF2-40B4-BE49-F238E27FC236}">
                    <a16:creationId xmlns:a16="http://schemas.microsoft.com/office/drawing/2014/main" id="{00EEDEA8-2C0F-1975-30E2-38BABB7E088B}"/>
                  </a:ext>
                </a:extLst>
              </p:cNvPr>
              <p:cNvSpPr/>
              <p:nvPr/>
            </p:nvSpPr>
            <p:spPr>
              <a:xfrm>
                <a:off x="654450" y="1122725"/>
                <a:ext cx="58875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2355" h="2086" extrusionOk="0">
                    <a:moveTo>
                      <a:pt x="1784" y="0"/>
                    </a:moveTo>
                    <a:cubicBezTo>
                      <a:pt x="1679" y="0"/>
                      <a:pt x="1573" y="45"/>
                      <a:pt x="1492" y="153"/>
                    </a:cubicBezTo>
                    <a:cubicBezTo>
                      <a:pt x="1159" y="620"/>
                      <a:pt x="758" y="1054"/>
                      <a:pt x="291" y="1421"/>
                    </a:cubicBezTo>
                    <a:cubicBezTo>
                      <a:pt x="0" y="1659"/>
                      <a:pt x="213" y="2086"/>
                      <a:pt x="530" y="2086"/>
                    </a:cubicBezTo>
                    <a:cubicBezTo>
                      <a:pt x="612" y="2086"/>
                      <a:pt x="702" y="2057"/>
                      <a:pt x="792" y="1988"/>
                    </a:cubicBezTo>
                    <a:cubicBezTo>
                      <a:pt x="1292" y="1588"/>
                      <a:pt x="1759" y="1121"/>
                      <a:pt x="2159" y="620"/>
                    </a:cubicBezTo>
                    <a:cubicBezTo>
                      <a:pt x="2354" y="328"/>
                      <a:pt x="2069" y="0"/>
                      <a:pt x="17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1524;p48">
                <a:extLst>
                  <a:ext uri="{FF2B5EF4-FFF2-40B4-BE49-F238E27FC236}">
                    <a16:creationId xmlns:a16="http://schemas.microsoft.com/office/drawing/2014/main" id="{35260C9E-C8CB-3CD3-F32A-00FAE5436507}"/>
                  </a:ext>
                </a:extLst>
              </p:cNvPr>
              <p:cNvSpPr/>
              <p:nvPr/>
            </p:nvSpPr>
            <p:spPr>
              <a:xfrm>
                <a:off x="610050" y="1090000"/>
                <a:ext cx="65550" cy="46400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1856" extrusionOk="0">
                    <a:moveTo>
                      <a:pt x="2073" y="0"/>
                    </a:moveTo>
                    <a:cubicBezTo>
                      <a:pt x="1995" y="0"/>
                      <a:pt x="1913" y="28"/>
                      <a:pt x="1834" y="95"/>
                    </a:cubicBezTo>
                    <a:cubicBezTo>
                      <a:pt x="1367" y="462"/>
                      <a:pt x="867" y="795"/>
                      <a:pt x="366" y="1095"/>
                    </a:cubicBezTo>
                    <a:cubicBezTo>
                      <a:pt x="0" y="1321"/>
                      <a:pt x="157" y="1855"/>
                      <a:pt x="456" y="1855"/>
                    </a:cubicBezTo>
                    <a:cubicBezTo>
                      <a:pt x="511" y="1855"/>
                      <a:pt x="571" y="1837"/>
                      <a:pt x="633" y="1796"/>
                    </a:cubicBezTo>
                    <a:cubicBezTo>
                      <a:pt x="1234" y="1462"/>
                      <a:pt x="1767" y="1095"/>
                      <a:pt x="2301" y="728"/>
                    </a:cubicBezTo>
                    <a:cubicBezTo>
                      <a:pt x="2622" y="461"/>
                      <a:pt x="2385" y="0"/>
                      <a:pt x="20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1525;p48">
                <a:extLst>
                  <a:ext uri="{FF2B5EF4-FFF2-40B4-BE49-F238E27FC236}">
                    <a16:creationId xmlns:a16="http://schemas.microsoft.com/office/drawing/2014/main" id="{41DBA5C8-4EEE-D11E-E253-EE9DAFF4C0EB}"/>
                  </a:ext>
                </a:extLst>
              </p:cNvPr>
              <p:cNvSpPr/>
              <p:nvPr/>
            </p:nvSpPr>
            <p:spPr>
              <a:xfrm>
                <a:off x="576175" y="1049275"/>
                <a:ext cx="72250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2890" h="1837" extrusionOk="0">
                    <a:moveTo>
                      <a:pt x="2256" y="1"/>
                    </a:moveTo>
                    <a:cubicBezTo>
                      <a:pt x="2189" y="1"/>
                      <a:pt x="2121" y="17"/>
                      <a:pt x="2055" y="56"/>
                    </a:cubicBezTo>
                    <a:cubicBezTo>
                      <a:pt x="1454" y="423"/>
                      <a:pt x="921" y="823"/>
                      <a:pt x="354" y="1190"/>
                    </a:cubicBezTo>
                    <a:cubicBezTo>
                      <a:pt x="0" y="1380"/>
                      <a:pt x="267" y="1836"/>
                      <a:pt x="613" y="1836"/>
                    </a:cubicBezTo>
                    <a:cubicBezTo>
                      <a:pt x="691" y="1836"/>
                      <a:pt x="774" y="1813"/>
                      <a:pt x="854" y="1757"/>
                    </a:cubicBezTo>
                    <a:cubicBezTo>
                      <a:pt x="1421" y="1390"/>
                      <a:pt x="1955" y="1023"/>
                      <a:pt x="2555" y="656"/>
                    </a:cubicBezTo>
                    <a:cubicBezTo>
                      <a:pt x="2890" y="433"/>
                      <a:pt x="2595" y="1"/>
                      <a:pt x="225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1526;p48">
                <a:extLst>
                  <a:ext uri="{FF2B5EF4-FFF2-40B4-BE49-F238E27FC236}">
                    <a16:creationId xmlns:a16="http://schemas.microsoft.com/office/drawing/2014/main" id="{0ABE55F7-253A-D844-6A0D-15EFD027A2C0}"/>
                  </a:ext>
                </a:extLst>
              </p:cNvPr>
              <p:cNvSpPr/>
              <p:nvPr/>
            </p:nvSpPr>
            <p:spPr>
              <a:xfrm>
                <a:off x="576000" y="1010475"/>
                <a:ext cx="46550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203" extrusionOk="0">
                    <a:moveTo>
                      <a:pt x="1373" y="1"/>
                    </a:moveTo>
                    <a:cubicBezTo>
                      <a:pt x="1322" y="1"/>
                      <a:pt x="1273" y="13"/>
                      <a:pt x="1228" y="40"/>
                    </a:cubicBezTo>
                    <a:cubicBezTo>
                      <a:pt x="894" y="140"/>
                      <a:pt x="594" y="307"/>
                      <a:pt x="294" y="540"/>
                    </a:cubicBezTo>
                    <a:cubicBezTo>
                      <a:pt x="0" y="754"/>
                      <a:pt x="241" y="1202"/>
                      <a:pt x="553" y="1202"/>
                    </a:cubicBezTo>
                    <a:cubicBezTo>
                      <a:pt x="631" y="1202"/>
                      <a:pt x="714" y="1174"/>
                      <a:pt x="794" y="1107"/>
                    </a:cubicBezTo>
                    <a:cubicBezTo>
                      <a:pt x="1028" y="941"/>
                      <a:pt x="1261" y="807"/>
                      <a:pt x="1561" y="740"/>
                    </a:cubicBezTo>
                    <a:cubicBezTo>
                      <a:pt x="1762" y="640"/>
                      <a:pt x="1862" y="407"/>
                      <a:pt x="1762" y="240"/>
                    </a:cubicBezTo>
                    <a:cubicBezTo>
                      <a:pt x="1664" y="94"/>
                      <a:pt x="1513" y="1"/>
                      <a:pt x="137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1527;p48">
                <a:extLst>
                  <a:ext uri="{FF2B5EF4-FFF2-40B4-BE49-F238E27FC236}">
                    <a16:creationId xmlns:a16="http://schemas.microsoft.com/office/drawing/2014/main" id="{3CAF3509-9555-5FC6-F97A-1C28A668385C}"/>
                  </a:ext>
                </a:extLst>
              </p:cNvPr>
              <p:cNvSpPr/>
              <p:nvPr/>
            </p:nvSpPr>
            <p:spPr>
              <a:xfrm>
                <a:off x="551200" y="962975"/>
                <a:ext cx="60800" cy="41650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1666" extrusionOk="0">
                    <a:moveTo>
                      <a:pt x="1859" y="0"/>
                    </a:moveTo>
                    <a:cubicBezTo>
                      <a:pt x="1752" y="0"/>
                      <a:pt x="1642" y="41"/>
                      <a:pt x="1553" y="139"/>
                    </a:cubicBezTo>
                    <a:cubicBezTo>
                      <a:pt x="1253" y="506"/>
                      <a:pt x="852" y="772"/>
                      <a:pt x="419" y="939"/>
                    </a:cubicBezTo>
                    <a:cubicBezTo>
                      <a:pt x="1" y="1088"/>
                      <a:pt x="197" y="1665"/>
                      <a:pt x="578" y="1665"/>
                    </a:cubicBezTo>
                    <a:cubicBezTo>
                      <a:pt x="623" y="1665"/>
                      <a:pt x="670" y="1657"/>
                      <a:pt x="719" y="1640"/>
                    </a:cubicBezTo>
                    <a:cubicBezTo>
                      <a:pt x="1286" y="1440"/>
                      <a:pt x="1753" y="1039"/>
                      <a:pt x="2187" y="606"/>
                    </a:cubicBezTo>
                    <a:cubicBezTo>
                      <a:pt x="2431" y="312"/>
                      <a:pt x="2155" y="0"/>
                      <a:pt x="18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1528;p48">
                <a:extLst>
                  <a:ext uri="{FF2B5EF4-FFF2-40B4-BE49-F238E27FC236}">
                    <a16:creationId xmlns:a16="http://schemas.microsoft.com/office/drawing/2014/main" id="{1EE13CF4-BCEE-0CD4-7CC9-4EB7D08075F5}"/>
                  </a:ext>
                </a:extLst>
              </p:cNvPr>
              <p:cNvSpPr/>
              <p:nvPr/>
            </p:nvSpPr>
            <p:spPr>
              <a:xfrm>
                <a:off x="529875" y="938675"/>
                <a:ext cx="68500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1390" extrusionOk="0">
                    <a:moveTo>
                      <a:pt x="2063" y="0"/>
                    </a:moveTo>
                    <a:cubicBezTo>
                      <a:pt x="2033" y="0"/>
                      <a:pt x="2003" y="3"/>
                      <a:pt x="1972" y="10"/>
                    </a:cubicBezTo>
                    <a:cubicBezTo>
                      <a:pt x="1438" y="177"/>
                      <a:pt x="905" y="410"/>
                      <a:pt x="404" y="644"/>
                    </a:cubicBezTo>
                    <a:cubicBezTo>
                      <a:pt x="0" y="817"/>
                      <a:pt x="196" y="1390"/>
                      <a:pt x="536" y="1390"/>
                    </a:cubicBezTo>
                    <a:cubicBezTo>
                      <a:pt x="589" y="1390"/>
                      <a:pt x="646" y="1376"/>
                      <a:pt x="705" y="1344"/>
                    </a:cubicBezTo>
                    <a:cubicBezTo>
                      <a:pt x="1172" y="1111"/>
                      <a:pt x="1739" y="910"/>
                      <a:pt x="2272" y="744"/>
                    </a:cubicBezTo>
                    <a:cubicBezTo>
                      <a:pt x="2740" y="619"/>
                      <a:pt x="2480" y="0"/>
                      <a:pt x="206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1529;p48">
                <a:extLst>
                  <a:ext uri="{FF2B5EF4-FFF2-40B4-BE49-F238E27FC236}">
                    <a16:creationId xmlns:a16="http://schemas.microsoft.com/office/drawing/2014/main" id="{C88F4A80-26CE-B846-E035-DFD79BFF6DC1}"/>
                  </a:ext>
                </a:extLst>
              </p:cNvPr>
              <p:cNvSpPr/>
              <p:nvPr/>
            </p:nvSpPr>
            <p:spPr>
              <a:xfrm>
                <a:off x="530700" y="890475"/>
                <a:ext cx="57900" cy="32925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317" extrusionOk="0">
                    <a:moveTo>
                      <a:pt x="1760" y="1"/>
                    </a:moveTo>
                    <a:cubicBezTo>
                      <a:pt x="1711" y="1"/>
                      <a:pt x="1659" y="12"/>
                      <a:pt x="1606" y="36"/>
                    </a:cubicBezTo>
                    <a:cubicBezTo>
                      <a:pt x="1205" y="203"/>
                      <a:pt x="838" y="370"/>
                      <a:pt x="405" y="570"/>
                    </a:cubicBezTo>
                    <a:cubicBezTo>
                      <a:pt x="1" y="743"/>
                      <a:pt x="196" y="1316"/>
                      <a:pt x="537" y="1316"/>
                    </a:cubicBezTo>
                    <a:cubicBezTo>
                      <a:pt x="590" y="1316"/>
                      <a:pt x="646" y="1302"/>
                      <a:pt x="705" y="1271"/>
                    </a:cubicBezTo>
                    <a:cubicBezTo>
                      <a:pt x="1105" y="1104"/>
                      <a:pt x="1505" y="937"/>
                      <a:pt x="1906" y="737"/>
                    </a:cubicBezTo>
                    <a:cubicBezTo>
                      <a:pt x="2315" y="561"/>
                      <a:pt x="2109" y="1"/>
                      <a:pt x="17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1530;p48">
                <a:extLst>
                  <a:ext uri="{FF2B5EF4-FFF2-40B4-BE49-F238E27FC236}">
                    <a16:creationId xmlns:a16="http://schemas.microsoft.com/office/drawing/2014/main" id="{A7B68220-6E83-74DC-3843-85D429F52F13}"/>
                  </a:ext>
                </a:extLst>
              </p:cNvPr>
              <p:cNvSpPr/>
              <p:nvPr/>
            </p:nvSpPr>
            <p:spPr>
              <a:xfrm>
                <a:off x="524050" y="856975"/>
                <a:ext cx="628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952" extrusionOk="0">
                    <a:moveTo>
                      <a:pt x="2055" y="0"/>
                    </a:moveTo>
                    <a:cubicBezTo>
                      <a:pt x="2029" y="0"/>
                      <a:pt x="2001" y="3"/>
                      <a:pt x="1972" y="9"/>
                    </a:cubicBezTo>
                    <a:cubicBezTo>
                      <a:pt x="1471" y="76"/>
                      <a:pt x="971" y="109"/>
                      <a:pt x="471" y="209"/>
                    </a:cubicBezTo>
                    <a:cubicBezTo>
                      <a:pt x="1" y="272"/>
                      <a:pt x="90" y="952"/>
                      <a:pt x="516" y="952"/>
                    </a:cubicBezTo>
                    <a:cubicBezTo>
                      <a:pt x="544" y="952"/>
                      <a:pt x="573" y="949"/>
                      <a:pt x="604" y="943"/>
                    </a:cubicBezTo>
                    <a:cubicBezTo>
                      <a:pt x="1104" y="876"/>
                      <a:pt x="1605" y="843"/>
                      <a:pt x="2105" y="743"/>
                    </a:cubicBezTo>
                    <a:cubicBezTo>
                      <a:pt x="2513" y="711"/>
                      <a:pt x="2478" y="0"/>
                      <a:pt x="20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1531;p48">
                <a:extLst>
                  <a:ext uri="{FF2B5EF4-FFF2-40B4-BE49-F238E27FC236}">
                    <a16:creationId xmlns:a16="http://schemas.microsoft.com/office/drawing/2014/main" id="{0CF5D0CE-1FC6-FEAB-0CA1-278DD6DBA00C}"/>
                  </a:ext>
                </a:extLst>
              </p:cNvPr>
              <p:cNvSpPr/>
              <p:nvPr/>
            </p:nvSpPr>
            <p:spPr>
              <a:xfrm>
                <a:off x="528575" y="821300"/>
                <a:ext cx="5450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794" extrusionOk="0">
                    <a:moveTo>
                      <a:pt x="557" y="0"/>
                    </a:moveTo>
                    <a:cubicBezTo>
                      <a:pt x="85" y="0"/>
                      <a:pt x="0" y="703"/>
                      <a:pt x="490" y="769"/>
                    </a:cubicBezTo>
                    <a:cubicBezTo>
                      <a:pt x="707" y="785"/>
                      <a:pt x="907" y="794"/>
                      <a:pt x="1103" y="794"/>
                    </a:cubicBezTo>
                    <a:cubicBezTo>
                      <a:pt x="1299" y="794"/>
                      <a:pt x="1490" y="785"/>
                      <a:pt x="1691" y="769"/>
                    </a:cubicBezTo>
                    <a:cubicBezTo>
                      <a:pt x="2180" y="703"/>
                      <a:pt x="2095" y="0"/>
                      <a:pt x="1623" y="0"/>
                    </a:cubicBezTo>
                    <a:cubicBezTo>
                      <a:pt x="1613" y="0"/>
                      <a:pt x="1602" y="1"/>
                      <a:pt x="1590" y="1"/>
                    </a:cubicBezTo>
                    <a:cubicBezTo>
                      <a:pt x="1424" y="18"/>
                      <a:pt x="1257" y="27"/>
                      <a:pt x="1090" y="27"/>
                    </a:cubicBezTo>
                    <a:cubicBezTo>
                      <a:pt x="923" y="27"/>
                      <a:pt x="757" y="18"/>
                      <a:pt x="590" y="1"/>
                    </a:cubicBezTo>
                    <a:cubicBezTo>
                      <a:pt x="579" y="1"/>
                      <a:pt x="568" y="0"/>
                      <a:pt x="5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1532;p48">
                <a:extLst>
                  <a:ext uri="{FF2B5EF4-FFF2-40B4-BE49-F238E27FC236}">
                    <a16:creationId xmlns:a16="http://schemas.microsoft.com/office/drawing/2014/main" id="{E2B373EF-44FF-76D4-2208-584DA4FF4282}"/>
                  </a:ext>
                </a:extLst>
              </p:cNvPr>
              <p:cNvSpPr/>
              <p:nvPr/>
            </p:nvSpPr>
            <p:spPr>
              <a:xfrm>
                <a:off x="516625" y="770450"/>
                <a:ext cx="70150" cy="21925"/>
              </a:xfrm>
              <a:custGeom>
                <a:avLst/>
                <a:gdLst/>
                <a:ahLst/>
                <a:cxnLst/>
                <a:rect l="l" t="t" r="r" b="b"/>
                <a:pathLst>
                  <a:path w="2806" h="877" extrusionOk="0">
                    <a:moveTo>
                      <a:pt x="601" y="1"/>
                    </a:moveTo>
                    <a:cubicBezTo>
                      <a:pt x="100" y="1"/>
                      <a:pt x="0" y="735"/>
                      <a:pt x="501" y="735"/>
                    </a:cubicBezTo>
                    <a:cubicBezTo>
                      <a:pt x="1101" y="735"/>
                      <a:pt x="1668" y="801"/>
                      <a:pt x="2269" y="868"/>
                    </a:cubicBezTo>
                    <a:cubicBezTo>
                      <a:pt x="2299" y="874"/>
                      <a:pt x="2328" y="877"/>
                      <a:pt x="2355" y="877"/>
                    </a:cubicBezTo>
                    <a:cubicBezTo>
                      <a:pt x="2775" y="877"/>
                      <a:pt x="2805" y="197"/>
                      <a:pt x="2335" y="134"/>
                    </a:cubicBezTo>
                    <a:cubicBezTo>
                      <a:pt x="1768" y="34"/>
                      <a:pt x="1168" y="1"/>
                      <a:pt x="6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1533;p48">
                <a:extLst>
                  <a:ext uri="{FF2B5EF4-FFF2-40B4-BE49-F238E27FC236}">
                    <a16:creationId xmlns:a16="http://schemas.microsoft.com/office/drawing/2014/main" id="{B538DAE3-8EE3-3428-C85F-744B987818E5}"/>
                  </a:ext>
                </a:extLst>
              </p:cNvPr>
              <p:cNvSpPr/>
              <p:nvPr/>
            </p:nvSpPr>
            <p:spPr>
              <a:xfrm>
                <a:off x="514950" y="726250"/>
                <a:ext cx="7955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3182" h="839" extrusionOk="0">
                    <a:moveTo>
                      <a:pt x="568" y="1"/>
                    </a:moveTo>
                    <a:cubicBezTo>
                      <a:pt x="67" y="1"/>
                      <a:pt x="1" y="768"/>
                      <a:pt x="501" y="768"/>
                    </a:cubicBezTo>
                    <a:cubicBezTo>
                      <a:pt x="1201" y="801"/>
                      <a:pt x="1902" y="801"/>
                      <a:pt x="2636" y="835"/>
                    </a:cubicBezTo>
                    <a:cubicBezTo>
                      <a:pt x="2657" y="837"/>
                      <a:pt x="2677" y="839"/>
                      <a:pt x="2696" y="839"/>
                    </a:cubicBezTo>
                    <a:cubicBezTo>
                      <a:pt x="3141" y="839"/>
                      <a:pt x="3182" y="133"/>
                      <a:pt x="2703" y="101"/>
                    </a:cubicBezTo>
                    <a:cubicBezTo>
                      <a:pt x="2002" y="67"/>
                      <a:pt x="1302" y="67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1534;p48">
                <a:extLst>
                  <a:ext uri="{FF2B5EF4-FFF2-40B4-BE49-F238E27FC236}">
                    <a16:creationId xmlns:a16="http://schemas.microsoft.com/office/drawing/2014/main" id="{491DF23D-2140-D557-D6BE-E9E65C94F9DD}"/>
                  </a:ext>
                </a:extLst>
              </p:cNvPr>
              <p:cNvSpPr/>
              <p:nvPr/>
            </p:nvSpPr>
            <p:spPr>
              <a:xfrm>
                <a:off x="1558225" y="580850"/>
                <a:ext cx="60975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1122" extrusionOk="0">
                    <a:moveTo>
                      <a:pt x="490" y="1"/>
                    </a:moveTo>
                    <a:cubicBezTo>
                      <a:pt x="141" y="1"/>
                      <a:pt x="0" y="569"/>
                      <a:pt x="433" y="713"/>
                    </a:cubicBezTo>
                    <a:cubicBezTo>
                      <a:pt x="867" y="913"/>
                      <a:pt x="1367" y="1047"/>
                      <a:pt x="1867" y="1113"/>
                    </a:cubicBezTo>
                    <a:cubicBezTo>
                      <a:pt x="1897" y="1119"/>
                      <a:pt x="1925" y="1122"/>
                      <a:pt x="1951" y="1122"/>
                    </a:cubicBezTo>
                    <a:cubicBezTo>
                      <a:pt x="2377" y="1122"/>
                      <a:pt x="2438" y="411"/>
                      <a:pt x="1968" y="380"/>
                    </a:cubicBezTo>
                    <a:cubicBezTo>
                      <a:pt x="1501" y="279"/>
                      <a:pt x="1100" y="213"/>
                      <a:pt x="667" y="46"/>
                    </a:cubicBezTo>
                    <a:cubicBezTo>
                      <a:pt x="603" y="14"/>
                      <a:pt x="544" y="1"/>
                      <a:pt x="49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1535;p48">
                <a:extLst>
                  <a:ext uri="{FF2B5EF4-FFF2-40B4-BE49-F238E27FC236}">
                    <a16:creationId xmlns:a16="http://schemas.microsoft.com/office/drawing/2014/main" id="{2553E455-5B29-630E-595F-50CFE007F69B}"/>
                  </a:ext>
                </a:extLst>
              </p:cNvPr>
              <p:cNvSpPr/>
              <p:nvPr/>
            </p:nvSpPr>
            <p:spPr>
              <a:xfrm>
                <a:off x="1579050" y="537800"/>
                <a:ext cx="53450" cy="21925"/>
              </a:xfrm>
              <a:custGeom>
                <a:avLst/>
                <a:gdLst/>
                <a:ahLst/>
                <a:cxnLst/>
                <a:rect l="l" t="t" r="r" b="b"/>
                <a:pathLst>
                  <a:path w="2138" h="877" extrusionOk="0">
                    <a:moveTo>
                      <a:pt x="467" y="0"/>
                    </a:moveTo>
                    <a:cubicBezTo>
                      <a:pt x="234" y="0"/>
                      <a:pt x="34" y="133"/>
                      <a:pt x="34" y="334"/>
                    </a:cubicBezTo>
                    <a:cubicBezTo>
                      <a:pt x="0" y="500"/>
                      <a:pt x="167" y="767"/>
                      <a:pt x="367" y="767"/>
                    </a:cubicBezTo>
                    <a:cubicBezTo>
                      <a:pt x="801" y="767"/>
                      <a:pt x="1168" y="801"/>
                      <a:pt x="1602" y="867"/>
                    </a:cubicBezTo>
                    <a:cubicBezTo>
                      <a:pt x="1632" y="873"/>
                      <a:pt x="1661" y="876"/>
                      <a:pt x="1688" y="876"/>
                    </a:cubicBezTo>
                    <a:cubicBezTo>
                      <a:pt x="2108" y="876"/>
                      <a:pt x="2138" y="196"/>
                      <a:pt x="1668" y="133"/>
                    </a:cubicBezTo>
                    <a:cubicBezTo>
                      <a:pt x="1268" y="33"/>
                      <a:pt x="868" y="0"/>
                      <a:pt x="4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1536;p48">
                <a:extLst>
                  <a:ext uri="{FF2B5EF4-FFF2-40B4-BE49-F238E27FC236}">
                    <a16:creationId xmlns:a16="http://schemas.microsoft.com/office/drawing/2014/main" id="{F28E1817-EBDE-840C-790B-8DA3EA023EF6}"/>
                  </a:ext>
                </a:extLst>
              </p:cNvPr>
              <p:cNvSpPr/>
              <p:nvPr/>
            </p:nvSpPr>
            <p:spPr>
              <a:xfrm>
                <a:off x="1577375" y="484200"/>
                <a:ext cx="52300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897" extrusionOk="0">
                    <a:moveTo>
                      <a:pt x="1367" y="1"/>
                    </a:moveTo>
                    <a:cubicBezTo>
                      <a:pt x="995" y="1"/>
                      <a:pt x="654" y="65"/>
                      <a:pt x="268" y="176"/>
                    </a:cubicBezTo>
                    <a:cubicBezTo>
                      <a:pt x="67" y="276"/>
                      <a:pt x="1" y="510"/>
                      <a:pt x="67" y="676"/>
                    </a:cubicBezTo>
                    <a:cubicBezTo>
                      <a:pt x="155" y="829"/>
                      <a:pt x="271" y="896"/>
                      <a:pt x="397" y="896"/>
                    </a:cubicBezTo>
                    <a:cubicBezTo>
                      <a:pt x="463" y="896"/>
                      <a:pt x="532" y="878"/>
                      <a:pt x="601" y="843"/>
                    </a:cubicBezTo>
                    <a:cubicBezTo>
                      <a:pt x="821" y="794"/>
                      <a:pt x="1058" y="763"/>
                      <a:pt x="1288" y="763"/>
                    </a:cubicBezTo>
                    <a:cubicBezTo>
                      <a:pt x="1372" y="763"/>
                      <a:pt x="1455" y="767"/>
                      <a:pt x="1535" y="776"/>
                    </a:cubicBezTo>
                    <a:cubicBezTo>
                      <a:pt x="1545" y="777"/>
                      <a:pt x="1555" y="777"/>
                      <a:pt x="1565" y="777"/>
                    </a:cubicBezTo>
                    <a:cubicBezTo>
                      <a:pt x="2038" y="777"/>
                      <a:pt x="2092" y="9"/>
                      <a:pt x="1602" y="9"/>
                    </a:cubicBezTo>
                    <a:cubicBezTo>
                      <a:pt x="1522" y="3"/>
                      <a:pt x="1444" y="1"/>
                      <a:pt x="13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1537;p48">
                <a:extLst>
                  <a:ext uri="{FF2B5EF4-FFF2-40B4-BE49-F238E27FC236}">
                    <a16:creationId xmlns:a16="http://schemas.microsoft.com/office/drawing/2014/main" id="{A8F5A3D6-7B52-D5BE-DF29-EC2C693B3319}"/>
                  </a:ext>
                </a:extLst>
              </p:cNvPr>
              <p:cNvSpPr/>
              <p:nvPr/>
            </p:nvSpPr>
            <p:spPr>
              <a:xfrm>
                <a:off x="1572200" y="419825"/>
                <a:ext cx="64325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2573" h="1354" extrusionOk="0">
                    <a:moveTo>
                      <a:pt x="2153" y="0"/>
                    </a:moveTo>
                    <a:cubicBezTo>
                      <a:pt x="2119" y="0"/>
                      <a:pt x="2082" y="5"/>
                      <a:pt x="2042" y="16"/>
                    </a:cubicBezTo>
                    <a:cubicBezTo>
                      <a:pt x="1475" y="182"/>
                      <a:pt x="942" y="349"/>
                      <a:pt x="408" y="583"/>
                    </a:cubicBezTo>
                    <a:cubicBezTo>
                      <a:pt x="0" y="816"/>
                      <a:pt x="202" y="1353"/>
                      <a:pt x="571" y="1353"/>
                    </a:cubicBezTo>
                    <a:cubicBezTo>
                      <a:pt x="625" y="1353"/>
                      <a:pt x="682" y="1342"/>
                      <a:pt x="741" y="1317"/>
                    </a:cubicBezTo>
                    <a:cubicBezTo>
                      <a:pt x="1208" y="1083"/>
                      <a:pt x="1642" y="883"/>
                      <a:pt x="2142" y="750"/>
                    </a:cubicBezTo>
                    <a:cubicBezTo>
                      <a:pt x="2572" y="657"/>
                      <a:pt x="2550" y="0"/>
                      <a:pt x="215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1538;p48">
                <a:extLst>
                  <a:ext uri="{FF2B5EF4-FFF2-40B4-BE49-F238E27FC236}">
                    <a16:creationId xmlns:a16="http://schemas.microsoft.com/office/drawing/2014/main" id="{91CF4B34-4CA2-F953-6195-3DA702D7385D}"/>
                  </a:ext>
                </a:extLst>
              </p:cNvPr>
              <p:cNvSpPr/>
              <p:nvPr/>
            </p:nvSpPr>
            <p:spPr>
              <a:xfrm>
                <a:off x="1560350" y="373700"/>
                <a:ext cx="72625" cy="35500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1420" extrusionOk="0">
                    <a:moveTo>
                      <a:pt x="2356" y="1"/>
                    </a:moveTo>
                    <a:cubicBezTo>
                      <a:pt x="2312" y="1"/>
                      <a:pt x="2265" y="8"/>
                      <a:pt x="2216" y="26"/>
                    </a:cubicBezTo>
                    <a:cubicBezTo>
                      <a:pt x="1616" y="226"/>
                      <a:pt x="1049" y="426"/>
                      <a:pt x="448" y="693"/>
                    </a:cubicBezTo>
                    <a:cubicBezTo>
                      <a:pt x="0" y="842"/>
                      <a:pt x="220" y="1419"/>
                      <a:pt x="606" y="1419"/>
                    </a:cubicBezTo>
                    <a:cubicBezTo>
                      <a:pt x="652" y="1419"/>
                      <a:pt x="699" y="1411"/>
                      <a:pt x="748" y="1394"/>
                    </a:cubicBezTo>
                    <a:cubicBezTo>
                      <a:pt x="1349" y="1194"/>
                      <a:pt x="1916" y="993"/>
                      <a:pt x="2516" y="727"/>
                    </a:cubicBezTo>
                    <a:cubicBezTo>
                      <a:pt x="2904" y="577"/>
                      <a:pt x="2731" y="1"/>
                      <a:pt x="235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1539;p48">
                <a:extLst>
                  <a:ext uri="{FF2B5EF4-FFF2-40B4-BE49-F238E27FC236}">
                    <a16:creationId xmlns:a16="http://schemas.microsoft.com/office/drawing/2014/main" id="{6A70FFFA-731F-9AEA-217B-34A8EC3622FE}"/>
                  </a:ext>
                </a:extLst>
              </p:cNvPr>
              <p:cNvSpPr/>
              <p:nvPr/>
            </p:nvSpPr>
            <p:spPr>
              <a:xfrm>
                <a:off x="1546025" y="320900"/>
                <a:ext cx="64125" cy="44150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1766" extrusionOk="0">
                    <a:moveTo>
                      <a:pt x="2009" y="1"/>
                    </a:moveTo>
                    <a:cubicBezTo>
                      <a:pt x="1960" y="1"/>
                      <a:pt x="1908" y="12"/>
                      <a:pt x="1855" y="37"/>
                    </a:cubicBezTo>
                    <a:cubicBezTo>
                      <a:pt x="1321" y="303"/>
                      <a:pt x="788" y="670"/>
                      <a:pt x="321" y="1104"/>
                    </a:cubicBezTo>
                    <a:cubicBezTo>
                      <a:pt x="0" y="1317"/>
                      <a:pt x="257" y="1766"/>
                      <a:pt x="560" y="1766"/>
                    </a:cubicBezTo>
                    <a:cubicBezTo>
                      <a:pt x="636" y="1766"/>
                      <a:pt x="714" y="1738"/>
                      <a:pt x="788" y="1671"/>
                    </a:cubicBezTo>
                    <a:cubicBezTo>
                      <a:pt x="1188" y="1304"/>
                      <a:pt x="1655" y="1004"/>
                      <a:pt x="2155" y="770"/>
                    </a:cubicBezTo>
                    <a:cubicBezTo>
                      <a:pt x="2565" y="565"/>
                      <a:pt x="2358" y="1"/>
                      <a:pt x="2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1540;p48">
                <a:extLst>
                  <a:ext uri="{FF2B5EF4-FFF2-40B4-BE49-F238E27FC236}">
                    <a16:creationId xmlns:a16="http://schemas.microsoft.com/office/drawing/2014/main" id="{422DB613-78C2-44A1-7FEA-9DF6606CEAE5}"/>
                  </a:ext>
                </a:extLst>
              </p:cNvPr>
              <p:cNvSpPr/>
              <p:nvPr/>
            </p:nvSpPr>
            <p:spPr>
              <a:xfrm>
                <a:off x="1517700" y="274000"/>
                <a:ext cx="54600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33" extrusionOk="0">
                    <a:moveTo>
                      <a:pt x="1659" y="0"/>
                    </a:moveTo>
                    <a:cubicBezTo>
                      <a:pt x="1581" y="0"/>
                      <a:pt x="1498" y="33"/>
                      <a:pt x="1420" y="111"/>
                    </a:cubicBezTo>
                    <a:cubicBezTo>
                      <a:pt x="987" y="545"/>
                      <a:pt x="586" y="1012"/>
                      <a:pt x="219" y="1512"/>
                    </a:cubicBezTo>
                    <a:cubicBezTo>
                      <a:pt x="0" y="1804"/>
                      <a:pt x="279" y="2132"/>
                      <a:pt x="549" y="2132"/>
                    </a:cubicBezTo>
                    <a:cubicBezTo>
                      <a:pt x="649" y="2132"/>
                      <a:pt x="748" y="2087"/>
                      <a:pt x="820" y="1979"/>
                    </a:cubicBezTo>
                    <a:cubicBezTo>
                      <a:pt x="1153" y="1546"/>
                      <a:pt x="1487" y="1145"/>
                      <a:pt x="1921" y="712"/>
                    </a:cubicBezTo>
                    <a:cubicBezTo>
                      <a:pt x="2183" y="449"/>
                      <a:pt x="1950" y="0"/>
                      <a:pt x="16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1541;p48">
                <a:extLst>
                  <a:ext uri="{FF2B5EF4-FFF2-40B4-BE49-F238E27FC236}">
                    <a16:creationId xmlns:a16="http://schemas.microsoft.com/office/drawing/2014/main" id="{F4F68FE8-20E0-B623-D9E2-B3AD47A18EB6}"/>
                  </a:ext>
                </a:extLst>
              </p:cNvPr>
              <p:cNvSpPr/>
              <p:nvPr/>
            </p:nvSpPr>
            <p:spPr>
              <a:xfrm>
                <a:off x="1495475" y="255050"/>
                <a:ext cx="40775" cy="42650"/>
              </a:xfrm>
              <a:custGeom>
                <a:avLst/>
                <a:gdLst/>
                <a:ahLst/>
                <a:cxnLst/>
                <a:rect l="l" t="t" r="r" b="b"/>
                <a:pathLst>
                  <a:path w="1631" h="1706" extrusionOk="0">
                    <a:moveTo>
                      <a:pt x="1086" y="0"/>
                    </a:moveTo>
                    <a:cubicBezTo>
                      <a:pt x="1005" y="0"/>
                      <a:pt x="920" y="31"/>
                      <a:pt x="842" y="102"/>
                    </a:cubicBezTo>
                    <a:cubicBezTo>
                      <a:pt x="508" y="369"/>
                      <a:pt x="208" y="769"/>
                      <a:pt x="108" y="1203"/>
                    </a:cubicBezTo>
                    <a:cubicBezTo>
                      <a:pt x="0" y="1482"/>
                      <a:pt x="252" y="1705"/>
                      <a:pt x="489" y="1705"/>
                    </a:cubicBezTo>
                    <a:cubicBezTo>
                      <a:pt x="621" y="1705"/>
                      <a:pt x="749" y="1636"/>
                      <a:pt x="808" y="1470"/>
                    </a:cubicBezTo>
                    <a:cubicBezTo>
                      <a:pt x="942" y="1136"/>
                      <a:pt x="1075" y="869"/>
                      <a:pt x="1342" y="669"/>
                    </a:cubicBezTo>
                    <a:cubicBezTo>
                      <a:pt x="1630" y="407"/>
                      <a:pt x="1383" y="0"/>
                      <a:pt x="10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1542;p48">
                <a:extLst>
                  <a:ext uri="{FF2B5EF4-FFF2-40B4-BE49-F238E27FC236}">
                    <a16:creationId xmlns:a16="http://schemas.microsoft.com/office/drawing/2014/main" id="{7C0BE445-ACAB-490A-DC4C-C031A4909E2F}"/>
                  </a:ext>
                </a:extLst>
              </p:cNvPr>
              <p:cNvSpPr/>
              <p:nvPr/>
            </p:nvSpPr>
            <p:spPr>
              <a:xfrm>
                <a:off x="1454900" y="198350"/>
                <a:ext cx="42650" cy="65950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2638" extrusionOk="0">
                    <a:moveTo>
                      <a:pt x="1211" y="1"/>
                    </a:moveTo>
                    <a:cubicBezTo>
                      <a:pt x="1081" y="1"/>
                      <a:pt x="956" y="70"/>
                      <a:pt x="897" y="235"/>
                    </a:cubicBezTo>
                    <a:lnTo>
                      <a:pt x="130" y="2103"/>
                    </a:lnTo>
                    <a:cubicBezTo>
                      <a:pt x="0" y="2405"/>
                      <a:pt x="247" y="2638"/>
                      <a:pt x="493" y="2638"/>
                    </a:cubicBezTo>
                    <a:cubicBezTo>
                      <a:pt x="626" y="2638"/>
                      <a:pt x="759" y="2568"/>
                      <a:pt x="830" y="2403"/>
                    </a:cubicBezTo>
                    <a:lnTo>
                      <a:pt x="1597" y="535"/>
                    </a:lnTo>
                    <a:cubicBezTo>
                      <a:pt x="1705" y="233"/>
                      <a:pt x="1450" y="1"/>
                      <a:pt x="121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1543;p48">
                <a:extLst>
                  <a:ext uri="{FF2B5EF4-FFF2-40B4-BE49-F238E27FC236}">
                    <a16:creationId xmlns:a16="http://schemas.microsoft.com/office/drawing/2014/main" id="{5F3958D5-F557-4B44-BCD8-525DE8CB43E8}"/>
                  </a:ext>
                </a:extLst>
              </p:cNvPr>
              <p:cNvSpPr/>
              <p:nvPr/>
            </p:nvSpPr>
            <p:spPr>
              <a:xfrm>
                <a:off x="1416375" y="194200"/>
                <a:ext cx="27800" cy="48650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1946" extrusionOk="0">
                    <a:moveTo>
                      <a:pt x="603" y="0"/>
                    </a:moveTo>
                    <a:cubicBezTo>
                      <a:pt x="472" y="0"/>
                      <a:pt x="350" y="69"/>
                      <a:pt x="303" y="234"/>
                    </a:cubicBezTo>
                    <a:cubicBezTo>
                      <a:pt x="170" y="668"/>
                      <a:pt x="103" y="1068"/>
                      <a:pt x="36" y="1535"/>
                    </a:cubicBezTo>
                    <a:cubicBezTo>
                      <a:pt x="1" y="1802"/>
                      <a:pt x="193" y="1946"/>
                      <a:pt x="395" y="1946"/>
                    </a:cubicBezTo>
                    <a:cubicBezTo>
                      <a:pt x="572" y="1946"/>
                      <a:pt x="757" y="1836"/>
                      <a:pt x="803" y="1602"/>
                    </a:cubicBezTo>
                    <a:cubicBezTo>
                      <a:pt x="837" y="1235"/>
                      <a:pt x="937" y="868"/>
                      <a:pt x="1003" y="535"/>
                    </a:cubicBezTo>
                    <a:cubicBezTo>
                      <a:pt x="1111" y="232"/>
                      <a:pt x="842" y="0"/>
                      <a:pt x="60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1544;p48">
                <a:extLst>
                  <a:ext uri="{FF2B5EF4-FFF2-40B4-BE49-F238E27FC236}">
                    <a16:creationId xmlns:a16="http://schemas.microsoft.com/office/drawing/2014/main" id="{0B3B7BB7-FB11-CEC7-BA2C-294B64790BDD}"/>
                  </a:ext>
                </a:extLst>
              </p:cNvPr>
              <p:cNvSpPr/>
              <p:nvPr/>
            </p:nvSpPr>
            <p:spPr>
              <a:xfrm>
                <a:off x="1375850" y="167475"/>
                <a:ext cx="33275" cy="60000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2400" extrusionOk="0">
                    <a:moveTo>
                      <a:pt x="818" y="0"/>
                    </a:moveTo>
                    <a:cubicBezTo>
                      <a:pt x="681" y="0"/>
                      <a:pt x="549" y="69"/>
                      <a:pt x="490" y="236"/>
                    </a:cubicBezTo>
                    <a:cubicBezTo>
                      <a:pt x="289" y="803"/>
                      <a:pt x="123" y="1403"/>
                      <a:pt x="56" y="1971"/>
                    </a:cubicBezTo>
                    <a:cubicBezTo>
                      <a:pt x="1" y="2245"/>
                      <a:pt x="208" y="2400"/>
                      <a:pt x="416" y="2400"/>
                    </a:cubicBezTo>
                    <a:cubicBezTo>
                      <a:pt x="588" y="2400"/>
                      <a:pt x="760" y="2296"/>
                      <a:pt x="790" y="2071"/>
                    </a:cubicBezTo>
                    <a:cubicBezTo>
                      <a:pt x="890" y="1504"/>
                      <a:pt x="1057" y="1003"/>
                      <a:pt x="1223" y="503"/>
                    </a:cubicBezTo>
                    <a:cubicBezTo>
                      <a:pt x="1331" y="224"/>
                      <a:pt x="1066" y="0"/>
                      <a:pt x="8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1545;p48">
                <a:extLst>
                  <a:ext uri="{FF2B5EF4-FFF2-40B4-BE49-F238E27FC236}">
                    <a16:creationId xmlns:a16="http://schemas.microsoft.com/office/drawing/2014/main" id="{FAF1A7BF-3740-FC3C-FBEE-1DF49F9C2B95}"/>
                  </a:ext>
                </a:extLst>
              </p:cNvPr>
              <p:cNvSpPr/>
              <p:nvPr/>
            </p:nvSpPr>
            <p:spPr>
              <a:xfrm>
                <a:off x="1345100" y="154025"/>
                <a:ext cx="20475" cy="67975"/>
              </a:xfrm>
              <a:custGeom>
                <a:avLst/>
                <a:gdLst/>
                <a:ahLst/>
                <a:cxnLst/>
                <a:rect l="l" t="t" r="r" b="b"/>
                <a:pathLst>
                  <a:path w="819" h="2719" extrusionOk="0">
                    <a:moveTo>
                      <a:pt x="389" y="0"/>
                    </a:moveTo>
                    <a:cubicBezTo>
                      <a:pt x="214" y="0"/>
                      <a:pt x="52" y="110"/>
                      <a:pt x="52" y="340"/>
                    </a:cubicBezTo>
                    <a:cubicBezTo>
                      <a:pt x="52" y="1007"/>
                      <a:pt x="18" y="1641"/>
                      <a:pt x="18" y="2308"/>
                    </a:cubicBezTo>
                    <a:cubicBezTo>
                      <a:pt x="1" y="2575"/>
                      <a:pt x="201" y="2719"/>
                      <a:pt x="402" y="2719"/>
                    </a:cubicBezTo>
                    <a:cubicBezTo>
                      <a:pt x="578" y="2719"/>
                      <a:pt x="754" y="2609"/>
                      <a:pt x="786" y="2375"/>
                    </a:cubicBezTo>
                    <a:cubicBezTo>
                      <a:pt x="786" y="1708"/>
                      <a:pt x="819" y="1108"/>
                      <a:pt x="819" y="440"/>
                    </a:cubicBezTo>
                    <a:cubicBezTo>
                      <a:pt x="819" y="152"/>
                      <a:pt x="595" y="0"/>
                      <a:pt x="3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1546;p48">
                <a:extLst>
                  <a:ext uri="{FF2B5EF4-FFF2-40B4-BE49-F238E27FC236}">
                    <a16:creationId xmlns:a16="http://schemas.microsoft.com/office/drawing/2014/main" id="{BA26B592-9118-1248-B497-C5A5A4E068F2}"/>
                  </a:ext>
                </a:extLst>
              </p:cNvPr>
              <p:cNvSpPr/>
              <p:nvPr/>
            </p:nvSpPr>
            <p:spPr>
              <a:xfrm>
                <a:off x="1293000" y="156100"/>
                <a:ext cx="25525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2361" extrusionOk="0">
                    <a:moveTo>
                      <a:pt x="558" y="0"/>
                    </a:moveTo>
                    <a:cubicBezTo>
                      <a:pt x="375" y="0"/>
                      <a:pt x="180" y="112"/>
                      <a:pt x="134" y="357"/>
                    </a:cubicBezTo>
                    <a:cubicBezTo>
                      <a:pt x="1" y="958"/>
                      <a:pt x="68" y="1558"/>
                      <a:pt x="268" y="2125"/>
                    </a:cubicBezTo>
                    <a:cubicBezTo>
                      <a:pt x="315" y="2292"/>
                      <a:pt x="431" y="2361"/>
                      <a:pt x="554" y="2361"/>
                    </a:cubicBezTo>
                    <a:cubicBezTo>
                      <a:pt x="775" y="2361"/>
                      <a:pt x="1021" y="2137"/>
                      <a:pt x="935" y="1858"/>
                    </a:cubicBezTo>
                    <a:cubicBezTo>
                      <a:pt x="768" y="1391"/>
                      <a:pt x="768" y="924"/>
                      <a:pt x="902" y="424"/>
                    </a:cubicBezTo>
                    <a:cubicBezTo>
                      <a:pt x="974" y="154"/>
                      <a:pt x="773" y="0"/>
                      <a:pt x="5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1547;p48">
                <a:extLst>
                  <a:ext uri="{FF2B5EF4-FFF2-40B4-BE49-F238E27FC236}">
                    <a16:creationId xmlns:a16="http://schemas.microsoft.com/office/drawing/2014/main" id="{E6115430-3933-1783-9D7D-5F1BE70B9BED}"/>
                  </a:ext>
                </a:extLst>
              </p:cNvPr>
              <p:cNvSpPr/>
              <p:nvPr/>
            </p:nvSpPr>
            <p:spPr>
              <a:xfrm>
                <a:off x="1247025" y="155475"/>
                <a:ext cx="21825" cy="54025"/>
              </a:xfrm>
              <a:custGeom>
                <a:avLst/>
                <a:gdLst/>
                <a:ahLst/>
                <a:cxnLst/>
                <a:rect l="l" t="t" r="r" b="b"/>
                <a:pathLst>
                  <a:path w="873" h="2161" extrusionOk="0">
                    <a:moveTo>
                      <a:pt x="442" y="0"/>
                    </a:moveTo>
                    <a:cubicBezTo>
                      <a:pt x="230" y="0"/>
                      <a:pt x="1" y="166"/>
                      <a:pt x="39" y="449"/>
                    </a:cubicBezTo>
                    <a:cubicBezTo>
                      <a:pt x="72" y="916"/>
                      <a:pt x="72" y="1416"/>
                      <a:pt x="105" y="1883"/>
                    </a:cubicBezTo>
                    <a:cubicBezTo>
                      <a:pt x="105" y="2072"/>
                      <a:pt x="251" y="2160"/>
                      <a:pt x="416" y="2160"/>
                    </a:cubicBezTo>
                    <a:cubicBezTo>
                      <a:pt x="628" y="2160"/>
                      <a:pt x="873" y="2013"/>
                      <a:pt x="873" y="1750"/>
                    </a:cubicBezTo>
                    <a:cubicBezTo>
                      <a:pt x="806" y="1283"/>
                      <a:pt x="806" y="783"/>
                      <a:pt x="772" y="316"/>
                    </a:cubicBezTo>
                    <a:cubicBezTo>
                      <a:pt x="758" y="98"/>
                      <a:pt x="605" y="0"/>
                      <a:pt x="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1548;p48">
                <a:extLst>
                  <a:ext uri="{FF2B5EF4-FFF2-40B4-BE49-F238E27FC236}">
                    <a16:creationId xmlns:a16="http://schemas.microsoft.com/office/drawing/2014/main" id="{D5886E75-1A6E-AA4F-A4E3-72AA1319D829}"/>
                  </a:ext>
                </a:extLst>
              </p:cNvPr>
              <p:cNvSpPr/>
              <p:nvPr/>
            </p:nvSpPr>
            <p:spPr>
              <a:xfrm>
                <a:off x="1199975" y="156800"/>
                <a:ext cx="29875" cy="53300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2132" extrusionOk="0">
                    <a:moveTo>
                      <a:pt x="435" y="0"/>
                    </a:moveTo>
                    <a:cubicBezTo>
                      <a:pt x="224" y="0"/>
                      <a:pt x="1" y="154"/>
                      <a:pt x="19" y="429"/>
                    </a:cubicBezTo>
                    <a:cubicBezTo>
                      <a:pt x="86" y="930"/>
                      <a:pt x="186" y="1430"/>
                      <a:pt x="353" y="1897"/>
                    </a:cubicBezTo>
                    <a:cubicBezTo>
                      <a:pt x="412" y="2062"/>
                      <a:pt x="541" y="2131"/>
                      <a:pt x="677" y="2131"/>
                    </a:cubicBezTo>
                    <a:cubicBezTo>
                      <a:pt x="926" y="2131"/>
                      <a:pt x="1195" y="1899"/>
                      <a:pt x="1087" y="1597"/>
                    </a:cubicBezTo>
                    <a:cubicBezTo>
                      <a:pt x="920" y="1197"/>
                      <a:pt x="820" y="763"/>
                      <a:pt x="786" y="329"/>
                    </a:cubicBezTo>
                    <a:cubicBezTo>
                      <a:pt x="771" y="104"/>
                      <a:pt x="607" y="0"/>
                      <a:pt x="4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1549;p48">
                <a:extLst>
                  <a:ext uri="{FF2B5EF4-FFF2-40B4-BE49-F238E27FC236}">
                    <a16:creationId xmlns:a16="http://schemas.microsoft.com/office/drawing/2014/main" id="{DB03B0CA-DCDF-8EDF-71BF-9C9DA6F3B95E}"/>
                  </a:ext>
                </a:extLst>
              </p:cNvPr>
              <p:cNvSpPr/>
              <p:nvPr/>
            </p:nvSpPr>
            <p:spPr>
              <a:xfrm>
                <a:off x="1161250" y="161425"/>
                <a:ext cx="2835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134" h="2089" extrusionOk="0">
                    <a:moveTo>
                      <a:pt x="391" y="1"/>
                    </a:moveTo>
                    <a:cubicBezTo>
                      <a:pt x="208" y="1"/>
                      <a:pt x="34" y="111"/>
                      <a:pt x="34" y="345"/>
                    </a:cubicBezTo>
                    <a:cubicBezTo>
                      <a:pt x="0" y="878"/>
                      <a:pt x="67" y="1379"/>
                      <a:pt x="267" y="1879"/>
                    </a:cubicBezTo>
                    <a:cubicBezTo>
                      <a:pt x="347" y="2026"/>
                      <a:pt x="480" y="2089"/>
                      <a:pt x="614" y="2089"/>
                    </a:cubicBezTo>
                    <a:cubicBezTo>
                      <a:pt x="873" y="2089"/>
                      <a:pt x="1133" y="1854"/>
                      <a:pt x="1001" y="1545"/>
                    </a:cubicBezTo>
                    <a:cubicBezTo>
                      <a:pt x="834" y="1178"/>
                      <a:pt x="801" y="812"/>
                      <a:pt x="801" y="411"/>
                    </a:cubicBezTo>
                    <a:cubicBezTo>
                      <a:pt x="819" y="144"/>
                      <a:pt x="599" y="1"/>
                      <a:pt x="3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1550;p48">
                <a:extLst>
                  <a:ext uri="{FF2B5EF4-FFF2-40B4-BE49-F238E27FC236}">
                    <a16:creationId xmlns:a16="http://schemas.microsoft.com/office/drawing/2014/main" id="{90626B86-917B-0475-E3E3-F4989D57DE8F}"/>
                  </a:ext>
                </a:extLst>
              </p:cNvPr>
              <p:cNvSpPr/>
              <p:nvPr/>
            </p:nvSpPr>
            <p:spPr>
              <a:xfrm>
                <a:off x="1118725" y="163475"/>
                <a:ext cx="29725" cy="53150"/>
              </a:xfrm>
              <a:custGeom>
                <a:avLst/>
                <a:gdLst/>
                <a:ahLst/>
                <a:cxnLst/>
                <a:rect l="l" t="t" r="r" b="b"/>
                <a:pathLst>
                  <a:path w="1189" h="2126" extrusionOk="0">
                    <a:moveTo>
                      <a:pt x="382" y="0"/>
                    </a:moveTo>
                    <a:cubicBezTo>
                      <a:pt x="213" y="0"/>
                      <a:pt x="49" y="104"/>
                      <a:pt x="34" y="329"/>
                    </a:cubicBezTo>
                    <a:cubicBezTo>
                      <a:pt x="0" y="896"/>
                      <a:pt x="67" y="1430"/>
                      <a:pt x="367" y="1930"/>
                    </a:cubicBezTo>
                    <a:cubicBezTo>
                      <a:pt x="435" y="2067"/>
                      <a:pt x="562" y="2126"/>
                      <a:pt x="689" y="2126"/>
                    </a:cubicBezTo>
                    <a:cubicBezTo>
                      <a:pt x="936" y="2126"/>
                      <a:pt x="1188" y="1905"/>
                      <a:pt x="1034" y="1597"/>
                    </a:cubicBezTo>
                    <a:cubicBezTo>
                      <a:pt x="834" y="1197"/>
                      <a:pt x="734" y="830"/>
                      <a:pt x="767" y="429"/>
                    </a:cubicBezTo>
                    <a:cubicBezTo>
                      <a:pt x="804" y="154"/>
                      <a:pt x="589" y="0"/>
                      <a:pt x="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1551;p48">
                <a:extLst>
                  <a:ext uri="{FF2B5EF4-FFF2-40B4-BE49-F238E27FC236}">
                    <a16:creationId xmlns:a16="http://schemas.microsoft.com/office/drawing/2014/main" id="{63DCA016-EDD9-252B-5A0A-FEFB06FD0A17}"/>
                  </a:ext>
                </a:extLst>
              </p:cNvPr>
              <p:cNvSpPr/>
              <p:nvPr/>
            </p:nvSpPr>
            <p:spPr>
              <a:xfrm>
                <a:off x="1077850" y="184100"/>
                <a:ext cx="25000" cy="42075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1683" extrusionOk="0">
                    <a:moveTo>
                      <a:pt x="349" y="0"/>
                    </a:moveTo>
                    <a:cubicBezTo>
                      <a:pt x="168" y="0"/>
                      <a:pt x="1" y="155"/>
                      <a:pt x="1" y="338"/>
                    </a:cubicBezTo>
                    <a:cubicBezTo>
                      <a:pt x="1" y="738"/>
                      <a:pt x="34" y="1105"/>
                      <a:pt x="201" y="1472"/>
                    </a:cubicBezTo>
                    <a:cubicBezTo>
                      <a:pt x="258" y="1620"/>
                      <a:pt x="376" y="1682"/>
                      <a:pt x="500" y="1682"/>
                    </a:cubicBezTo>
                    <a:cubicBezTo>
                      <a:pt x="740" y="1682"/>
                      <a:pt x="1000" y="1447"/>
                      <a:pt x="868" y="1139"/>
                    </a:cubicBezTo>
                    <a:cubicBezTo>
                      <a:pt x="801" y="905"/>
                      <a:pt x="701" y="672"/>
                      <a:pt x="735" y="438"/>
                    </a:cubicBezTo>
                    <a:cubicBezTo>
                      <a:pt x="735" y="238"/>
                      <a:pt x="635" y="5"/>
                      <a:pt x="401" y="5"/>
                    </a:cubicBezTo>
                    <a:cubicBezTo>
                      <a:pt x="384" y="2"/>
                      <a:pt x="366" y="0"/>
                      <a:pt x="3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1552;p48">
                <a:extLst>
                  <a:ext uri="{FF2B5EF4-FFF2-40B4-BE49-F238E27FC236}">
                    <a16:creationId xmlns:a16="http://schemas.microsoft.com/office/drawing/2014/main" id="{C2FF756D-C2E7-E4A3-2125-D6AB7419446F}"/>
                  </a:ext>
                </a:extLst>
              </p:cNvPr>
              <p:cNvSpPr/>
              <p:nvPr/>
            </p:nvSpPr>
            <p:spPr>
              <a:xfrm>
                <a:off x="1021200" y="172700"/>
                <a:ext cx="40525" cy="66650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2666" extrusionOk="0">
                    <a:moveTo>
                      <a:pt x="506" y="1"/>
                    </a:moveTo>
                    <a:cubicBezTo>
                      <a:pt x="257" y="1"/>
                      <a:pt x="0" y="242"/>
                      <a:pt x="132" y="527"/>
                    </a:cubicBezTo>
                    <a:cubicBezTo>
                      <a:pt x="432" y="1094"/>
                      <a:pt x="632" y="1695"/>
                      <a:pt x="799" y="2295"/>
                    </a:cubicBezTo>
                    <a:cubicBezTo>
                      <a:pt x="844" y="2553"/>
                      <a:pt x="1027" y="2666"/>
                      <a:pt x="1204" y="2666"/>
                    </a:cubicBezTo>
                    <a:cubicBezTo>
                      <a:pt x="1417" y="2666"/>
                      <a:pt x="1621" y="2502"/>
                      <a:pt x="1566" y="2229"/>
                    </a:cubicBezTo>
                    <a:cubicBezTo>
                      <a:pt x="1399" y="1528"/>
                      <a:pt x="1133" y="894"/>
                      <a:pt x="832" y="227"/>
                    </a:cubicBezTo>
                    <a:cubicBezTo>
                      <a:pt x="764" y="67"/>
                      <a:pt x="636" y="1"/>
                      <a:pt x="5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1553;p48">
                <a:extLst>
                  <a:ext uri="{FF2B5EF4-FFF2-40B4-BE49-F238E27FC236}">
                    <a16:creationId xmlns:a16="http://schemas.microsoft.com/office/drawing/2014/main" id="{F108A7BD-35C8-722D-8CAF-BA1614FA4EC4}"/>
                  </a:ext>
                </a:extLst>
              </p:cNvPr>
              <p:cNvSpPr/>
              <p:nvPr/>
            </p:nvSpPr>
            <p:spPr>
              <a:xfrm>
                <a:off x="984450" y="195775"/>
                <a:ext cx="38350" cy="50825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2033" extrusionOk="0">
                    <a:moveTo>
                      <a:pt x="529" y="1"/>
                    </a:moveTo>
                    <a:cubicBezTo>
                      <a:pt x="268" y="1"/>
                      <a:pt x="1" y="238"/>
                      <a:pt x="134" y="505"/>
                    </a:cubicBezTo>
                    <a:cubicBezTo>
                      <a:pt x="301" y="939"/>
                      <a:pt x="534" y="1339"/>
                      <a:pt x="701" y="1806"/>
                    </a:cubicBezTo>
                    <a:cubicBezTo>
                      <a:pt x="770" y="1966"/>
                      <a:pt x="898" y="2032"/>
                      <a:pt x="1027" y="2032"/>
                    </a:cubicBezTo>
                    <a:cubicBezTo>
                      <a:pt x="1276" y="2032"/>
                      <a:pt x="1533" y="1790"/>
                      <a:pt x="1402" y="1506"/>
                    </a:cubicBezTo>
                    <a:cubicBezTo>
                      <a:pt x="1235" y="1105"/>
                      <a:pt x="1035" y="672"/>
                      <a:pt x="868" y="205"/>
                    </a:cubicBezTo>
                    <a:cubicBezTo>
                      <a:pt x="790" y="60"/>
                      <a:pt x="660" y="1"/>
                      <a:pt x="5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1554;p48">
                <a:extLst>
                  <a:ext uri="{FF2B5EF4-FFF2-40B4-BE49-F238E27FC236}">
                    <a16:creationId xmlns:a16="http://schemas.microsoft.com/office/drawing/2014/main" id="{D64ACDC5-4961-DA2B-0EB0-11521C70EF5A}"/>
                  </a:ext>
                </a:extLst>
              </p:cNvPr>
              <p:cNvSpPr/>
              <p:nvPr/>
            </p:nvSpPr>
            <p:spPr>
              <a:xfrm>
                <a:off x="943125" y="210900"/>
                <a:ext cx="45000" cy="50575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2023" extrusionOk="0">
                    <a:moveTo>
                      <a:pt x="520" y="0"/>
                    </a:moveTo>
                    <a:cubicBezTo>
                      <a:pt x="260" y="0"/>
                      <a:pt x="1" y="351"/>
                      <a:pt x="219" y="667"/>
                    </a:cubicBezTo>
                    <a:cubicBezTo>
                      <a:pt x="453" y="1034"/>
                      <a:pt x="720" y="1401"/>
                      <a:pt x="953" y="1835"/>
                    </a:cubicBezTo>
                    <a:cubicBezTo>
                      <a:pt x="1030" y="1967"/>
                      <a:pt x="1158" y="2022"/>
                      <a:pt x="1285" y="2022"/>
                    </a:cubicBezTo>
                    <a:cubicBezTo>
                      <a:pt x="1543" y="2022"/>
                      <a:pt x="1799" y="1792"/>
                      <a:pt x="1620" y="1501"/>
                    </a:cubicBezTo>
                    <a:cubicBezTo>
                      <a:pt x="1387" y="1034"/>
                      <a:pt x="1087" y="567"/>
                      <a:pt x="786" y="167"/>
                    </a:cubicBezTo>
                    <a:cubicBezTo>
                      <a:pt x="714" y="49"/>
                      <a:pt x="617" y="0"/>
                      <a:pt x="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1555;p48">
                <a:extLst>
                  <a:ext uri="{FF2B5EF4-FFF2-40B4-BE49-F238E27FC236}">
                    <a16:creationId xmlns:a16="http://schemas.microsoft.com/office/drawing/2014/main" id="{1C72F83F-B1B3-342A-FD01-1F2544F95035}"/>
                  </a:ext>
                </a:extLst>
              </p:cNvPr>
              <p:cNvSpPr/>
              <p:nvPr/>
            </p:nvSpPr>
            <p:spPr>
              <a:xfrm>
                <a:off x="902275" y="228400"/>
                <a:ext cx="47725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16" extrusionOk="0">
                    <a:moveTo>
                      <a:pt x="532" y="1"/>
                    </a:moveTo>
                    <a:cubicBezTo>
                      <a:pt x="259" y="1"/>
                      <a:pt x="0" y="352"/>
                      <a:pt x="219" y="668"/>
                    </a:cubicBezTo>
                    <a:cubicBezTo>
                      <a:pt x="519" y="1068"/>
                      <a:pt x="819" y="1535"/>
                      <a:pt x="1086" y="1969"/>
                    </a:cubicBezTo>
                    <a:cubicBezTo>
                      <a:pt x="1164" y="2073"/>
                      <a:pt x="1262" y="2116"/>
                      <a:pt x="1360" y="2116"/>
                    </a:cubicBezTo>
                    <a:cubicBezTo>
                      <a:pt x="1637" y="2116"/>
                      <a:pt x="1909" y="1765"/>
                      <a:pt x="1687" y="1468"/>
                    </a:cubicBezTo>
                    <a:cubicBezTo>
                      <a:pt x="1386" y="1035"/>
                      <a:pt x="1086" y="568"/>
                      <a:pt x="819" y="167"/>
                    </a:cubicBezTo>
                    <a:cubicBezTo>
                      <a:pt x="738" y="49"/>
                      <a:pt x="634" y="1"/>
                      <a:pt x="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1556;p48">
                <a:extLst>
                  <a:ext uri="{FF2B5EF4-FFF2-40B4-BE49-F238E27FC236}">
                    <a16:creationId xmlns:a16="http://schemas.microsoft.com/office/drawing/2014/main" id="{A777F3FD-192F-853F-2BC2-66A0E0EE9F7B}"/>
                  </a:ext>
                </a:extLst>
              </p:cNvPr>
              <p:cNvSpPr/>
              <p:nvPr/>
            </p:nvSpPr>
            <p:spPr>
              <a:xfrm>
                <a:off x="864700" y="251925"/>
                <a:ext cx="43475" cy="471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887" extrusionOk="0">
                    <a:moveTo>
                      <a:pt x="521" y="1"/>
                    </a:moveTo>
                    <a:cubicBezTo>
                      <a:pt x="265" y="1"/>
                      <a:pt x="1" y="242"/>
                      <a:pt x="154" y="527"/>
                    </a:cubicBezTo>
                    <a:cubicBezTo>
                      <a:pt x="354" y="928"/>
                      <a:pt x="588" y="1361"/>
                      <a:pt x="921" y="1728"/>
                    </a:cubicBezTo>
                    <a:cubicBezTo>
                      <a:pt x="1005" y="1840"/>
                      <a:pt x="1112" y="1886"/>
                      <a:pt x="1216" y="1886"/>
                    </a:cubicBezTo>
                    <a:cubicBezTo>
                      <a:pt x="1486" y="1886"/>
                      <a:pt x="1738" y="1574"/>
                      <a:pt x="1522" y="1261"/>
                    </a:cubicBezTo>
                    <a:cubicBezTo>
                      <a:pt x="1255" y="928"/>
                      <a:pt x="1021" y="594"/>
                      <a:pt x="855" y="227"/>
                    </a:cubicBezTo>
                    <a:cubicBezTo>
                      <a:pt x="786" y="67"/>
                      <a:pt x="654" y="1"/>
                      <a:pt x="5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1557;p48">
                <a:extLst>
                  <a:ext uri="{FF2B5EF4-FFF2-40B4-BE49-F238E27FC236}">
                    <a16:creationId xmlns:a16="http://schemas.microsoft.com/office/drawing/2014/main" id="{82172EE9-C26A-E329-140D-B5901499D47C}"/>
                  </a:ext>
                </a:extLst>
              </p:cNvPr>
              <p:cNvSpPr/>
              <p:nvPr/>
            </p:nvSpPr>
            <p:spPr>
              <a:xfrm>
                <a:off x="824850" y="278100"/>
                <a:ext cx="487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49" h="1810" extrusionOk="0">
                    <a:moveTo>
                      <a:pt x="527" y="0"/>
                    </a:moveTo>
                    <a:cubicBezTo>
                      <a:pt x="247" y="0"/>
                      <a:pt x="0" y="351"/>
                      <a:pt x="247" y="648"/>
                    </a:cubicBezTo>
                    <a:cubicBezTo>
                      <a:pt x="514" y="981"/>
                      <a:pt x="847" y="1348"/>
                      <a:pt x="1148" y="1682"/>
                    </a:cubicBezTo>
                    <a:cubicBezTo>
                      <a:pt x="1222" y="1772"/>
                      <a:pt x="1312" y="1810"/>
                      <a:pt x="1402" y="1810"/>
                    </a:cubicBezTo>
                    <a:cubicBezTo>
                      <a:pt x="1677" y="1810"/>
                      <a:pt x="1949" y="1458"/>
                      <a:pt x="1748" y="1181"/>
                    </a:cubicBezTo>
                    <a:cubicBezTo>
                      <a:pt x="1448" y="848"/>
                      <a:pt x="1114" y="481"/>
                      <a:pt x="814" y="147"/>
                    </a:cubicBezTo>
                    <a:cubicBezTo>
                      <a:pt x="727" y="43"/>
                      <a:pt x="625" y="0"/>
                      <a:pt x="5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1558;p48">
                <a:extLst>
                  <a:ext uri="{FF2B5EF4-FFF2-40B4-BE49-F238E27FC236}">
                    <a16:creationId xmlns:a16="http://schemas.microsoft.com/office/drawing/2014/main" id="{6A3A3548-2B9F-85B0-5350-A93A09A6DF7A}"/>
                  </a:ext>
                </a:extLst>
              </p:cNvPr>
              <p:cNvSpPr/>
              <p:nvPr/>
            </p:nvSpPr>
            <p:spPr>
              <a:xfrm>
                <a:off x="799325" y="314050"/>
                <a:ext cx="37550" cy="32900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1316" extrusionOk="0">
                    <a:moveTo>
                      <a:pt x="466" y="1"/>
                    </a:moveTo>
                    <a:cubicBezTo>
                      <a:pt x="371" y="1"/>
                      <a:pt x="276" y="35"/>
                      <a:pt x="201" y="110"/>
                    </a:cubicBezTo>
                    <a:cubicBezTo>
                      <a:pt x="34" y="244"/>
                      <a:pt x="0" y="477"/>
                      <a:pt x="167" y="644"/>
                    </a:cubicBezTo>
                    <a:cubicBezTo>
                      <a:pt x="367" y="878"/>
                      <a:pt x="567" y="1078"/>
                      <a:pt x="834" y="1245"/>
                    </a:cubicBezTo>
                    <a:cubicBezTo>
                      <a:pt x="896" y="1293"/>
                      <a:pt x="966" y="1315"/>
                      <a:pt x="1037" y="1315"/>
                    </a:cubicBezTo>
                    <a:cubicBezTo>
                      <a:pt x="1159" y="1315"/>
                      <a:pt x="1284" y="1250"/>
                      <a:pt x="1368" y="1144"/>
                    </a:cubicBezTo>
                    <a:cubicBezTo>
                      <a:pt x="1501" y="978"/>
                      <a:pt x="1468" y="744"/>
                      <a:pt x="1301" y="611"/>
                    </a:cubicBezTo>
                    <a:cubicBezTo>
                      <a:pt x="1101" y="477"/>
                      <a:pt x="934" y="311"/>
                      <a:pt x="768" y="144"/>
                    </a:cubicBezTo>
                    <a:cubicBezTo>
                      <a:pt x="694" y="52"/>
                      <a:pt x="581" y="1"/>
                      <a:pt x="4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1559;p48">
                <a:extLst>
                  <a:ext uri="{FF2B5EF4-FFF2-40B4-BE49-F238E27FC236}">
                    <a16:creationId xmlns:a16="http://schemas.microsoft.com/office/drawing/2014/main" id="{02717A0A-9925-42AB-AE08-000066333D90}"/>
                  </a:ext>
                </a:extLst>
              </p:cNvPr>
              <p:cNvSpPr/>
              <p:nvPr/>
            </p:nvSpPr>
            <p:spPr>
              <a:xfrm>
                <a:off x="764475" y="334000"/>
                <a:ext cx="52900" cy="3815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1526" extrusionOk="0">
                    <a:moveTo>
                      <a:pt x="554" y="1"/>
                    </a:moveTo>
                    <a:cubicBezTo>
                      <a:pt x="251" y="1"/>
                      <a:pt x="1" y="462"/>
                      <a:pt x="327" y="680"/>
                    </a:cubicBezTo>
                    <a:lnTo>
                      <a:pt x="1328" y="1447"/>
                    </a:lnTo>
                    <a:cubicBezTo>
                      <a:pt x="1401" y="1502"/>
                      <a:pt x="1477" y="1526"/>
                      <a:pt x="1549" y="1526"/>
                    </a:cubicBezTo>
                    <a:cubicBezTo>
                      <a:pt x="1869" y="1526"/>
                      <a:pt x="2115" y="1059"/>
                      <a:pt x="1761" y="813"/>
                    </a:cubicBezTo>
                    <a:lnTo>
                      <a:pt x="761" y="80"/>
                    </a:lnTo>
                    <a:cubicBezTo>
                      <a:pt x="693" y="24"/>
                      <a:pt x="622" y="1"/>
                      <a:pt x="5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1560;p48">
                <a:extLst>
                  <a:ext uri="{FF2B5EF4-FFF2-40B4-BE49-F238E27FC236}">
                    <a16:creationId xmlns:a16="http://schemas.microsoft.com/office/drawing/2014/main" id="{3933E500-F570-0756-FDE5-984A011B2EC1}"/>
                  </a:ext>
                </a:extLst>
              </p:cNvPr>
              <p:cNvSpPr/>
              <p:nvPr/>
            </p:nvSpPr>
            <p:spPr>
              <a:xfrm>
                <a:off x="741775" y="362700"/>
                <a:ext cx="48725" cy="34225"/>
              </a:xfrm>
              <a:custGeom>
                <a:avLst/>
                <a:gdLst/>
                <a:ahLst/>
                <a:cxnLst/>
                <a:rect l="l" t="t" r="r" b="b"/>
                <a:pathLst>
                  <a:path w="1949" h="1369" extrusionOk="0">
                    <a:moveTo>
                      <a:pt x="437" y="0"/>
                    </a:moveTo>
                    <a:cubicBezTo>
                      <a:pt x="353" y="0"/>
                      <a:pt x="271" y="29"/>
                      <a:pt x="201" y="99"/>
                    </a:cubicBezTo>
                    <a:cubicBezTo>
                      <a:pt x="34" y="199"/>
                      <a:pt x="1" y="499"/>
                      <a:pt x="168" y="633"/>
                    </a:cubicBezTo>
                    <a:cubicBezTo>
                      <a:pt x="501" y="933"/>
                      <a:pt x="835" y="1167"/>
                      <a:pt x="1268" y="1333"/>
                    </a:cubicBezTo>
                    <a:cubicBezTo>
                      <a:pt x="1330" y="1358"/>
                      <a:pt x="1387" y="1369"/>
                      <a:pt x="1440" y="1369"/>
                    </a:cubicBezTo>
                    <a:cubicBezTo>
                      <a:pt x="1816" y="1369"/>
                      <a:pt x="1949" y="808"/>
                      <a:pt x="1569" y="633"/>
                    </a:cubicBezTo>
                    <a:cubicBezTo>
                      <a:pt x="1268" y="499"/>
                      <a:pt x="1001" y="333"/>
                      <a:pt x="768" y="132"/>
                    </a:cubicBezTo>
                    <a:cubicBezTo>
                      <a:pt x="671" y="55"/>
                      <a:pt x="552" y="0"/>
                      <a:pt x="43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1561;p48">
                <a:extLst>
                  <a:ext uri="{FF2B5EF4-FFF2-40B4-BE49-F238E27FC236}">
                    <a16:creationId xmlns:a16="http://schemas.microsoft.com/office/drawing/2014/main" id="{DC3B4FF6-ACE0-6E0D-CF62-1CF3C1B67B9C}"/>
                  </a:ext>
                </a:extLst>
              </p:cNvPr>
              <p:cNvSpPr/>
              <p:nvPr/>
            </p:nvSpPr>
            <p:spPr>
              <a:xfrm>
                <a:off x="686925" y="367350"/>
                <a:ext cx="76250" cy="50675"/>
              </a:xfrm>
              <a:custGeom>
                <a:avLst/>
                <a:gdLst/>
                <a:ahLst/>
                <a:cxnLst/>
                <a:rect l="l" t="t" r="r" b="b"/>
                <a:pathLst>
                  <a:path w="3050" h="2027" extrusionOk="0">
                    <a:moveTo>
                      <a:pt x="559" y="1"/>
                    </a:moveTo>
                    <a:cubicBezTo>
                      <a:pt x="229" y="1"/>
                      <a:pt x="0" y="463"/>
                      <a:pt x="327" y="680"/>
                    </a:cubicBezTo>
                    <a:cubicBezTo>
                      <a:pt x="961" y="1114"/>
                      <a:pt x="1628" y="1514"/>
                      <a:pt x="2261" y="1948"/>
                    </a:cubicBezTo>
                    <a:cubicBezTo>
                      <a:pt x="2335" y="2003"/>
                      <a:pt x="2411" y="2027"/>
                      <a:pt x="2483" y="2027"/>
                    </a:cubicBezTo>
                    <a:cubicBezTo>
                      <a:pt x="2803" y="2027"/>
                      <a:pt x="3049" y="1559"/>
                      <a:pt x="2695" y="1314"/>
                    </a:cubicBezTo>
                    <a:cubicBezTo>
                      <a:pt x="2095" y="914"/>
                      <a:pt x="1428" y="480"/>
                      <a:pt x="794" y="80"/>
                    </a:cubicBezTo>
                    <a:cubicBezTo>
                      <a:pt x="714" y="25"/>
                      <a:pt x="634" y="1"/>
                      <a:pt x="5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1562;p48">
                <a:extLst>
                  <a:ext uri="{FF2B5EF4-FFF2-40B4-BE49-F238E27FC236}">
                    <a16:creationId xmlns:a16="http://schemas.microsoft.com/office/drawing/2014/main" id="{558F0220-C78C-FB9B-677A-1E834D187F10}"/>
                  </a:ext>
                </a:extLst>
              </p:cNvPr>
              <p:cNvSpPr/>
              <p:nvPr/>
            </p:nvSpPr>
            <p:spPr>
              <a:xfrm>
                <a:off x="679250" y="401925"/>
                <a:ext cx="68100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2724" h="1697" extrusionOk="0">
                    <a:moveTo>
                      <a:pt x="598" y="0"/>
                    </a:moveTo>
                    <a:cubicBezTo>
                      <a:pt x="268" y="0"/>
                      <a:pt x="1" y="476"/>
                      <a:pt x="334" y="698"/>
                    </a:cubicBezTo>
                    <a:cubicBezTo>
                      <a:pt x="834" y="1032"/>
                      <a:pt x="1401" y="1299"/>
                      <a:pt x="1901" y="1632"/>
                    </a:cubicBezTo>
                    <a:cubicBezTo>
                      <a:pt x="1975" y="1677"/>
                      <a:pt x="2049" y="1697"/>
                      <a:pt x="2119" y="1697"/>
                    </a:cubicBezTo>
                    <a:cubicBezTo>
                      <a:pt x="2466" y="1697"/>
                      <a:pt x="2723" y="1226"/>
                      <a:pt x="2335" y="1032"/>
                    </a:cubicBezTo>
                    <a:cubicBezTo>
                      <a:pt x="1835" y="698"/>
                      <a:pt x="1301" y="398"/>
                      <a:pt x="801" y="65"/>
                    </a:cubicBezTo>
                    <a:cubicBezTo>
                      <a:pt x="733" y="20"/>
                      <a:pt x="664" y="0"/>
                      <a:pt x="5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1563;p48">
                <a:extLst>
                  <a:ext uri="{FF2B5EF4-FFF2-40B4-BE49-F238E27FC236}">
                    <a16:creationId xmlns:a16="http://schemas.microsoft.com/office/drawing/2014/main" id="{68FA49A3-259B-2CCB-24D0-49C045BE4287}"/>
                  </a:ext>
                </a:extLst>
              </p:cNvPr>
              <p:cNvSpPr/>
              <p:nvPr/>
            </p:nvSpPr>
            <p:spPr>
              <a:xfrm>
                <a:off x="658400" y="440200"/>
                <a:ext cx="60050" cy="38925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1557" extrusionOk="0">
                    <a:moveTo>
                      <a:pt x="468" y="0"/>
                    </a:moveTo>
                    <a:cubicBezTo>
                      <a:pt x="318" y="0"/>
                      <a:pt x="151" y="108"/>
                      <a:pt x="100" y="235"/>
                    </a:cubicBezTo>
                    <a:cubicBezTo>
                      <a:pt x="0" y="435"/>
                      <a:pt x="133" y="668"/>
                      <a:pt x="300" y="735"/>
                    </a:cubicBezTo>
                    <a:cubicBezTo>
                      <a:pt x="801" y="969"/>
                      <a:pt x="1301" y="1235"/>
                      <a:pt x="1801" y="1536"/>
                    </a:cubicBezTo>
                    <a:cubicBezTo>
                      <a:pt x="1837" y="1550"/>
                      <a:pt x="1877" y="1557"/>
                      <a:pt x="1919" y="1557"/>
                    </a:cubicBezTo>
                    <a:cubicBezTo>
                      <a:pt x="2073" y="1557"/>
                      <a:pt x="2249" y="1467"/>
                      <a:pt x="2302" y="1336"/>
                    </a:cubicBezTo>
                    <a:cubicBezTo>
                      <a:pt x="2402" y="1102"/>
                      <a:pt x="2268" y="902"/>
                      <a:pt x="2102" y="835"/>
                    </a:cubicBezTo>
                    <a:cubicBezTo>
                      <a:pt x="1601" y="568"/>
                      <a:pt x="1101" y="335"/>
                      <a:pt x="600" y="35"/>
                    </a:cubicBezTo>
                    <a:cubicBezTo>
                      <a:pt x="561" y="11"/>
                      <a:pt x="515" y="0"/>
                      <a:pt x="4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1564;p48">
                <a:extLst>
                  <a:ext uri="{FF2B5EF4-FFF2-40B4-BE49-F238E27FC236}">
                    <a16:creationId xmlns:a16="http://schemas.microsoft.com/office/drawing/2014/main" id="{79F95A0F-1441-D6F3-F81E-D2B3D03D3D9F}"/>
                  </a:ext>
                </a:extLst>
              </p:cNvPr>
              <p:cNvSpPr/>
              <p:nvPr/>
            </p:nvSpPr>
            <p:spPr>
              <a:xfrm>
                <a:off x="645050" y="471525"/>
                <a:ext cx="52550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288" extrusionOk="0">
                    <a:moveTo>
                      <a:pt x="436" y="0"/>
                    </a:moveTo>
                    <a:cubicBezTo>
                      <a:pt x="323" y="0"/>
                      <a:pt x="212" y="52"/>
                      <a:pt x="134" y="149"/>
                    </a:cubicBezTo>
                    <a:cubicBezTo>
                      <a:pt x="0" y="316"/>
                      <a:pt x="34" y="583"/>
                      <a:pt x="200" y="683"/>
                    </a:cubicBezTo>
                    <a:cubicBezTo>
                      <a:pt x="634" y="950"/>
                      <a:pt x="1101" y="1150"/>
                      <a:pt x="1601" y="1283"/>
                    </a:cubicBezTo>
                    <a:cubicBezTo>
                      <a:pt x="1616" y="1286"/>
                      <a:pt x="1631" y="1287"/>
                      <a:pt x="1646" y="1287"/>
                    </a:cubicBezTo>
                    <a:cubicBezTo>
                      <a:pt x="1830" y="1287"/>
                      <a:pt x="2002" y="1104"/>
                      <a:pt x="2002" y="950"/>
                    </a:cubicBezTo>
                    <a:cubicBezTo>
                      <a:pt x="2102" y="683"/>
                      <a:pt x="1935" y="516"/>
                      <a:pt x="1702" y="483"/>
                    </a:cubicBezTo>
                    <a:cubicBezTo>
                      <a:pt x="1335" y="416"/>
                      <a:pt x="1001" y="283"/>
                      <a:pt x="667" y="83"/>
                    </a:cubicBezTo>
                    <a:cubicBezTo>
                      <a:pt x="598" y="27"/>
                      <a:pt x="517" y="0"/>
                      <a:pt x="4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1565;p48">
                <a:extLst>
                  <a:ext uri="{FF2B5EF4-FFF2-40B4-BE49-F238E27FC236}">
                    <a16:creationId xmlns:a16="http://schemas.microsoft.com/office/drawing/2014/main" id="{4F7E01B9-259E-A85A-0EAB-EC69243A181B}"/>
                  </a:ext>
                </a:extLst>
              </p:cNvPr>
              <p:cNvSpPr/>
              <p:nvPr/>
            </p:nvSpPr>
            <p:spPr>
              <a:xfrm>
                <a:off x="626700" y="502725"/>
                <a:ext cx="5840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1521" extrusionOk="0">
                    <a:moveTo>
                      <a:pt x="439" y="1"/>
                    </a:moveTo>
                    <a:cubicBezTo>
                      <a:pt x="297" y="1"/>
                      <a:pt x="143" y="109"/>
                      <a:pt x="67" y="236"/>
                    </a:cubicBezTo>
                    <a:cubicBezTo>
                      <a:pt x="0" y="436"/>
                      <a:pt x="101" y="669"/>
                      <a:pt x="267" y="736"/>
                    </a:cubicBezTo>
                    <a:cubicBezTo>
                      <a:pt x="734" y="1003"/>
                      <a:pt x="1235" y="1236"/>
                      <a:pt x="1702" y="1503"/>
                    </a:cubicBezTo>
                    <a:cubicBezTo>
                      <a:pt x="1732" y="1515"/>
                      <a:pt x="1764" y="1521"/>
                      <a:pt x="1797" y="1521"/>
                    </a:cubicBezTo>
                    <a:cubicBezTo>
                      <a:pt x="1948" y="1521"/>
                      <a:pt x="2120" y="1406"/>
                      <a:pt x="2202" y="1270"/>
                    </a:cubicBezTo>
                    <a:cubicBezTo>
                      <a:pt x="2335" y="1069"/>
                      <a:pt x="2202" y="869"/>
                      <a:pt x="2002" y="769"/>
                    </a:cubicBezTo>
                    <a:cubicBezTo>
                      <a:pt x="1535" y="536"/>
                      <a:pt x="1035" y="269"/>
                      <a:pt x="568" y="35"/>
                    </a:cubicBezTo>
                    <a:cubicBezTo>
                      <a:pt x="528" y="11"/>
                      <a:pt x="484" y="1"/>
                      <a:pt x="43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1566;p48">
                <a:extLst>
                  <a:ext uri="{FF2B5EF4-FFF2-40B4-BE49-F238E27FC236}">
                    <a16:creationId xmlns:a16="http://schemas.microsoft.com/office/drawing/2014/main" id="{04F5D2F4-508B-8520-21E4-C4E9FE81EE62}"/>
                  </a:ext>
                </a:extLst>
              </p:cNvPr>
              <p:cNvSpPr/>
              <p:nvPr/>
            </p:nvSpPr>
            <p:spPr>
              <a:xfrm>
                <a:off x="603700" y="538000"/>
                <a:ext cx="61000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1319" extrusionOk="0">
                    <a:moveTo>
                      <a:pt x="560" y="1"/>
                    </a:moveTo>
                    <a:cubicBezTo>
                      <a:pt x="201" y="1"/>
                      <a:pt x="0" y="609"/>
                      <a:pt x="420" y="759"/>
                    </a:cubicBezTo>
                    <a:cubicBezTo>
                      <a:pt x="854" y="926"/>
                      <a:pt x="1287" y="1093"/>
                      <a:pt x="1754" y="1293"/>
                    </a:cubicBezTo>
                    <a:cubicBezTo>
                      <a:pt x="1807" y="1310"/>
                      <a:pt x="1857" y="1318"/>
                      <a:pt x="1903" y="1318"/>
                    </a:cubicBezTo>
                    <a:cubicBezTo>
                      <a:pt x="2296" y="1318"/>
                      <a:pt x="2439" y="742"/>
                      <a:pt x="2021" y="592"/>
                    </a:cubicBezTo>
                    <a:cubicBezTo>
                      <a:pt x="1588" y="392"/>
                      <a:pt x="1154" y="259"/>
                      <a:pt x="687" y="25"/>
                    </a:cubicBezTo>
                    <a:cubicBezTo>
                      <a:pt x="643" y="9"/>
                      <a:pt x="601" y="1"/>
                      <a:pt x="5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1567;p48">
                <a:extLst>
                  <a:ext uri="{FF2B5EF4-FFF2-40B4-BE49-F238E27FC236}">
                    <a16:creationId xmlns:a16="http://schemas.microsoft.com/office/drawing/2014/main" id="{57078A8E-EF82-4C29-6EE0-3FB0EC221CD0}"/>
                  </a:ext>
                </a:extLst>
              </p:cNvPr>
              <p:cNvSpPr/>
              <p:nvPr/>
            </p:nvSpPr>
            <p:spPr>
              <a:xfrm>
                <a:off x="600025" y="572425"/>
                <a:ext cx="45050" cy="27925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1117" extrusionOk="0">
                    <a:moveTo>
                      <a:pt x="436" y="0"/>
                    </a:moveTo>
                    <a:cubicBezTo>
                      <a:pt x="323" y="0"/>
                      <a:pt x="211" y="52"/>
                      <a:pt x="133" y="149"/>
                    </a:cubicBezTo>
                    <a:cubicBezTo>
                      <a:pt x="0" y="316"/>
                      <a:pt x="67" y="583"/>
                      <a:pt x="200" y="717"/>
                    </a:cubicBezTo>
                    <a:cubicBezTo>
                      <a:pt x="500" y="950"/>
                      <a:pt x="934" y="1117"/>
                      <a:pt x="1301" y="1117"/>
                    </a:cubicBezTo>
                    <a:cubicBezTo>
                      <a:pt x="1501" y="1117"/>
                      <a:pt x="1701" y="983"/>
                      <a:pt x="1701" y="783"/>
                    </a:cubicBezTo>
                    <a:cubicBezTo>
                      <a:pt x="1801" y="616"/>
                      <a:pt x="1635" y="383"/>
                      <a:pt x="1434" y="383"/>
                    </a:cubicBezTo>
                    <a:cubicBezTo>
                      <a:pt x="1134" y="383"/>
                      <a:pt x="934" y="283"/>
                      <a:pt x="667" y="83"/>
                    </a:cubicBezTo>
                    <a:cubicBezTo>
                      <a:pt x="598" y="27"/>
                      <a:pt x="516" y="0"/>
                      <a:pt x="4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1568;p48">
                <a:extLst>
                  <a:ext uri="{FF2B5EF4-FFF2-40B4-BE49-F238E27FC236}">
                    <a16:creationId xmlns:a16="http://schemas.microsoft.com/office/drawing/2014/main" id="{D256E133-7E5E-D0CB-B4AB-59BB6B5D2E35}"/>
                  </a:ext>
                </a:extLst>
              </p:cNvPr>
              <p:cNvSpPr/>
              <p:nvPr/>
            </p:nvSpPr>
            <p:spPr>
              <a:xfrm>
                <a:off x="577750" y="608900"/>
                <a:ext cx="5357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151" extrusionOk="0">
                    <a:moveTo>
                      <a:pt x="556" y="0"/>
                    </a:moveTo>
                    <a:cubicBezTo>
                      <a:pt x="177" y="0"/>
                      <a:pt x="1" y="609"/>
                      <a:pt x="391" y="759"/>
                    </a:cubicBezTo>
                    <a:cubicBezTo>
                      <a:pt x="724" y="859"/>
                      <a:pt x="1058" y="992"/>
                      <a:pt x="1458" y="1126"/>
                    </a:cubicBezTo>
                    <a:cubicBezTo>
                      <a:pt x="1511" y="1143"/>
                      <a:pt x="1560" y="1151"/>
                      <a:pt x="1607" y="1151"/>
                    </a:cubicBezTo>
                    <a:cubicBezTo>
                      <a:pt x="2000" y="1151"/>
                      <a:pt x="2143" y="574"/>
                      <a:pt x="1725" y="425"/>
                    </a:cubicBezTo>
                    <a:cubicBezTo>
                      <a:pt x="1391" y="292"/>
                      <a:pt x="1058" y="158"/>
                      <a:pt x="691" y="25"/>
                    </a:cubicBezTo>
                    <a:cubicBezTo>
                      <a:pt x="644" y="8"/>
                      <a:pt x="599" y="0"/>
                      <a:pt x="5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1569;p48">
                <a:extLst>
                  <a:ext uri="{FF2B5EF4-FFF2-40B4-BE49-F238E27FC236}">
                    <a16:creationId xmlns:a16="http://schemas.microsoft.com/office/drawing/2014/main" id="{88044E8D-3681-C27A-48D6-C57459BDA8C9}"/>
                  </a:ext>
                </a:extLst>
              </p:cNvPr>
              <p:cNvSpPr/>
              <p:nvPr/>
            </p:nvSpPr>
            <p:spPr>
              <a:xfrm>
                <a:off x="557050" y="637800"/>
                <a:ext cx="631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1213" extrusionOk="0">
                    <a:moveTo>
                      <a:pt x="491" y="1"/>
                    </a:moveTo>
                    <a:cubicBezTo>
                      <a:pt x="137" y="1"/>
                      <a:pt x="0" y="565"/>
                      <a:pt x="351" y="770"/>
                    </a:cubicBezTo>
                    <a:cubicBezTo>
                      <a:pt x="852" y="1004"/>
                      <a:pt x="1385" y="1170"/>
                      <a:pt x="1986" y="1204"/>
                    </a:cubicBezTo>
                    <a:cubicBezTo>
                      <a:pt x="2015" y="1210"/>
                      <a:pt x="2043" y="1212"/>
                      <a:pt x="2070" y="1212"/>
                    </a:cubicBezTo>
                    <a:cubicBezTo>
                      <a:pt x="2492" y="1212"/>
                      <a:pt x="2524" y="501"/>
                      <a:pt x="2053" y="470"/>
                    </a:cubicBezTo>
                    <a:cubicBezTo>
                      <a:pt x="1552" y="437"/>
                      <a:pt x="1085" y="270"/>
                      <a:pt x="652" y="36"/>
                    </a:cubicBezTo>
                    <a:cubicBezTo>
                      <a:pt x="594" y="12"/>
                      <a:pt x="541" y="1"/>
                      <a:pt x="4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1570;p48">
                <a:extLst>
                  <a:ext uri="{FF2B5EF4-FFF2-40B4-BE49-F238E27FC236}">
                    <a16:creationId xmlns:a16="http://schemas.microsoft.com/office/drawing/2014/main" id="{43D26A3A-A414-6EB4-EE66-54334D862D3F}"/>
                  </a:ext>
                </a:extLst>
              </p:cNvPr>
              <p:cNvSpPr/>
              <p:nvPr/>
            </p:nvSpPr>
            <p:spPr>
              <a:xfrm>
                <a:off x="529625" y="667050"/>
                <a:ext cx="77400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1306" extrusionOk="0">
                    <a:moveTo>
                      <a:pt x="562" y="1"/>
                    </a:moveTo>
                    <a:cubicBezTo>
                      <a:pt x="189" y="1"/>
                      <a:pt x="1" y="620"/>
                      <a:pt x="414" y="768"/>
                    </a:cubicBezTo>
                    <a:cubicBezTo>
                      <a:pt x="1081" y="1034"/>
                      <a:pt x="1782" y="1201"/>
                      <a:pt x="2549" y="1301"/>
                    </a:cubicBezTo>
                    <a:cubicBezTo>
                      <a:pt x="2567" y="1304"/>
                      <a:pt x="2585" y="1305"/>
                      <a:pt x="2602" y="1305"/>
                    </a:cubicBezTo>
                    <a:cubicBezTo>
                      <a:pt x="2993" y="1305"/>
                      <a:pt x="3095" y="598"/>
                      <a:pt x="2616" y="534"/>
                    </a:cubicBezTo>
                    <a:cubicBezTo>
                      <a:pt x="1949" y="467"/>
                      <a:pt x="1315" y="301"/>
                      <a:pt x="715" y="34"/>
                    </a:cubicBezTo>
                    <a:cubicBezTo>
                      <a:pt x="661" y="11"/>
                      <a:pt x="610" y="1"/>
                      <a:pt x="5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1571;p48">
                <a:extLst>
                  <a:ext uri="{FF2B5EF4-FFF2-40B4-BE49-F238E27FC236}">
                    <a16:creationId xmlns:a16="http://schemas.microsoft.com/office/drawing/2014/main" id="{41F99B2D-A6AB-1E2C-F194-736F45CB9F47}"/>
                  </a:ext>
                </a:extLst>
              </p:cNvPr>
              <p:cNvSpPr/>
              <p:nvPr/>
            </p:nvSpPr>
            <p:spPr>
              <a:xfrm>
                <a:off x="1087875" y="468975"/>
                <a:ext cx="387775" cy="393050"/>
              </a:xfrm>
              <a:custGeom>
                <a:avLst/>
                <a:gdLst/>
                <a:ahLst/>
                <a:cxnLst/>
                <a:rect l="l" t="t" r="r" b="b"/>
                <a:pathLst>
                  <a:path w="15511" h="15722" extrusionOk="0">
                    <a:moveTo>
                      <a:pt x="13295" y="1"/>
                    </a:moveTo>
                    <a:cubicBezTo>
                      <a:pt x="10770" y="1"/>
                      <a:pt x="6360" y="3034"/>
                      <a:pt x="3503" y="6256"/>
                    </a:cubicBezTo>
                    <a:cubicBezTo>
                      <a:pt x="2435" y="7456"/>
                      <a:pt x="0" y="10358"/>
                      <a:pt x="500" y="13227"/>
                    </a:cubicBezTo>
                    <a:cubicBezTo>
                      <a:pt x="600" y="13761"/>
                      <a:pt x="834" y="15028"/>
                      <a:pt x="1835" y="15529"/>
                    </a:cubicBezTo>
                    <a:cubicBezTo>
                      <a:pt x="2134" y="15655"/>
                      <a:pt x="2470" y="15721"/>
                      <a:pt x="2802" y="15721"/>
                    </a:cubicBezTo>
                    <a:cubicBezTo>
                      <a:pt x="3172" y="15721"/>
                      <a:pt x="3537" y="15638"/>
                      <a:pt x="3836" y="15462"/>
                    </a:cubicBezTo>
                    <a:cubicBezTo>
                      <a:pt x="4637" y="15062"/>
                      <a:pt x="4970" y="14228"/>
                      <a:pt x="5070" y="13928"/>
                    </a:cubicBezTo>
                    <a:cubicBezTo>
                      <a:pt x="5938" y="11693"/>
                      <a:pt x="9140" y="6923"/>
                      <a:pt x="12909" y="4788"/>
                    </a:cubicBezTo>
                    <a:cubicBezTo>
                      <a:pt x="13910" y="4254"/>
                      <a:pt x="14977" y="3854"/>
                      <a:pt x="15278" y="2786"/>
                    </a:cubicBezTo>
                    <a:cubicBezTo>
                      <a:pt x="15511" y="1952"/>
                      <a:pt x="15244" y="852"/>
                      <a:pt x="14510" y="351"/>
                    </a:cubicBezTo>
                    <a:cubicBezTo>
                      <a:pt x="14190" y="111"/>
                      <a:pt x="13777" y="1"/>
                      <a:pt x="132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1572;p48">
                <a:extLst>
                  <a:ext uri="{FF2B5EF4-FFF2-40B4-BE49-F238E27FC236}">
                    <a16:creationId xmlns:a16="http://schemas.microsoft.com/office/drawing/2014/main" id="{5C017F69-2B75-6B9E-0659-CB260BADAFDF}"/>
                  </a:ext>
                </a:extLst>
              </p:cNvPr>
              <p:cNvSpPr/>
              <p:nvPr/>
            </p:nvSpPr>
            <p:spPr>
              <a:xfrm>
                <a:off x="404550" y="923900"/>
                <a:ext cx="68425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102" extrusionOk="0">
                    <a:moveTo>
                      <a:pt x="1369" y="0"/>
                    </a:moveTo>
                    <a:cubicBezTo>
                      <a:pt x="1" y="0"/>
                      <a:pt x="1" y="2102"/>
                      <a:pt x="1369" y="2102"/>
                    </a:cubicBezTo>
                    <a:cubicBezTo>
                      <a:pt x="2736" y="2102"/>
                      <a:pt x="2736" y="0"/>
                      <a:pt x="136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9" name="Google Shape;1573;p48">
              <a:extLst>
                <a:ext uri="{FF2B5EF4-FFF2-40B4-BE49-F238E27FC236}">
                  <a16:creationId xmlns:a16="http://schemas.microsoft.com/office/drawing/2014/main" id="{B02D4D62-9B58-94EF-8518-EC5C50FF13D1}"/>
                </a:ext>
              </a:extLst>
            </p:cNvPr>
            <p:cNvSpPr/>
            <p:nvPr/>
          </p:nvSpPr>
          <p:spPr>
            <a:xfrm>
              <a:off x="1079788" y="3590363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" name="Google Shape;2107;p52">
            <a:extLst>
              <a:ext uri="{FF2B5EF4-FFF2-40B4-BE49-F238E27FC236}">
                <a16:creationId xmlns:a16="http://schemas.microsoft.com/office/drawing/2014/main" id="{C0DD2199-5387-7F3E-4CE8-21F23822371A}"/>
              </a:ext>
            </a:extLst>
          </p:cNvPr>
          <p:cNvGrpSpPr/>
          <p:nvPr/>
        </p:nvGrpSpPr>
        <p:grpSpPr>
          <a:xfrm rot="1254865">
            <a:off x="7699798" y="3375604"/>
            <a:ext cx="609599" cy="558991"/>
            <a:chOff x="-1333787" y="10494300"/>
            <a:chExt cx="1164200" cy="1067550"/>
          </a:xfrm>
          <a:solidFill>
            <a:srgbClr val="376047"/>
          </a:solidFill>
        </p:grpSpPr>
        <p:sp>
          <p:nvSpPr>
            <p:cNvPr id="396" name="Google Shape;2108;p52">
              <a:extLst>
                <a:ext uri="{FF2B5EF4-FFF2-40B4-BE49-F238E27FC236}">
                  <a16:creationId xmlns:a16="http://schemas.microsoft.com/office/drawing/2014/main" id="{6425DB14-0D2E-DA70-56AD-C90DA1A50527}"/>
                </a:ext>
              </a:extLst>
            </p:cNvPr>
            <p:cNvSpPr/>
            <p:nvPr/>
          </p:nvSpPr>
          <p:spPr>
            <a:xfrm>
              <a:off x="-870112" y="10495050"/>
              <a:ext cx="160875" cy="280150"/>
            </a:xfrm>
            <a:custGeom>
              <a:avLst/>
              <a:gdLst/>
              <a:ahLst/>
              <a:cxnLst/>
              <a:rect l="l" t="t" r="r" b="b"/>
              <a:pathLst>
                <a:path w="6435" h="11206" extrusionOk="0">
                  <a:moveTo>
                    <a:pt x="4388" y="1"/>
                  </a:moveTo>
                  <a:cubicBezTo>
                    <a:pt x="4202" y="1"/>
                    <a:pt x="3953" y="29"/>
                    <a:pt x="3603" y="70"/>
                  </a:cubicBezTo>
                  <a:cubicBezTo>
                    <a:pt x="3136" y="204"/>
                    <a:pt x="2836" y="271"/>
                    <a:pt x="2435" y="337"/>
                  </a:cubicBezTo>
                  <a:cubicBezTo>
                    <a:pt x="1868" y="504"/>
                    <a:pt x="1435" y="638"/>
                    <a:pt x="968" y="1004"/>
                  </a:cubicBezTo>
                  <a:cubicBezTo>
                    <a:pt x="701" y="1205"/>
                    <a:pt x="0" y="1772"/>
                    <a:pt x="100" y="2339"/>
                  </a:cubicBezTo>
                  <a:cubicBezTo>
                    <a:pt x="201" y="3006"/>
                    <a:pt x="1368" y="2872"/>
                    <a:pt x="1668" y="3706"/>
                  </a:cubicBezTo>
                  <a:cubicBezTo>
                    <a:pt x="1968" y="4474"/>
                    <a:pt x="1168" y="5007"/>
                    <a:pt x="1501" y="5941"/>
                  </a:cubicBezTo>
                  <a:cubicBezTo>
                    <a:pt x="1635" y="6275"/>
                    <a:pt x="1968" y="6508"/>
                    <a:pt x="2169" y="6775"/>
                  </a:cubicBezTo>
                  <a:cubicBezTo>
                    <a:pt x="3303" y="8043"/>
                    <a:pt x="2769" y="10611"/>
                    <a:pt x="4337" y="11145"/>
                  </a:cubicBezTo>
                  <a:cubicBezTo>
                    <a:pt x="4462" y="11187"/>
                    <a:pt x="4588" y="11206"/>
                    <a:pt x="4714" y="11206"/>
                  </a:cubicBezTo>
                  <a:cubicBezTo>
                    <a:pt x="5598" y="11206"/>
                    <a:pt x="6434" y="10253"/>
                    <a:pt x="6171" y="9377"/>
                  </a:cubicBezTo>
                  <a:cubicBezTo>
                    <a:pt x="6038" y="8977"/>
                    <a:pt x="5704" y="8577"/>
                    <a:pt x="5638" y="8176"/>
                  </a:cubicBezTo>
                  <a:cubicBezTo>
                    <a:pt x="5371" y="7342"/>
                    <a:pt x="6138" y="6041"/>
                    <a:pt x="5905" y="4974"/>
                  </a:cubicBezTo>
                  <a:cubicBezTo>
                    <a:pt x="5704" y="3840"/>
                    <a:pt x="4604" y="3740"/>
                    <a:pt x="4670" y="2872"/>
                  </a:cubicBezTo>
                  <a:cubicBezTo>
                    <a:pt x="4737" y="2139"/>
                    <a:pt x="5571" y="1972"/>
                    <a:pt x="5538" y="1205"/>
                  </a:cubicBezTo>
                  <a:cubicBezTo>
                    <a:pt x="5504" y="704"/>
                    <a:pt x="5137" y="204"/>
                    <a:pt x="4670" y="37"/>
                  </a:cubicBezTo>
                  <a:cubicBezTo>
                    <a:pt x="4594" y="12"/>
                    <a:pt x="4503" y="1"/>
                    <a:pt x="438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2109;p52">
              <a:extLst>
                <a:ext uri="{FF2B5EF4-FFF2-40B4-BE49-F238E27FC236}">
                  <a16:creationId xmlns:a16="http://schemas.microsoft.com/office/drawing/2014/main" id="{4AEAA9C1-BCB1-6A49-491D-E7CA99D28EB9}"/>
                </a:ext>
              </a:extLst>
            </p:cNvPr>
            <p:cNvSpPr/>
            <p:nvPr/>
          </p:nvSpPr>
          <p:spPr>
            <a:xfrm>
              <a:off x="-664762" y="11209125"/>
              <a:ext cx="167425" cy="278250"/>
            </a:xfrm>
            <a:custGeom>
              <a:avLst/>
              <a:gdLst/>
              <a:ahLst/>
              <a:cxnLst/>
              <a:rect l="l" t="t" r="r" b="b"/>
              <a:pathLst>
                <a:path w="6697" h="11130" extrusionOk="0">
                  <a:moveTo>
                    <a:pt x="1717" y="0"/>
                  </a:moveTo>
                  <a:cubicBezTo>
                    <a:pt x="833" y="0"/>
                    <a:pt x="0" y="953"/>
                    <a:pt x="292" y="1829"/>
                  </a:cubicBezTo>
                  <a:cubicBezTo>
                    <a:pt x="426" y="2263"/>
                    <a:pt x="759" y="2596"/>
                    <a:pt x="893" y="2997"/>
                  </a:cubicBezTo>
                  <a:cubicBezTo>
                    <a:pt x="1126" y="3831"/>
                    <a:pt x="459" y="5132"/>
                    <a:pt x="659" y="6232"/>
                  </a:cubicBezTo>
                  <a:cubicBezTo>
                    <a:pt x="926" y="7333"/>
                    <a:pt x="2060" y="7400"/>
                    <a:pt x="1994" y="8267"/>
                  </a:cubicBezTo>
                  <a:cubicBezTo>
                    <a:pt x="1960" y="9001"/>
                    <a:pt x="1126" y="9234"/>
                    <a:pt x="1160" y="9968"/>
                  </a:cubicBezTo>
                  <a:cubicBezTo>
                    <a:pt x="1226" y="10469"/>
                    <a:pt x="1627" y="10936"/>
                    <a:pt x="2094" y="11102"/>
                  </a:cubicBezTo>
                  <a:cubicBezTo>
                    <a:pt x="2150" y="11121"/>
                    <a:pt x="2213" y="11129"/>
                    <a:pt x="2288" y="11129"/>
                  </a:cubicBezTo>
                  <a:cubicBezTo>
                    <a:pt x="2482" y="11129"/>
                    <a:pt x="2752" y="11075"/>
                    <a:pt x="3161" y="11002"/>
                  </a:cubicBezTo>
                  <a:cubicBezTo>
                    <a:pt x="3662" y="10969"/>
                    <a:pt x="3962" y="10902"/>
                    <a:pt x="4362" y="10769"/>
                  </a:cubicBezTo>
                  <a:cubicBezTo>
                    <a:pt x="4929" y="10602"/>
                    <a:pt x="5396" y="10435"/>
                    <a:pt x="5796" y="10068"/>
                  </a:cubicBezTo>
                  <a:cubicBezTo>
                    <a:pt x="6030" y="9835"/>
                    <a:pt x="6697" y="9268"/>
                    <a:pt x="6630" y="8734"/>
                  </a:cubicBezTo>
                  <a:cubicBezTo>
                    <a:pt x="6497" y="8067"/>
                    <a:pt x="5329" y="8234"/>
                    <a:pt x="4996" y="7433"/>
                  </a:cubicBezTo>
                  <a:cubicBezTo>
                    <a:pt x="4729" y="6666"/>
                    <a:pt x="5463" y="6099"/>
                    <a:pt x="5129" y="5165"/>
                  </a:cubicBezTo>
                  <a:cubicBezTo>
                    <a:pt x="4996" y="4831"/>
                    <a:pt x="4662" y="4631"/>
                    <a:pt x="4429" y="4331"/>
                  </a:cubicBezTo>
                  <a:cubicBezTo>
                    <a:pt x="3261" y="3097"/>
                    <a:pt x="3728" y="562"/>
                    <a:pt x="2094" y="61"/>
                  </a:cubicBezTo>
                  <a:cubicBezTo>
                    <a:pt x="1969" y="20"/>
                    <a:pt x="1842" y="0"/>
                    <a:pt x="171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2110;p52">
              <a:extLst>
                <a:ext uri="{FF2B5EF4-FFF2-40B4-BE49-F238E27FC236}">
                  <a16:creationId xmlns:a16="http://schemas.microsoft.com/office/drawing/2014/main" id="{5D13D290-B7CA-3816-8020-D7A35808BDE5}"/>
                </a:ext>
              </a:extLst>
            </p:cNvPr>
            <p:cNvSpPr/>
            <p:nvPr/>
          </p:nvSpPr>
          <p:spPr>
            <a:xfrm>
              <a:off x="-448987" y="11062900"/>
              <a:ext cx="266875" cy="209800"/>
            </a:xfrm>
            <a:custGeom>
              <a:avLst/>
              <a:gdLst/>
              <a:ahLst/>
              <a:cxnLst/>
              <a:rect l="l" t="t" r="r" b="b"/>
              <a:pathLst>
                <a:path w="10675" h="8392" extrusionOk="0">
                  <a:moveTo>
                    <a:pt x="1632" y="0"/>
                  </a:moveTo>
                  <a:cubicBezTo>
                    <a:pt x="1424" y="0"/>
                    <a:pt x="1214" y="42"/>
                    <a:pt x="1001" y="139"/>
                  </a:cubicBezTo>
                  <a:cubicBezTo>
                    <a:pt x="34" y="606"/>
                    <a:pt x="1" y="2174"/>
                    <a:pt x="935" y="2675"/>
                  </a:cubicBezTo>
                  <a:cubicBezTo>
                    <a:pt x="1302" y="2908"/>
                    <a:pt x="1802" y="2941"/>
                    <a:pt x="2169" y="3142"/>
                  </a:cubicBezTo>
                  <a:cubicBezTo>
                    <a:pt x="2936" y="3575"/>
                    <a:pt x="3303" y="5010"/>
                    <a:pt x="4204" y="5643"/>
                  </a:cubicBezTo>
                  <a:cubicBezTo>
                    <a:pt x="4591" y="5910"/>
                    <a:pt x="4956" y="5953"/>
                    <a:pt x="5294" y="5953"/>
                  </a:cubicBezTo>
                  <a:cubicBezTo>
                    <a:pt x="5453" y="5953"/>
                    <a:pt x="5606" y="5944"/>
                    <a:pt x="5752" y="5944"/>
                  </a:cubicBezTo>
                  <a:cubicBezTo>
                    <a:pt x="6071" y="5944"/>
                    <a:pt x="6358" y="5989"/>
                    <a:pt x="6605" y="6277"/>
                  </a:cubicBezTo>
                  <a:cubicBezTo>
                    <a:pt x="7106" y="6844"/>
                    <a:pt x="6605" y="7578"/>
                    <a:pt x="7173" y="8078"/>
                  </a:cubicBezTo>
                  <a:cubicBezTo>
                    <a:pt x="7402" y="8287"/>
                    <a:pt x="7735" y="8391"/>
                    <a:pt x="8059" y="8391"/>
                  </a:cubicBezTo>
                  <a:cubicBezTo>
                    <a:pt x="8254" y="8391"/>
                    <a:pt x="8444" y="8354"/>
                    <a:pt x="8607" y="8279"/>
                  </a:cubicBezTo>
                  <a:cubicBezTo>
                    <a:pt x="8807" y="8179"/>
                    <a:pt x="8974" y="7945"/>
                    <a:pt x="9341" y="7445"/>
                  </a:cubicBezTo>
                  <a:cubicBezTo>
                    <a:pt x="9608" y="7078"/>
                    <a:pt x="9774" y="6811"/>
                    <a:pt x="9975" y="6444"/>
                  </a:cubicBezTo>
                  <a:cubicBezTo>
                    <a:pt x="10275" y="5944"/>
                    <a:pt x="10475" y="5510"/>
                    <a:pt x="10542" y="4943"/>
                  </a:cubicBezTo>
                  <a:cubicBezTo>
                    <a:pt x="10608" y="4609"/>
                    <a:pt x="10675" y="3742"/>
                    <a:pt x="10208" y="3408"/>
                  </a:cubicBezTo>
                  <a:cubicBezTo>
                    <a:pt x="10104" y="3324"/>
                    <a:pt x="9992" y="3291"/>
                    <a:pt x="9874" y="3291"/>
                  </a:cubicBezTo>
                  <a:cubicBezTo>
                    <a:pt x="9481" y="3291"/>
                    <a:pt x="9015" y="3649"/>
                    <a:pt x="8512" y="3649"/>
                  </a:cubicBezTo>
                  <a:cubicBezTo>
                    <a:pt x="8390" y="3649"/>
                    <a:pt x="8266" y="3628"/>
                    <a:pt x="8140" y="3575"/>
                  </a:cubicBezTo>
                  <a:cubicBezTo>
                    <a:pt x="7439" y="3242"/>
                    <a:pt x="7539" y="2274"/>
                    <a:pt x="6706" y="1841"/>
                  </a:cubicBezTo>
                  <a:cubicBezTo>
                    <a:pt x="6539" y="1757"/>
                    <a:pt x="6364" y="1741"/>
                    <a:pt x="6184" y="1741"/>
                  </a:cubicBezTo>
                  <a:cubicBezTo>
                    <a:pt x="6065" y="1741"/>
                    <a:pt x="5943" y="1748"/>
                    <a:pt x="5821" y="1748"/>
                  </a:cubicBezTo>
                  <a:cubicBezTo>
                    <a:pt x="5760" y="1748"/>
                    <a:pt x="5699" y="1746"/>
                    <a:pt x="5638" y="1741"/>
                  </a:cubicBezTo>
                  <a:cubicBezTo>
                    <a:pt x="4173" y="1626"/>
                    <a:pt x="2930" y="0"/>
                    <a:pt x="163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2111;p52">
              <a:extLst>
                <a:ext uri="{FF2B5EF4-FFF2-40B4-BE49-F238E27FC236}">
                  <a16:creationId xmlns:a16="http://schemas.microsoft.com/office/drawing/2014/main" id="{A214A764-F3A3-C640-C171-1E094C450DC9}"/>
                </a:ext>
              </a:extLst>
            </p:cNvPr>
            <p:cNvSpPr/>
            <p:nvPr/>
          </p:nvSpPr>
          <p:spPr>
            <a:xfrm>
              <a:off x="-456537" y="10878700"/>
              <a:ext cx="286950" cy="140375"/>
            </a:xfrm>
            <a:custGeom>
              <a:avLst/>
              <a:gdLst/>
              <a:ahLst/>
              <a:cxnLst/>
              <a:rect l="l" t="t" r="r" b="b"/>
              <a:pathLst>
                <a:path w="11478" h="5615" extrusionOk="0">
                  <a:moveTo>
                    <a:pt x="9647" y="1"/>
                  </a:moveTo>
                  <a:cubicBezTo>
                    <a:pt x="9634" y="1"/>
                    <a:pt x="9622" y="1"/>
                    <a:pt x="9609" y="2"/>
                  </a:cubicBezTo>
                  <a:cubicBezTo>
                    <a:pt x="8942" y="35"/>
                    <a:pt x="8942" y="1270"/>
                    <a:pt x="8108" y="1470"/>
                  </a:cubicBezTo>
                  <a:cubicBezTo>
                    <a:pt x="8025" y="1492"/>
                    <a:pt x="7944" y="1501"/>
                    <a:pt x="7866" y="1501"/>
                  </a:cubicBezTo>
                  <a:cubicBezTo>
                    <a:pt x="7327" y="1501"/>
                    <a:pt x="6894" y="1050"/>
                    <a:pt x="6255" y="1050"/>
                  </a:cubicBezTo>
                  <a:cubicBezTo>
                    <a:pt x="6136" y="1050"/>
                    <a:pt x="6009" y="1065"/>
                    <a:pt x="5873" y="1103"/>
                  </a:cubicBezTo>
                  <a:cubicBezTo>
                    <a:pt x="5540" y="1170"/>
                    <a:pt x="5273" y="1470"/>
                    <a:pt x="4973" y="1670"/>
                  </a:cubicBezTo>
                  <a:cubicBezTo>
                    <a:pt x="3605" y="2671"/>
                    <a:pt x="1103" y="1937"/>
                    <a:pt x="403" y="3471"/>
                  </a:cubicBezTo>
                  <a:cubicBezTo>
                    <a:pt x="1" y="4368"/>
                    <a:pt x="803" y="5494"/>
                    <a:pt x="1746" y="5494"/>
                  </a:cubicBezTo>
                  <a:cubicBezTo>
                    <a:pt x="1820" y="5494"/>
                    <a:pt x="1895" y="5487"/>
                    <a:pt x="1971" y="5473"/>
                  </a:cubicBezTo>
                  <a:cubicBezTo>
                    <a:pt x="2404" y="5373"/>
                    <a:pt x="2771" y="5106"/>
                    <a:pt x="3238" y="5006"/>
                  </a:cubicBezTo>
                  <a:cubicBezTo>
                    <a:pt x="3312" y="4991"/>
                    <a:pt x="3388" y="4984"/>
                    <a:pt x="3468" y="4984"/>
                  </a:cubicBezTo>
                  <a:cubicBezTo>
                    <a:pt x="4239" y="4984"/>
                    <a:pt x="5270" y="5614"/>
                    <a:pt x="6225" y="5614"/>
                  </a:cubicBezTo>
                  <a:cubicBezTo>
                    <a:pt x="6286" y="5614"/>
                    <a:pt x="6347" y="5612"/>
                    <a:pt x="6407" y="5606"/>
                  </a:cubicBezTo>
                  <a:cubicBezTo>
                    <a:pt x="7431" y="5482"/>
                    <a:pt x="7676" y="4522"/>
                    <a:pt x="8429" y="4522"/>
                  </a:cubicBezTo>
                  <a:cubicBezTo>
                    <a:pt x="8486" y="4522"/>
                    <a:pt x="8546" y="4527"/>
                    <a:pt x="8609" y="4539"/>
                  </a:cubicBezTo>
                  <a:cubicBezTo>
                    <a:pt x="9343" y="4672"/>
                    <a:pt x="9443" y="5539"/>
                    <a:pt x="10176" y="5606"/>
                  </a:cubicBezTo>
                  <a:cubicBezTo>
                    <a:pt x="10677" y="5606"/>
                    <a:pt x="11244" y="5273"/>
                    <a:pt x="11411" y="4839"/>
                  </a:cubicBezTo>
                  <a:cubicBezTo>
                    <a:pt x="11477" y="4639"/>
                    <a:pt x="11477" y="4339"/>
                    <a:pt x="11444" y="3771"/>
                  </a:cubicBezTo>
                  <a:cubicBezTo>
                    <a:pt x="11477" y="3271"/>
                    <a:pt x="11477" y="2938"/>
                    <a:pt x="11411" y="2504"/>
                  </a:cubicBezTo>
                  <a:cubicBezTo>
                    <a:pt x="11277" y="1937"/>
                    <a:pt x="11177" y="1470"/>
                    <a:pt x="10844" y="1003"/>
                  </a:cubicBezTo>
                  <a:cubicBezTo>
                    <a:pt x="10648" y="709"/>
                    <a:pt x="10197" y="1"/>
                    <a:pt x="964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2112;p52">
              <a:extLst>
                <a:ext uri="{FF2B5EF4-FFF2-40B4-BE49-F238E27FC236}">
                  <a16:creationId xmlns:a16="http://schemas.microsoft.com/office/drawing/2014/main" id="{A3CD9865-1008-51D1-0AF8-4E2B319330F3}"/>
                </a:ext>
              </a:extLst>
            </p:cNvPr>
            <p:cNvSpPr/>
            <p:nvPr/>
          </p:nvSpPr>
          <p:spPr>
            <a:xfrm>
              <a:off x="-620762" y="10530125"/>
              <a:ext cx="182650" cy="272825"/>
            </a:xfrm>
            <a:custGeom>
              <a:avLst/>
              <a:gdLst/>
              <a:ahLst/>
              <a:cxnLst/>
              <a:rect l="l" t="t" r="r" b="b"/>
              <a:pathLst>
                <a:path w="7306" h="10913" extrusionOk="0">
                  <a:moveTo>
                    <a:pt x="3550" y="0"/>
                  </a:moveTo>
                  <a:cubicBezTo>
                    <a:pt x="3426" y="0"/>
                    <a:pt x="3299" y="11"/>
                    <a:pt x="3169" y="35"/>
                  </a:cubicBezTo>
                  <a:cubicBezTo>
                    <a:pt x="2836" y="68"/>
                    <a:pt x="1968" y="235"/>
                    <a:pt x="1735" y="736"/>
                  </a:cubicBezTo>
                  <a:cubicBezTo>
                    <a:pt x="1501" y="1369"/>
                    <a:pt x="2569" y="1870"/>
                    <a:pt x="2435" y="2704"/>
                  </a:cubicBezTo>
                  <a:cubicBezTo>
                    <a:pt x="2335" y="3471"/>
                    <a:pt x="1368" y="3571"/>
                    <a:pt x="1201" y="4538"/>
                  </a:cubicBezTo>
                  <a:cubicBezTo>
                    <a:pt x="1134" y="4905"/>
                    <a:pt x="1268" y="5239"/>
                    <a:pt x="1368" y="5606"/>
                  </a:cubicBezTo>
                  <a:cubicBezTo>
                    <a:pt x="1701" y="7274"/>
                    <a:pt x="0" y="9242"/>
                    <a:pt x="1068" y="10476"/>
                  </a:cubicBezTo>
                  <a:cubicBezTo>
                    <a:pt x="1318" y="10776"/>
                    <a:pt x="1695" y="10912"/>
                    <a:pt x="2080" y="10912"/>
                  </a:cubicBezTo>
                  <a:cubicBezTo>
                    <a:pt x="2723" y="10912"/>
                    <a:pt x="3390" y="10534"/>
                    <a:pt x="3536" y="9909"/>
                  </a:cubicBezTo>
                  <a:cubicBezTo>
                    <a:pt x="3636" y="9475"/>
                    <a:pt x="3536" y="9042"/>
                    <a:pt x="3669" y="8575"/>
                  </a:cubicBezTo>
                  <a:cubicBezTo>
                    <a:pt x="3870" y="7741"/>
                    <a:pt x="5171" y="6973"/>
                    <a:pt x="5537" y="5939"/>
                  </a:cubicBezTo>
                  <a:cubicBezTo>
                    <a:pt x="5904" y="4872"/>
                    <a:pt x="5004" y="4238"/>
                    <a:pt x="5504" y="3471"/>
                  </a:cubicBezTo>
                  <a:cubicBezTo>
                    <a:pt x="5971" y="2870"/>
                    <a:pt x="6738" y="3137"/>
                    <a:pt x="7072" y="2437"/>
                  </a:cubicBezTo>
                  <a:cubicBezTo>
                    <a:pt x="7305" y="1970"/>
                    <a:pt x="7205" y="1369"/>
                    <a:pt x="6905" y="1036"/>
                  </a:cubicBezTo>
                  <a:cubicBezTo>
                    <a:pt x="6805" y="836"/>
                    <a:pt x="6505" y="736"/>
                    <a:pt x="5904" y="502"/>
                  </a:cubicBezTo>
                  <a:cubicBezTo>
                    <a:pt x="5404" y="402"/>
                    <a:pt x="5171" y="269"/>
                    <a:pt x="4737" y="202"/>
                  </a:cubicBezTo>
                  <a:cubicBezTo>
                    <a:pt x="4308" y="101"/>
                    <a:pt x="3937" y="0"/>
                    <a:pt x="355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2113;p52">
              <a:extLst>
                <a:ext uri="{FF2B5EF4-FFF2-40B4-BE49-F238E27FC236}">
                  <a16:creationId xmlns:a16="http://schemas.microsoft.com/office/drawing/2014/main" id="{CF19B1E2-F739-32AB-5D28-350A8FA668A7}"/>
                </a:ext>
              </a:extLst>
            </p:cNvPr>
            <p:cNvSpPr/>
            <p:nvPr/>
          </p:nvSpPr>
          <p:spPr>
            <a:xfrm>
              <a:off x="-1024387" y="11166075"/>
              <a:ext cx="214350" cy="265600"/>
            </a:xfrm>
            <a:custGeom>
              <a:avLst/>
              <a:gdLst/>
              <a:ahLst/>
              <a:cxnLst/>
              <a:rect l="l" t="t" r="r" b="b"/>
              <a:pathLst>
                <a:path w="8574" h="10624" extrusionOk="0">
                  <a:moveTo>
                    <a:pt x="6555" y="0"/>
                  </a:moveTo>
                  <a:cubicBezTo>
                    <a:pt x="6002" y="0"/>
                    <a:pt x="5434" y="269"/>
                    <a:pt x="5204" y="783"/>
                  </a:cubicBezTo>
                  <a:cubicBezTo>
                    <a:pt x="5037" y="1183"/>
                    <a:pt x="5037" y="1650"/>
                    <a:pt x="4837" y="2050"/>
                  </a:cubicBezTo>
                  <a:cubicBezTo>
                    <a:pt x="4470" y="2851"/>
                    <a:pt x="3103" y="3351"/>
                    <a:pt x="2502" y="4318"/>
                  </a:cubicBezTo>
                  <a:cubicBezTo>
                    <a:pt x="1902" y="5319"/>
                    <a:pt x="2702" y="6120"/>
                    <a:pt x="2068" y="6720"/>
                  </a:cubicBezTo>
                  <a:cubicBezTo>
                    <a:pt x="1535" y="7287"/>
                    <a:pt x="801" y="6854"/>
                    <a:pt x="334" y="7454"/>
                  </a:cubicBezTo>
                  <a:cubicBezTo>
                    <a:pt x="34" y="7854"/>
                    <a:pt x="0" y="8488"/>
                    <a:pt x="267" y="8855"/>
                  </a:cubicBezTo>
                  <a:cubicBezTo>
                    <a:pt x="367" y="9055"/>
                    <a:pt x="634" y="9222"/>
                    <a:pt x="1134" y="9522"/>
                  </a:cubicBezTo>
                  <a:cubicBezTo>
                    <a:pt x="1601" y="9822"/>
                    <a:pt x="1835" y="9989"/>
                    <a:pt x="2202" y="10156"/>
                  </a:cubicBezTo>
                  <a:cubicBezTo>
                    <a:pt x="2769" y="10389"/>
                    <a:pt x="3169" y="10556"/>
                    <a:pt x="3736" y="10623"/>
                  </a:cubicBezTo>
                  <a:cubicBezTo>
                    <a:pt x="3780" y="10623"/>
                    <a:pt x="3830" y="10623"/>
                    <a:pt x="3886" y="10623"/>
                  </a:cubicBezTo>
                  <a:cubicBezTo>
                    <a:pt x="4306" y="10623"/>
                    <a:pt x="5031" y="10597"/>
                    <a:pt x="5237" y="10156"/>
                  </a:cubicBezTo>
                  <a:cubicBezTo>
                    <a:pt x="5638" y="9555"/>
                    <a:pt x="4637" y="8888"/>
                    <a:pt x="4904" y="8054"/>
                  </a:cubicBezTo>
                  <a:cubicBezTo>
                    <a:pt x="5171" y="7321"/>
                    <a:pt x="6171" y="7387"/>
                    <a:pt x="6505" y="6487"/>
                  </a:cubicBezTo>
                  <a:cubicBezTo>
                    <a:pt x="6638" y="6153"/>
                    <a:pt x="6538" y="5786"/>
                    <a:pt x="6538" y="5386"/>
                  </a:cubicBezTo>
                  <a:cubicBezTo>
                    <a:pt x="6538" y="3685"/>
                    <a:pt x="8573" y="2117"/>
                    <a:pt x="7739" y="649"/>
                  </a:cubicBezTo>
                  <a:cubicBezTo>
                    <a:pt x="7520" y="211"/>
                    <a:pt x="7044" y="0"/>
                    <a:pt x="655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2114;p52">
              <a:extLst>
                <a:ext uri="{FF2B5EF4-FFF2-40B4-BE49-F238E27FC236}">
                  <a16:creationId xmlns:a16="http://schemas.microsoft.com/office/drawing/2014/main" id="{D4B3C8BD-36B3-2E2B-C5B9-8CD7F806A3E8}"/>
                </a:ext>
              </a:extLst>
            </p:cNvPr>
            <p:cNvSpPr/>
            <p:nvPr/>
          </p:nvSpPr>
          <p:spPr>
            <a:xfrm>
              <a:off x="-1121962" y="10641400"/>
              <a:ext cx="264375" cy="217900"/>
            </a:xfrm>
            <a:custGeom>
              <a:avLst/>
              <a:gdLst/>
              <a:ahLst/>
              <a:cxnLst/>
              <a:rect l="l" t="t" r="r" b="b"/>
              <a:pathLst>
                <a:path w="10575" h="8716" extrusionOk="0">
                  <a:moveTo>
                    <a:pt x="2877" y="1"/>
                  </a:moveTo>
                  <a:cubicBezTo>
                    <a:pt x="2702" y="1"/>
                    <a:pt x="2528" y="31"/>
                    <a:pt x="2369" y="87"/>
                  </a:cubicBezTo>
                  <a:cubicBezTo>
                    <a:pt x="2169" y="154"/>
                    <a:pt x="1935" y="421"/>
                    <a:pt x="1568" y="855"/>
                  </a:cubicBezTo>
                  <a:cubicBezTo>
                    <a:pt x="1201" y="1255"/>
                    <a:pt x="1035" y="1455"/>
                    <a:pt x="834" y="1822"/>
                  </a:cubicBezTo>
                  <a:cubicBezTo>
                    <a:pt x="534" y="2322"/>
                    <a:pt x="267" y="2756"/>
                    <a:pt x="201" y="3290"/>
                  </a:cubicBezTo>
                  <a:cubicBezTo>
                    <a:pt x="167" y="3623"/>
                    <a:pt x="1" y="4491"/>
                    <a:pt x="434" y="4857"/>
                  </a:cubicBezTo>
                  <a:cubicBezTo>
                    <a:pt x="553" y="4949"/>
                    <a:pt x="682" y="4982"/>
                    <a:pt x="817" y="4982"/>
                  </a:cubicBezTo>
                  <a:cubicBezTo>
                    <a:pt x="1197" y="4982"/>
                    <a:pt x="1633" y="4715"/>
                    <a:pt x="2083" y="4715"/>
                  </a:cubicBezTo>
                  <a:cubicBezTo>
                    <a:pt x="2233" y="4715"/>
                    <a:pt x="2384" y="4745"/>
                    <a:pt x="2536" y="4824"/>
                  </a:cubicBezTo>
                  <a:cubicBezTo>
                    <a:pt x="3236" y="5191"/>
                    <a:pt x="3036" y="6125"/>
                    <a:pt x="3870" y="6625"/>
                  </a:cubicBezTo>
                  <a:cubicBezTo>
                    <a:pt x="4204" y="6792"/>
                    <a:pt x="4570" y="6759"/>
                    <a:pt x="4937" y="6792"/>
                  </a:cubicBezTo>
                  <a:cubicBezTo>
                    <a:pt x="6393" y="6967"/>
                    <a:pt x="7594" y="8716"/>
                    <a:pt x="8918" y="8716"/>
                  </a:cubicBezTo>
                  <a:cubicBezTo>
                    <a:pt x="9111" y="8716"/>
                    <a:pt x="9307" y="8678"/>
                    <a:pt x="9507" y="8593"/>
                  </a:cubicBezTo>
                  <a:cubicBezTo>
                    <a:pt x="10441" y="8160"/>
                    <a:pt x="10575" y="6592"/>
                    <a:pt x="9707" y="6025"/>
                  </a:cubicBezTo>
                  <a:cubicBezTo>
                    <a:pt x="9307" y="5791"/>
                    <a:pt x="8874" y="5758"/>
                    <a:pt x="8473" y="5525"/>
                  </a:cubicBezTo>
                  <a:cubicBezTo>
                    <a:pt x="7773" y="5091"/>
                    <a:pt x="7439" y="3623"/>
                    <a:pt x="6572" y="2956"/>
                  </a:cubicBezTo>
                  <a:cubicBezTo>
                    <a:pt x="5671" y="2256"/>
                    <a:pt x="4771" y="2956"/>
                    <a:pt x="4237" y="2189"/>
                  </a:cubicBezTo>
                  <a:cubicBezTo>
                    <a:pt x="3770" y="1588"/>
                    <a:pt x="4270" y="921"/>
                    <a:pt x="3770" y="354"/>
                  </a:cubicBezTo>
                  <a:cubicBezTo>
                    <a:pt x="3550" y="112"/>
                    <a:pt x="3214" y="1"/>
                    <a:pt x="287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2115;p52">
              <a:extLst>
                <a:ext uri="{FF2B5EF4-FFF2-40B4-BE49-F238E27FC236}">
                  <a16:creationId xmlns:a16="http://schemas.microsoft.com/office/drawing/2014/main" id="{0870E384-E558-AF7B-62A8-A52B3434E25F}"/>
                </a:ext>
              </a:extLst>
            </p:cNvPr>
            <p:cNvSpPr/>
            <p:nvPr/>
          </p:nvSpPr>
          <p:spPr>
            <a:xfrm>
              <a:off x="-1182837" y="11074025"/>
              <a:ext cx="285125" cy="164600"/>
            </a:xfrm>
            <a:custGeom>
              <a:avLst/>
              <a:gdLst/>
              <a:ahLst/>
              <a:cxnLst/>
              <a:rect l="l" t="t" r="r" b="b"/>
              <a:pathLst>
                <a:path w="11405" h="6584" extrusionOk="0">
                  <a:moveTo>
                    <a:pt x="9675" y="1"/>
                  </a:moveTo>
                  <a:cubicBezTo>
                    <a:pt x="9551" y="1"/>
                    <a:pt x="9428" y="20"/>
                    <a:pt x="9307" y="61"/>
                  </a:cubicBezTo>
                  <a:cubicBezTo>
                    <a:pt x="8873" y="228"/>
                    <a:pt x="8540" y="562"/>
                    <a:pt x="8140" y="695"/>
                  </a:cubicBezTo>
                  <a:cubicBezTo>
                    <a:pt x="7987" y="752"/>
                    <a:pt x="7815" y="774"/>
                    <a:pt x="7628" y="774"/>
                  </a:cubicBezTo>
                  <a:cubicBezTo>
                    <a:pt x="6983" y="774"/>
                    <a:pt x="6168" y="511"/>
                    <a:pt x="5437" y="511"/>
                  </a:cubicBezTo>
                  <a:cubicBezTo>
                    <a:pt x="5264" y="511"/>
                    <a:pt x="5097" y="526"/>
                    <a:pt x="4937" y="562"/>
                  </a:cubicBezTo>
                  <a:cubicBezTo>
                    <a:pt x="3819" y="825"/>
                    <a:pt x="3803" y="1963"/>
                    <a:pt x="2908" y="1963"/>
                  </a:cubicBezTo>
                  <a:cubicBezTo>
                    <a:pt x="2895" y="1963"/>
                    <a:pt x="2882" y="1963"/>
                    <a:pt x="2869" y="1963"/>
                  </a:cubicBezTo>
                  <a:cubicBezTo>
                    <a:pt x="2177" y="1900"/>
                    <a:pt x="1960" y="1154"/>
                    <a:pt x="1293" y="1154"/>
                  </a:cubicBezTo>
                  <a:cubicBezTo>
                    <a:pt x="1253" y="1154"/>
                    <a:pt x="1211" y="1157"/>
                    <a:pt x="1168" y="1162"/>
                  </a:cubicBezTo>
                  <a:cubicBezTo>
                    <a:pt x="668" y="1196"/>
                    <a:pt x="201" y="1596"/>
                    <a:pt x="101" y="2063"/>
                  </a:cubicBezTo>
                  <a:cubicBezTo>
                    <a:pt x="0" y="2296"/>
                    <a:pt x="101" y="2563"/>
                    <a:pt x="201" y="3164"/>
                  </a:cubicBezTo>
                  <a:cubicBezTo>
                    <a:pt x="267" y="3664"/>
                    <a:pt x="301" y="3964"/>
                    <a:pt x="467" y="4364"/>
                  </a:cubicBezTo>
                  <a:cubicBezTo>
                    <a:pt x="668" y="4898"/>
                    <a:pt x="834" y="5365"/>
                    <a:pt x="1201" y="5799"/>
                  </a:cubicBezTo>
                  <a:cubicBezTo>
                    <a:pt x="1414" y="6011"/>
                    <a:pt x="1931" y="6584"/>
                    <a:pt x="2450" y="6584"/>
                  </a:cubicBezTo>
                  <a:cubicBezTo>
                    <a:pt x="2501" y="6584"/>
                    <a:pt x="2552" y="6578"/>
                    <a:pt x="2602" y="6566"/>
                  </a:cubicBezTo>
                  <a:cubicBezTo>
                    <a:pt x="3269" y="6399"/>
                    <a:pt x="3036" y="5232"/>
                    <a:pt x="3837" y="4898"/>
                  </a:cubicBezTo>
                  <a:cubicBezTo>
                    <a:pt x="3968" y="4836"/>
                    <a:pt x="4096" y="4812"/>
                    <a:pt x="4225" y="4812"/>
                  </a:cubicBezTo>
                  <a:cubicBezTo>
                    <a:pt x="4646" y="4812"/>
                    <a:pt x="5067" y="5067"/>
                    <a:pt x="5573" y="5067"/>
                  </a:cubicBezTo>
                  <a:cubicBezTo>
                    <a:pt x="5740" y="5067"/>
                    <a:pt x="5916" y="5039"/>
                    <a:pt x="6105" y="4965"/>
                  </a:cubicBezTo>
                  <a:cubicBezTo>
                    <a:pt x="6438" y="4831"/>
                    <a:pt x="6639" y="4498"/>
                    <a:pt x="6872" y="4231"/>
                  </a:cubicBezTo>
                  <a:cubicBezTo>
                    <a:pt x="8106" y="3064"/>
                    <a:pt x="10675" y="3464"/>
                    <a:pt x="11142" y="1829"/>
                  </a:cubicBezTo>
                  <a:cubicBezTo>
                    <a:pt x="11405" y="953"/>
                    <a:pt x="10543" y="1"/>
                    <a:pt x="967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2116;p52">
              <a:extLst>
                <a:ext uri="{FF2B5EF4-FFF2-40B4-BE49-F238E27FC236}">
                  <a16:creationId xmlns:a16="http://schemas.microsoft.com/office/drawing/2014/main" id="{70896DF2-E651-A634-EFBD-D1FC81CAE014}"/>
                </a:ext>
              </a:extLst>
            </p:cNvPr>
            <p:cNvSpPr/>
            <p:nvPr/>
          </p:nvSpPr>
          <p:spPr>
            <a:xfrm>
              <a:off x="-508187" y="10675500"/>
              <a:ext cx="258550" cy="227325"/>
            </a:xfrm>
            <a:custGeom>
              <a:avLst/>
              <a:gdLst/>
              <a:ahLst/>
              <a:cxnLst/>
              <a:rect l="l" t="t" r="r" b="b"/>
              <a:pathLst>
                <a:path w="10342" h="9093" extrusionOk="0">
                  <a:moveTo>
                    <a:pt x="6645" y="0"/>
                  </a:moveTo>
                  <a:cubicBezTo>
                    <a:pt x="6483" y="0"/>
                    <a:pt x="6331" y="34"/>
                    <a:pt x="6205" y="124"/>
                  </a:cubicBezTo>
                  <a:cubicBezTo>
                    <a:pt x="5671" y="525"/>
                    <a:pt x="6272" y="1559"/>
                    <a:pt x="5704" y="2159"/>
                  </a:cubicBezTo>
                  <a:cubicBezTo>
                    <a:pt x="5171" y="2760"/>
                    <a:pt x="4303" y="2293"/>
                    <a:pt x="3636" y="2993"/>
                  </a:cubicBezTo>
                  <a:cubicBezTo>
                    <a:pt x="3369" y="3260"/>
                    <a:pt x="3303" y="3627"/>
                    <a:pt x="3169" y="3994"/>
                  </a:cubicBezTo>
                  <a:cubicBezTo>
                    <a:pt x="2502" y="5562"/>
                    <a:pt x="0" y="6229"/>
                    <a:pt x="167" y="7897"/>
                  </a:cubicBezTo>
                  <a:cubicBezTo>
                    <a:pt x="260" y="8615"/>
                    <a:pt x="1014" y="9092"/>
                    <a:pt x="1711" y="9092"/>
                  </a:cubicBezTo>
                  <a:cubicBezTo>
                    <a:pt x="2017" y="9092"/>
                    <a:pt x="2312" y="9001"/>
                    <a:pt x="2536" y="8797"/>
                  </a:cubicBezTo>
                  <a:cubicBezTo>
                    <a:pt x="2869" y="8497"/>
                    <a:pt x="3036" y="8063"/>
                    <a:pt x="3369" y="7763"/>
                  </a:cubicBezTo>
                  <a:cubicBezTo>
                    <a:pt x="4003" y="7163"/>
                    <a:pt x="5504" y="7263"/>
                    <a:pt x="6405" y="6629"/>
                  </a:cubicBezTo>
                  <a:cubicBezTo>
                    <a:pt x="7339" y="5962"/>
                    <a:pt x="6905" y="4928"/>
                    <a:pt x="7739" y="4594"/>
                  </a:cubicBezTo>
                  <a:cubicBezTo>
                    <a:pt x="7868" y="4547"/>
                    <a:pt x="7990" y="4529"/>
                    <a:pt x="8108" y="4529"/>
                  </a:cubicBezTo>
                  <a:cubicBezTo>
                    <a:pt x="8511" y="4529"/>
                    <a:pt x="8861" y="4741"/>
                    <a:pt x="9223" y="4741"/>
                  </a:cubicBezTo>
                  <a:cubicBezTo>
                    <a:pt x="9359" y="4741"/>
                    <a:pt x="9497" y="4711"/>
                    <a:pt x="9641" y="4628"/>
                  </a:cubicBezTo>
                  <a:cubicBezTo>
                    <a:pt x="10074" y="4394"/>
                    <a:pt x="10341" y="3794"/>
                    <a:pt x="10308" y="3327"/>
                  </a:cubicBezTo>
                  <a:cubicBezTo>
                    <a:pt x="10241" y="3127"/>
                    <a:pt x="10074" y="2893"/>
                    <a:pt x="9741" y="2393"/>
                  </a:cubicBezTo>
                  <a:cubicBezTo>
                    <a:pt x="9507" y="1892"/>
                    <a:pt x="9340" y="1625"/>
                    <a:pt x="9040" y="1325"/>
                  </a:cubicBezTo>
                  <a:cubicBezTo>
                    <a:pt x="8673" y="925"/>
                    <a:pt x="8340" y="525"/>
                    <a:pt x="7806" y="325"/>
                  </a:cubicBezTo>
                  <a:cubicBezTo>
                    <a:pt x="7587" y="251"/>
                    <a:pt x="7083" y="0"/>
                    <a:pt x="664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2117;p52">
              <a:extLst>
                <a:ext uri="{FF2B5EF4-FFF2-40B4-BE49-F238E27FC236}">
                  <a16:creationId xmlns:a16="http://schemas.microsoft.com/office/drawing/2014/main" id="{DAA53F96-FC79-1EBC-D98E-B9A7D7DD3C12}"/>
                </a:ext>
              </a:extLst>
            </p:cNvPr>
            <p:cNvSpPr/>
            <p:nvPr/>
          </p:nvSpPr>
          <p:spPr>
            <a:xfrm>
              <a:off x="-544037" y="11164575"/>
              <a:ext cx="241025" cy="253150"/>
            </a:xfrm>
            <a:custGeom>
              <a:avLst/>
              <a:gdLst/>
              <a:ahLst/>
              <a:cxnLst/>
              <a:rect l="l" t="t" r="r" b="b"/>
              <a:pathLst>
                <a:path w="9641" h="10126" extrusionOk="0">
                  <a:moveTo>
                    <a:pt x="1795" y="1"/>
                  </a:moveTo>
                  <a:cubicBezTo>
                    <a:pt x="1743" y="1"/>
                    <a:pt x="1689" y="3"/>
                    <a:pt x="1635" y="9"/>
                  </a:cubicBezTo>
                  <a:cubicBezTo>
                    <a:pt x="600" y="109"/>
                    <a:pt x="0" y="1576"/>
                    <a:pt x="701" y="2377"/>
                  </a:cubicBezTo>
                  <a:cubicBezTo>
                    <a:pt x="1001" y="2711"/>
                    <a:pt x="1468" y="2877"/>
                    <a:pt x="1768" y="3211"/>
                  </a:cubicBezTo>
                  <a:cubicBezTo>
                    <a:pt x="2335" y="3845"/>
                    <a:pt x="2202" y="5346"/>
                    <a:pt x="2869" y="6246"/>
                  </a:cubicBezTo>
                  <a:cubicBezTo>
                    <a:pt x="3536" y="7180"/>
                    <a:pt x="4603" y="6747"/>
                    <a:pt x="4937" y="7581"/>
                  </a:cubicBezTo>
                  <a:cubicBezTo>
                    <a:pt x="5170" y="8281"/>
                    <a:pt x="4503" y="8848"/>
                    <a:pt x="4870" y="9449"/>
                  </a:cubicBezTo>
                  <a:cubicBezTo>
                    <a:pt x="5110" y="9868"/>
                    <a:pt x="5565" y="10126"/>
                    <a:pt x="6017" y="10126"/>
                  </a:cubicBezTo>
                  <a:cubicBezTo>
                    <a:pt x="6069" y="10126"/>
                    <a:pt x="6120" y="10123"/>
                    <a:pt x="6171" y="10116"/>
                  </a:cubicBezTo>
                  <a:cubicBezTo>
                    <a:pt x="6371" y="10082"/>
                    <a:pt x="6638" y="9916"/>
                    <a:pt x="7138" y="9582"/>
                  </a:cubicBezTo>
                  <a:cubicBezTo>
                    <a:pt x="7472" y="9349"/>
                    <a:pt x="7739" y="9182"/>
                    <a:pt x="8072" y="8882"/>
                  </a:cubicBezTo>
                  <a:cubicBezTo>
                    <a:pt x="8473" y="8481"/>
                    <a:pt x="8840" y="8181"/>
                    <a:pt x="9107" y="7647"/>
                  </a:cubicBezTo>
                  <a:cubicBezTo>
                    <a:pt x="9273" y="7381"/>
                    <a:pt x="9640" y="6547"/>
                    <a:pt x="9307" y="6080"/>
                  </a:cubicBezTo>
                  <a:cubicBezTo>
                    <a:pt x="9156" y="5879"/>
                    <a:pt x="8916" y="5843"/>
                    <a:pt x="8643" y="5843"/>
                  </a:cubicBezTo>
                  <a:cubicBezTo>
                    <a:pt x="8493" y="5843"/>
                    <a:pt x="8333" y="5854"/>
                    <a:pt x="8172" y="5854"/>
                  </a:cubicBezTo>
                  <a:cubicBezTo>
                    <a:pt x="7848" y="5854"/>
                    <a:pt x="7522" y="5810"/>
                    <a:pt x="7272" y="5546"/>
                  </a:cubicBezTo>
                  <a:cubicBezTo>
                    <a:pt x="6671" y="5012"/>
                    <a:pt x="7138" y="4112"/>
                    <a:pt x="6471" y="3444"/>
                  </a:cubicBezTo>
                  <a:cubicBezTo>
                    <a:pt x="6204" y="3211"/>
                    <a:pt x="5838" y="3111"/>
                    <a:pt x="5504" y="3011"/>
                  </a:cubicBezTo>
                  <a:cubicBezTo>
                    <a:pt x="4019" y="2365"/>
                    <a:pt x="3377" y="1"/>
                    <a:pt x="179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2118;p52">
              <a:extLst>
                <a:ext uri="{FF2B5EF4-FFF2-40B4-BE49-F238E27FC236}">
                  <a16:creationId xmlns:a16="http://schemas.microsoft.com/office/drawing/2014/main" id="{53CE54AD-9B83-DA31-8D14-C0D48B0EDF9B}"/>
                </a:ext>
              </a:extLst>
            </p:cNvPr>
            <p:cNvSpPr/>
            <p:nvPr/>
          </p:nvSpPr>
          <p:spPr>
            <a:xfrm>
              <a:off x="-837587" y="11240350"/>
              <a:ext cx="142625" cy="277425"/>
            </a:xfrm>
            <a:custGeom>
              <a:avLst/>
              <a:gdLst/>
              <a:ahLst/>
              <a:cxnLst/>
              <a:rect l="l" t="t" r="r" b="b"/>
              <a:pathLst>
                <a:path w="5705" h="11097" extrusionOk="0">
                  <a:moveTo>
                    <a:pt x="3574" y="0"/>
                  </a:moveTo>
                  <a:cubicBezTo>
                    <a:pt x="2833" y="0"/>
                    <a:pt x="2060" y="567"/>
                    <a:pt x="2035" y="1347"/>
                  </a:cubicBezTo>
                  <a:cubicBezTo>
                    <a:pt x="2035" y="1781"/>
                    <a:pt x="2202" y="2215"/>
                    <a:pt x="2202" y="2682"/>
                  </a:cubicBezTo>
                  <a:cubicBezTo>
                    <a:pt x="2169" y="3549"/>
                    <a:pt x="1068" y="4550"/>
                    <a:pt x="901" y="5617"/>
                  </a:cubicBezTo>
                  <a:cubicBezTo>
                    <a:pt x="734" y="6751"/>
                    <a:pt x="1802" y="7218"/>
                    <a:pt x="1468" y="8019"/>
                  </a:cubicBezTo>
                  <a:cubicBezTo>
                    <a:pt x="1168" y="8719"/>
                    <a:pt x="301" y="8586"/>
                    <a:pt x="134" y="9353"/>
                  </a:cubicBezTo>
                  <a:cubicBezTo>
                    <a:pt x="0" y="9853"/>
                    <a:pt x="200" y="10421"/>
                    <a:pt x="567" y="10721"/>
                  </a:cubicBezTo>
                  <a:cubicBezTo>
                    <a:pt x="734" y="10854"/>
                    <a:pt x="1034" y="10921"/>
                    <a:pt x="1668" y="11021"/>
                  </a:cubicBezTo>
                  <a:cubicBezTo>
                    <a:pt x="2068" y="11054"/>
                    <a:pt x="2369" y="11088"/>
                    <a:pt x="2802" y="11088"/>
                  </a:cubicBezTo>
                  <a:cubicBezTo>
                    <a:pt x="3009" y="11088"/>
                    <a:pt x="3202" y="11097"/>
                    <a:pt x="3389" y="11097"/>
                  </a:cubicBezTo>
                  <a:cubicBezTo>
                    <a:pt x="3718" y="11097"/>
                    <a:pt x="4030" y="11070"/>
                    <a:pt x="4370" y="10921"/>
                  </a:cubicBezTo>
                  <a:cubicBezTo>
                    <a:pt x="4704" y="10821"/>
                    <a:pt x="5538" y="10521"/>
                    <a:pt x="5638" y="9920"/>
                  </a:cubicBezTo>
                  <a:cubicBezTo>
                    <a:pt x="5704" y="9253"/>
                    <a:pt x="4570" y="9020"/>
                    <a:pt x="4537" y="8152"/>
                  </a:cubicBezTo>
                  <a:cubicBezTo>
                    <a:pt x="4504" y="7352"/>
                    <a:pt x="5404" y="7051"/>
                    <a:pt x="5404" y="6084"/>
                  </a:cubicBezTo>
                  <a:cubicBezTo>
                    <a:pt x="5404" y="5717"/>
                    <a:pt x="5171" y="5417"/>
                    <a:pt x="5037" y="5083"/>
                  </a:cubicBezTo>
                  <a:cubicBezTo>
                    <a:pt x="4370" y="3549"/>
                    <a:pt x="5671" y="1281"/>
                    <a:pt x="4337" y="247"/>
                  </a:cubicBezTo>
                  <a:cubicBezTo>
                    <a:pt x="4113" y="76"/>
                    <a:pt x="3846" y="0"/>
                    <a:pt x="357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2119;p52">
              <a:extLst>
                <a:ext uri="{FF2B5EF4-FFF2-40B4-BE49-F238E27FC236}">
                  <a16:creationId xmlns:a16="http://schemas.microsoft.com/office/drawing/2014/main" id="{3610045C-FBC3-447B-2B4B-E58F689531E0}"/>
                </a:ext>
              </a:extLst>
            </p:cNvPr>
            <p:cNvSpPr/>
            <p:nvPr/>
          </p:nvSpPr>
          <p:spPr>
            <a:xfrm>
              <a:off x="-1192837" y="10863625"/>
              <a:ext cx="287725" cy="158275"/>
            </a:xfrm>
            <a:custGeom>
              <a:avLst/>
              <a:gdLst/>
              <a:ahLst/>
              <a:cxnLst/>
              <a:rect l="l" t="t" r="r" b="b"/>
              <a:pathLst>
                <a:path w="11509" h="6331" extrusionOk="0">
                  <a:moveTo>
                    <a:pt x="1964" y="1"/>
                  </a:moveTo>
                  <a:cubicBezTo>
                    <a:pt x="1624" y="1"/>
                    <a:pt x="1283" y="111"/>
                    <a:pt x="1068" y="305"/>
                  </a:cubicBezTo>
                  <a:cubicBezTo>
                    <a:pt x="901" y="472"/>
                    <a:pt x="834" y="739"/>
                    <a:pt x="601" y="1306"/>
                  </a:cubicBezTo>
                  <a:cubicBezTo>
                    <a:pt x="400" y="1873"/>
                    <a:pt x="267" y="2140"/>
                    <a:pt x="200" y="2573"/>
                  </a:cubicBezTo>
                  <a:cubicBezTo>
                    <a:pt x="67" y="3140"/>
                    <a:pt x="0" y="3607"/>
                    <a:pt x="100" y="4141"/>
                  </a:cubicBezTo>
                  <a:cubicBezTo>
                    <a:pt x="200" y="4475"/>
                    <a:pt x="334" y="5375"/>
                    <a:pt x="867" y="5509"/>
                  </a:cubicBezTo>
                  <a:cubicBezTo>
                    <a:pt x="932" y="5531"/>
                    <a:pt x="994" y="5541"/>
                    <a:pt x="1054" y="5541"/>
                  </a:cubicBezTo>
                  <a:cubicBezTo>
                    <a:pt x="1581" y="5541"/>
                    <a:pt x="1970" y="4763"/>
                    <a:pt x="2685" y="4763"/>
                  </a:cubicBezTo>
                  <a:cubicBezTo>
                    <a:pt x="2734" y="4763"/>
                    <a:pt x="2784" y="4767"/>
                    <a:pt x="2836" y="4775"/>
                  </a:cubicBezTo>
                  <a:cubicBezTo>
                    <a:pt x="3603" y="4875"/>
                    <a:pt x="3736" y="5809"/>
                    <a:pt x="4704" y="5976"/>
                  </a:cubicBezTo>
                  <a:cubicBezTo>
                    <a:pt x="4762" y="5986"/>
                    <a:pt x="4819" y="5991"/>
                    <a:pt x="4876" y="5991"/>
                  </a:cubicBezTo>
                  <a:cubicBezTo>
                    <a:pt x="5177" y="5991"/>
                    <a:pt x="5462" y="5860"/>
                    <a:pt x="5771" y="5775"/>
                  </a:cubicBezTo>
                  <a:cubicBezTo>
                    <a:pt x="5942" y="5738"/>
                    <a:pt x="6117" y="5722"/>
                    <a:pt x="6294" y="5722"/>
                  </a:cubicBezTo>
                  <a:cubicBezTo>
                    <a:pt x="7377" y="5722"/>
                    <a:pt x="8540" y="6330"/>
                    <a:pt x="9541" y="6330"/>
                  </a:cubicBezTo>
                  <a:cubicBezTo>
                    <a:pt x="9965" y="6330"/>
                    <a:pt x="10360" y="6221"/>
                    <a:pt x="10708" y="5909"/>
                  </a:cubicBezTo>
                  <a:cubicBezTo>
                    <a:pt x="11508" y="5208"/>
                    <a:pt x="11075" y="3641"/>
                    <a:pt x="10041" y="3440"/>
                  </a:cubicBezTo>
                  <a:cubicBezTo>
                    <a:pt x="9896" y="3407"/>
                    <a:pt x="9752" y="3400"/>
                    <a:pt x="9606" y="3400"/>
                  </a:cubicBezTo>
                  <a:cubicBezTo>
                    <a:pt x="9489" y="3400"/>
                    <a:pt x="9372" y="3404"/>
                    <a:pt x="9253" y="3404"/>
                  </a:cubicBezTo>
                  <a:cubicBezTo>
                    <a:pt x="9075" y="3404"/>
                    <a:pt x="8893" y="3394"/>
                    <a:pt x="8706" y="3340"/>
                  </a:cubicBezTo>
                  <a:cubicBezTo>
                    <a:pt x="7872" y="3174"/>
                    <a:pt x="7072" y="1906"/>
                    <a:pt x="6004" y="1572"/>
                  </a:cubicBezTo>
                  <a:cubicBezTo>
                    <a:pt x="5825" y="1518"/>
                    <a:pt x="5658" y="1496"/>
                    <a:pt x="5500" y="1496"/>
                  </a:cubicBezTo>
                  <a:cubicBezTo>
                    <a:pt x="4902" y="1496"/>
                    <a:pt x="4450" y="1810"/>
                    <a:pt x="4016" y="1810"/>
                  </a:cubicBezTo>
                  <a:cubicBezTo>
                    <a:pt x="3867" y="1810"/>
                    <a:pt x="3720" y="1773"/>
                    <a:pt x="3569" y="1673"/>
                  </a:cubicBezTo>
                  <a:cubicBezTo>
                    <a:pt x="2936" y="1272"/>
                    <a:pt x="3202" y="438"/>
                    <a:pt x="2502" y="105"/>
                  </a:cubicBezTo>
                  <a:cubicBezTo>
                    <a:pt x="2337" y="34"/>
                    <a:pt x="2150" y="1"/>
                    <a:pt x="196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2120;p52">
              <a:extLst>
                <a:ext uri="{FF2B5EF4-FFF2-40B4-BE49-F238E27FC236}">
                  <a16:creationId xmlns:a16="http://schemas.microsoft.com/office/drawing/2014/main" id="{66501012-B550-F65F-6D89-8713615BEF49}"/>
                </a:ext>
              </a:extLst>
            </p:cNvPr>
            <p:cNvSpPr/>
            <p:nvPr/>
          </p:nvSpPr>
          <p:spPr>
            <a:xfrm>
              <a:off x="-1066912" y="10630225"/>
              <a:ext cx="752225" cy="753075"/>
            </a:xfrm>
            <a:custGeom>
              <a:avLst/>
              <a:gdLst/>
              <a:ahLst/>
              <a:cxnLst/>
              <a:rect l="l" t="t" r="r" b="b"/>
              <a:pathLst>
                <a:path w="30089" h="30123" extrusionOk="0">
                  <a:moveTo>
                    <a:pt x="15044" y="1"/>
                  </a:moveTo>
                  <a:cubicBezTo>
                    <a:pt x="6738" y="1"/>
                    <a:pt x="0" y="6772"/>
                    <a:pt x="0" y="15078"/>
                  </a:cubicBezTo>
                  <a:cubicBezTo>
                    <a:pt x="0" y="23384"/>
                    <a:pt x="6738" y="30122"/>
                    <a:pt x="15044" y="30122"/>
                  </a:cubicBezTo>
                  <a:cubicBezTo>
                    <a:pt x="23350" y="30122"/>
                    <a:pt x="30088" y="23384"/>
                    <a:pt x="30088" y="15078"/>
                  </a:cubicBezTo>
                  <a:cubicBezTo>
                    <a:pt x="30088" y="6772"/>
                    <a:pt x="23350" y="1"/>
                    <a:pt x="1504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2121;p52">
              <a:extLst>
                <a:ext uri="{FF2B5EF4-FFF2-40B4-BE49-F238E27FC236}">
                  <a16:creationId xmlns:a16="http://schemas.microsoft.com/office/drawing/2014/main" id="{DF8458E2-6CC7-0BF4-220B-8D127430AB6E}"/>
                </a:ext>
              </a:extLst>
            </p:cNvPr>
            <p:cNvSpPr/>
            <p:nvPr/>
          </p:nvSpPr>
          <p:spPr>
            <a:xfrm>
              <a:off x="-1037737" y="10659425"/>
              <a:ext cx="693850" cy="694675"/>
            </a:xfrm>
            <a:custGeom>
              <a:avLst/>
              <a:gdLst/>
              <a:ahLst/>
              <a:cxnLst/>
              <a:rect l="l" t="t" r="r" b="b"/>
              <a:pathLst>
                <a:path w="27754" h="27787" extrusionOk="0">
                  <a:moveTo>
                    <a:pt x="13877" y="0"/>
                  </a:moveTo>
                  <a:cubicBezTo>
                    <a:pt x="6205" y="0"/>
                    <a:pt x="1" y="6238"/>
                    <a:pt x="1" y="13910"/>
                  </a:cubicBezTo>
                  <a:cubicBezTo>
                    <a:pt x="1" y="21582"/>
                    <a:pt x="6205" y="27787"/>
                    <a:pt x="13877" y="27787"/>
                  </a:cubicBezTo>
                  <a:cubicBezTo>
                    <a:pt x="21549" y="27787"/>
                    <a:pt x="27754" y="21582"/>
                    <a:pt x="27754" y="13910"/>
                  </a:cubicBezTo>
                  <a:cubicBezTo>
                    <a:pt x="27754" y="6238"/>
                    <a:pt x="21549" y="0"/>
                    <a:pt x="1387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2122;p52">
              <a:extLst>
                <a:ext uri="{FF2B5EF4-FFF2-40B4-BE49-F238E27FC236}">
                  <a16:creationId xmlns:a16="http://schemas.microsoft.com/office/drawing/2014/main" id="{66ACD246-B830-4D2F-D93E-C979F10F3CE3}"/>
                </a:ext>
              </a:extLst>
            </p:cNvPr>
            <p:cNvSpPr/>
            <p:nvPr/>
          </p:nvSpPr>
          <p:spPr>
            <a:xfrm>
              <a:off x="-602412" y="10927100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4" y="1"/>
                  </a:moveTo>
                  <a:cubicBezTo>
                    <a:pt x="0" y="1"/>
                    <a:pt x="0" y="1602"/>
                    <a:pt x="1034" y="1602"/>
                  </a:cubicBezTo>
                  <a:cubicBezTo>
                    <a:pt x="2102" y="1602"/>
                    <a:pt x="2102" y="1"/>
                    <a:pt x="103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2123;p52">
              <a:extLst>
                <a:ext uri="{FF2B5EF4-FFF2-40B4-BE49-F238E27FC236}">
                  <a16:creationId xmlns:a16="http://schemas.microsoft.com/office/drawing/2014/main" id="{FDE03090-A436-DE72-1D6D-A873968226C5}"/>
                </a:ext>
              </a:extLst>
            </p:cNvPr>
            <p:cNvSpPr/>
            <p:nvPr/>
          </p:nvSpPr>
          <p:spPr>
            <a:xfrm>
              <a:off x="-699162" y="10842050"/>
              <a:ext cx="52575" cy="40875"/>
            </a:xfrm>
            <a:custGeom>
              <a:avLst/>
              <a:gdLst/>
              <a:ahLst/>
              <a:cxnLst/>
              <a:rect l="l" t="t" r="r" b="b"/>
              <a:pathLst>
                <a:path w="2103" h="1635" extrusionOk="0">
                  <a:moveTo>
                    <a:pt x="1035" y="0"/>
                  </a:moveTo>
                  <a:cubicBezTo>
                    <a:pt x="1" y="0"/>
                    <a:pt x="1" y="1635"/>
                    <a:pt x="1035" y="1635"/>
                  </a:cubicBezTo>
                  <a:cubicBezTo>
                    <a:pt x="2102" y="1635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2124;p52">
              <a:extLst>
                <a:ext uri="{FF2B5EF4-FFF2-40B4-BE49-F238E27FC236}">
                  <a16:creationId xmlns:a16="http://schemas.microsoft.com/office/drawing/2014/main" id="{F6C75EF6-1BC9-06A3-C01B-05A6CDD186BF}"/>
                </a:ext>
              </a:extLst>
            </p:cNvPr>
            <p:cNvSpPr/>
            <p:nvPr/>
          </p:nvSpPr>
          <p:spPr>
            <a:xfrm>
              <a:off x="-802562" y="1086540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0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2125;p52">
              <a:extLst>
                <a:ext uri="{FF2B5EF4-FFF2-40B4-BE49-F238E27FC236}">
                  <a16:creationId xmlns:a16="http://schemas.microsoft.com/office/drawing/2014/main" id="{3FB4BB8B-DB78-67B0-6E10-857025CD329E}"/>
                </a:ext>
              </a:extLst>
            </p:cNvPr>
            <p:cNvSpPr/>
            <p:nvPr/>
          </p:nvSpPr>
          <p:spPr>
            <a:xfrm>
              <a:off x="-844262" y="10938775"/>
              <a:ext cx="52550" cy="40900"/>
            </a:xfrm>
            <a:custGeom>
              <a:avLst/>
              <a:gdLst/>
              <a:ahLst/>
              <a:cxnLst/>
              <a:rect l="l" t="t" r="r" b="b"/>
              <a:pathLst>
                <a:path w="2102" h="1636" extrusionOk="0">
                  <a:moveTo>
                    <a:pt x="1068" y="1"/>
                  </a:moveTo>
                  <a:cubicBezTo>
                    <a:pt x="0" y="68"/>
                    <a:pt x="0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2126;p52">
              <a:extLst>
                <a:ext uri="{FF2B5EF4-FFF2-40B4-BE49-F238E27FC236}">
                  <a16:creationId xmlns:a16="http://schemas.microsoft.com/office/drawing/2014/main" id="{8D3D538D-F223-538E-33EC-7EB89A4CF61A}"/>
                </a:ext>
              </a:extLst>
            </p:cNvPr>
            <p:cNvSpPr/>
            <p:nvPr/>
          </p:nvSpPr>
          <p:spPr>
            <a:xfrm>
              <a:off x="-710837" y="11211475"/>
              <a:ext cx="52575" cy="40900"/>
            </a:xfrm>
            <a:custGeom>
              <a:avLst/>
              <a:gdLst/>
              <a:ahLst/>
              <a:cxnLst/>
              <a:rect l="l" t="t" r="r" b="b"/>
              <a:pathLst>
                <a:path w="2103" h="1636" extrusionOk="0">
                  <a:moveTo>
                    <a:pt x="1068" y="1"/>
                  </a:moveTo>
                  <a:cubicBezTo>
                    <a:pt x="1" y="1"/>
                    <a:pt x="1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2127;p52">
              <a:extLst>
                <a:ext uri="{FF2B5EF4-FFF2-40B4-BE49-F238E27FC236}">
                  <a16:creationId xmlns:a16="http://schemas.microsoft.com/office/drawing/2014/main" id="{759D0EF1-801D-0C2D-E949-42C6C83C579F}"/>
                </a:ext>
              </a:extLst>
            </p:cNvPr>
            <p:cNvSpPr/>
            <p:nvPr/>
          </p:nvSpPr>
          <p:spPr>
            <a:xfrm>
              <a:off x="-444812" y="11173125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5" y="0"/>
                  </a:moveTo>
                  <a:cubicBezTo>
                    <a:pt x="1" y="34"/>
                    <a:pt x="1" y="1601"/>
                    <a:pt x="1035" y="1601"/>
                  </a:cubicBezTo>
                  <a:cubicBezTo>
                    <a:pt x="2102" y="1601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2128;p52">
              <a:extLst>
                <a:ext uri="{FF2B5EF4-FFF2-40B4-BE49-F238E27FC236}">
                  <a16:creationId xmlns:a16="http://schemas.microsoft.com/office/drawing/2014/main" id="{A2B4271B-1135-F475-99B3-21665F711AC9}"/>
                </a:ext>
              </a:extLst>
            </p:cNvPr>
            <p:cNvSpPr/>
            <p:nvPr/>
          </p:nvSpPr>
          <p:spPr>
            <a:xfrm>
              <a:off x="-680812" y="11033025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34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2129;p52">
              <a:extLst>
                <a:ext uri="{FF2B5EF4-FFF2-40B4-BE49-F238E27FC236}">
                  <a16:creationId xmlns:a16="http://schemas.microsoft.com/office/drawing/2014/main" id="{208FB9B1-6B64-9F97-4758-7F5808EE30C7}"/>
                </a:ext>
              </a:extLst>
            </p:cNvPr>
            <p:cNvSpPr/>
            <p:nvPr/>
          </p:nvSpPr>
          <p:spPr>
            <a:xfrm>
              <a:off x="-924312" y="1117145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34" y="0"/>
                  </a:moveTo>
                  <a:cubicBezTo>
                    <a:pt x="0" y="0"/>
                    <a:pt x="0" y="1635"/>
                    <a:pt x="1034" y="1635"/>
                  </a:cubicBezTo>
                  <a:cubicBezTo>
                    <a:pt x="2102" y="1635"/>
                    <a:pt x="2102" y="0"/>
                    <a:pt x="103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2130;p52">
              <a:extLst>
                <a:ext uri="{FF2B5EF4-FFF2-40B4-BE49-F238E27FC236}">
                  <a16:creationId xmlns:a16="http://schemas.microsoft.com/office/drawing/2014/main" id="{B5F588E2-F920-D76D-23AE-65EABBE706A1}"/>
                </a:ext>
              </a:extLst>
            </p:cNvPr>
            <p:cNvSpPr/>
            <p:nvPr/>
          </p:nvSpPr>
          <p:spPr>
            <a:xfrm>
              <a:off x="-1030237" y="10935450"/>
              <a:ext cx="51725" cy="40050"/>
            </a:xfrm>
            <a:custGeom>
              <a:avLst/>
              <a:gdLst/>
              <a:ahLst/>
              <a:cxnLst/>
              <a:rect l="l" t="t" r="r" b="b"/>
              <a:pathLst>
                <a:path w="2069" h="1602" extrusionOk="0">
                  <a:moveTo>
                    <a:pt x="1035" y="0"/>
                  </a:moveTo>
                  <a:cubicBezTo>
                    <a:pt x="1" y="0"/>
                    <a:pt x="1" y="1602"/>
                    <a:pt x="1035" y="1602"/>
                  </a:cubicBezTo>
                  <a:cubicBezTo>
                    <a:pt x="2069" y="1602"/>
                    <a:pt x="2069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2131;p52">
              <a:extLst>
                <a:ext uri="{FF2B5EF4-FFF2-40B4-BE49-F238E27FC236}">
                  <a16:creationId xmlns:a16="http://schemas.microsoft.com/office/drawing/2014/main" id="{C8C7BEE4-6E7F-9199-CAA3-5C9C8A8B8C2C}"/>
                </a:ext>
              </a:extLst>
            </p:cNvPr>
            <p:cNvSpPr/>
            <p:nvPr/>
          </p:nvSpPr>
          <p:spPr>
            <a:xfrm>
              <a:off x="-574912" y="1079117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9" y="1"/>
                  </a:moveTo>
                  <a:cubicBezTo>
                    <a:pt x="668" y="1"/>
                    <a:pt x="1" y="668"/>
                    <a:pt x="1" y="1468"/>
                  </a:cubicBezTo>
                  <a:cubicBezTo>
                    <a:pt x="1" y="2269"/>
                    <a:pt x="668" y="2936"/>
                    <a:pt x="1469" y="2936"/>
                  </a:cubicBezTo>
                  <a:cubicBezTo>
                    <a:pt x="2236" y="2936"/>
                    <a:pt x="2903" y="2269"/>
                    <a:pt x="2903" y="1468"/>
                  </a:cubicBezTo>
                  <a:cubicBezTo>
                    <a:pt x="2903" y="668"/>
                    <a:pt x="2236" y="1"/>
                    <a:pt x="14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2132;p52">
              <a:extLst>
                <a:ext uri="{FF2B5EF4-FFF2-40B4-BE49-F238E27FC236}">
                  <a16:creationId xmlns:a16="http://schemas.microsoft.com/office/drawing/2014/main" id="{C36A0C00-A96B-E68E-D405-E1D5C58126F8}"/>
                </a:ext>
              </a:extLst>
            </p:cNvPr>
            <p:cNvSpPr/>
            <p:nvPr/>
          </p:nvSpPr>
          <p:spPr>
            <a:xfrm>
              <a:off x="-827587" y="107061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35"/>
                  </a:cubicBezTo>
                  <a:cubicBezTo>
                    <a:pt x="1" y="2235"/>
                    <a:pt x="668" y="2902"/>
                    <a:pt x="1468" y="2902"/>
                  </a:cubicBezTo>
                  <a:cubicBezTo>
                    <a:pt x="2269" y="2902"/>
                    <a:pt x="2936" y="2235"/>
                    <a:pt x="2936" y="1435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2133;p52">
              <a:extLst>
                <a:ext uri="{FF2B5EF4-FFF2-40B4-BE49-F238E27FC236}">
                  <a16:creationId xmlns:a16="http://schemas.microsoft.com/office/drawing/2014/main" id="{26FBFDFD-F78F-1E93-3CFB-EA66F0F44ACF}"/>
                </a:ext>
              </a:extLst>
            </p:cNvPr>
            <p:cNvSpPr/>
            <p:nvPr/>
          </p:nvSpPr>
          <p:spPr>
            <a:xfrm>
              <a:off x="-440637" y="10961300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68"/>
                  </a:cubicBezTo>
                  <a:cubicBezTo>
                    <a:pt x="0" y="2235"/>
                    <a:pt x="667" y="2903"/>
                    <a:pt x="1468" y="2903"/>
                  </a:cubicBezTo>
                  <a:cubicBezTo>
                    <a:pt x="2269" y="2903"/>
                    <a:pt x="2902" y="2235"/>
                    <a:pt x="2902" y="1468"/>
                  </a:cubicBezTo>
                  <a:cubicBezTo>
                    <a:pt x="2902" y="668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2134;p52">
              <a:extLst>
                <a:ext uri="{FF2B5EF4-FFF2-40B4-BE49-F238E27FC236}">
                  <a16:creationId xmlns:a16="http://schemas.microsoft.com/office/drawing/2014/main" id="{88615AC7-6ACB-0F4D-FB04-600ED9754D7E}"/>
                </a:ext>
              </a:extLst>
            </p:cNvPr>
            <p:cNvSpPr/>
            <p:nvPr/>
          </p:nvSpPr>
          <p:spPr>
            <a:xfrm>
              <a:off x="-599912" y="1109222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8" y="1"/>
                  </a:moveTo>
                  <a:cubicBezTo>
                    <a:pt x="667" y="1"/>
                    <a:pt x="0" y="668"/>
                    <a:pt x="0" y="1468"/>
                  </a:cubicBezTo>
                  <a:cubicBezTo>
                    <a:pt x="0" y="2269"/>
                    <a:pt x="667" y="2936"/>
                    <a:pt x="1468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2135;p52">
              <a:extLst>
                <a:ext uri="{FF2B5EF4-FFF2-40B4-BE49-F238E27FC236}">
                  <a16:creationId xmlns:a16="http://schemas.microsoft.com/office/drawing/2014/main" id="{DCC9ABB8-ABB7-137F-A7B3-D557028EB1AE}"/>
                </a:ext>
              </a:extLst>
            </p:cNvPr>
            <p:cNvSpPr/>
            <p:nvPr/>
          </p:nvSpPr>
          <p:spPr>
            <a:xfrm>
              <a:off x="-863437" y="11062200"/>
              <a:ext cx="72575" cy="73425"/>
            </a:xfrm>
            <a:custGeom>
              <a:avLst/>
              <a:gdLst/>
              <a:ahLst/>
              <a:cxnLst/>
              <a:rect l="l" t="t" r="r" b="b"/>
              <a:pathLst>
                <a:path w="2903" h="2937" extrusionOk="0">
                  <a:moveTo>
                    <a:pt x="1435" y="1"/>
                  </a:moveTo>
                  <a:cubicBezTo>
                    <a:pt x="634" y="1"/>
                    <a:pt x="0" y="668"/>
                    <a:pt x="0" y="1468"/>
                  </a:cubicBezTo>
                  <a:cubicBezTo>
                    <a:pt x="0" y="2269"/>
                    <a:pt x="634" y="2936"/>
                    <a:pt x="1435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3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2136;p52">
              <a:extLst>
                <a:ext uri="{FF2B5EF4-FFF2-40B4-BE49-F238E27FC236}">
                  <a16:creationId xmlns:a16="http://schemas.microsoft.com/office/drawing/2014/main" id="{C4906EAB-D789-13DB-B159-E2110B73E8B9}"/>
                </a:ext>
              </a:extLst>
            </p:cNvPr>
            <p:cNvSpPr/>
            <p:nvPr/>
          </p:nvSpPr>
          <p:spPr>
            <a:xfrm>
              <a:off x="-993537" y="10986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701" y="2902"/>
                    <a:pt x="1468" y="2902"/>
                  </a:cubicBezTo>
                  <a:cubicBezTo>
                    <a:pt x="2269" y="2902"/>
                    <a:pt x="2936" y="2235"/>
                    <a:pt x="2936" y="1468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2137;p52">
              <a:extLst>
                <a:ext uri="{FF2B5EF4-FFF2-40B4-BE49-F238E27FC236}">
                  <a16:creationId xmlns:a16="http://schemas.microsoft.com/office/drawing/2014/main" id="{BF9506F4-1AFA-A7B3-07EC-0F5E677E26DE}"/>
                </a:ext>
              </a:extLst>
            </p:cNvPr>
            <p:cNvSpPr/>
            <p:nvPr/>
          </p:nvSpPr>
          <p:spPr>
            <a:xfrm>
              <a:off x="-845087" y="11227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35"/>
                  </a:cubicBezTo>
                  <a:cubicBezTo>
                    <a:pt x="0" y="2235"/>
                    <a:pt x="667" y="2902"/>
                    <a:pt x="1468" y="2902"/>
                  </a:cubicBezTo>
                  <a:cubicBezTo>
                    <a:pt x="2268" y="2902"/>
                    <a:pt x="2936" y="2235"/>
                    <a:pt x="2936" y="1435"/>
                  </a:cubicBezTo>
                  <a:cubicBezTo>
                    <a:pt x="2936" y="668"/>
                    <a:pt x="2268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2138;p52">
              <a:extLst>
                <a:ext uri="{FF2B5EF4-FFF2-40B4-BE49-F238E27FC236}">
                  <a16:creationId xmlns:a16="http://schemas.microsoft.com/office/drawing/2014/main" id="{8DAD1270-9A8F-BE7B-74B5-A0C96996F752}"/>
                </a:ext>
              </a:extLst>
            </p:cNvPr>
            <p:cNvSpPr/>
            <p:nvPr/>
          </p:nvSpPr>
          <p:spPr>
            <a:xfrm>
              <a:off x="-599912" y="11239825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1"/>
                  </a:moveTo>
                  <a:cubicBezTo>
                    <a:pt x="667" y="1"/>
                    <a:pt x="0" y="668"/>
                    <a:pt x="0" y="1435"/>
                  </a:cubicBezTo>
                  <a:cubicBezTo>
                    <a:pt x="0" y="2236"/>
                    <a:pt x="667" y="2903"/>
                    <a:pt x="1468" y="2903"/>
                  </a:cubicBezTo>
                  <a:cubicBezTo>
                    <a:pt x="2235" y="2903"/>
                    <a:pt x="2902" y="2236"/>
                    <a:pt x="2902" y="1435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2139;p52">
              <a:extLst>
                <a:ext uri="{FF2B5EF4-FFF2-40B4-BE49-F238E27FC236}">
                  <a16:creationId xmlns:a16="http://schemas.microsoft.com/office/drawing/2014/main" id="{421DDC71-E966-0A3C-04D1-6BEA98860264}"/>
                </a:ext>
              </a:extLst>
            </p:cNvPr>
            <p:cNvSpPr/>
            <p:nvPr/>
          </p:nvSpPr>
          <p:spPr>
            <a:xfrm>
              <a:off x="-1190237" y="11457575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1"/>
                  </a:moveTo>
                  <a:cubicBezTo>
                    <a:pt x="1" y="1"/>
                    <a:pt x="1" y="4171"/>
                    <a:pt x="2669" y="4171"/>
                  </a:cubicBezTo>
                  <a:cubicBezTo>
                    <a:pt x="5338" y="4171"/>
                    <a:pt x="5338" y="1"/>
                    <a:pt x="26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2140;p52">
              <a:extLst>
                <a:ext uri="{FF2B5EF4-FFF2-40B4-BE49-F238E27FC236}">
                  <a16:creationId xmlns:a16="http://schemas.microsoft.com/office/drawing/2014/main" id="{3738BBC3-6462-F9BE-4C57-2C0617202D32}"/>
                </a:ext>
              </a:extLst>
            </p:cNvPr>
            <p:cNvSpPr/>
            <p:nvPr/>
          </p:nvSpPr>
          <p:spPr>
            <a:xfrm>
              <a:off x="-1190337" y="10494300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2141;p52">
              <a:extLst>
                <a:ext uri="{FF2B5EF4-FFF2-40B4-BE49-F238E27FC236}">
                  <a16:creationId xmlns:a16="http://schemas.microsoft.com/office/drawing/2014/main" id="{8CF5D88E-7635-C73B-CCB6-1B2567140352}"/>
                </a:ext>
              </a:extLst>
            </p:cNvPr>
            <p:cNvSpPr/>
            <p:nvPr/>
          </p:nvSpPr>
          <p:spPr>
            <a:xfrm>
              <a:off x="-1333787" y="10874575"/>
              <a:ext cx="66750" cy="52550"/>
            </a:xfrm>
            <a:custGeom>
              <a:avLst/>
              <a:gdLst/>
              <a:ahLst/>
              <a:cxnLst/>
              <a:rect l="l" t="t" r="r" b="b"/>
              <a:pathLst>
                <a:path w="2670" h="2102" extrusionOk="0">
                  <a:moveTo>
                    <a:pt x="1335" y="0"/>
                  </a:moveTo>
                  <a:cubicBezTo>
                    <a:pt x="1" y="0"/>
                    <a:pt x="1" y="2102"/>
                    <a:pt x="1335" y="2102"/>
                  </a:cubicBezTo>
                  <a:cubicBezTo>
                    <a:pt x="2669" y="2102"/>
                    <a:pt x="2669" y="0"/>
                    <a:pt x="13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2107;p52">
            <a:extLst>
              <a:ext uri="{FF2B5EF4-FFF2-40B4-BE49-F238E27FC236}">
                <a16:creationId xmlns:a16="http://schemas.microsoft.com/office/drawing/2014/main" id="{83DCD0E9-4733-1374-0375-F4A3CDEF083C}"/>
              </a:ext>
            </a:extLst>
          </p:cNvPr>
          <p:cNvGrpSpPr/>
          <p:nvPr/>
        </p:nvGrpSpPr>
        <p:grpSpPr>
          <a:xfrm rot="20680229">
            <a:off x="7556405" y="4418152"/>
            <a:ext cx="609599" cy="558991"/>
            <a:chOff x="-1333787" y="10494300"/>
            <a:chExt cx="1164200" cy="1067550"/>
          </a:xfrm>
          <a:solidFill>
            <a:srgbClr val="376047"/>
          </a:solidFill>
        </p:grpSpPr>
        <p:sp>
          <p:nvSpPr>
            <p:cNvPr id="431" name="Google Shape;2108;p52">
              <a:extLst>
                <a:ext uri="{FF2B5EF4-FFF2-40B4-BE49-F238E27FC236}">
                  <a16:creationId xmlns:a16="http://schemas.microsoft.com/office/drawing/2014/main" id="{BA51ED6B-222D-38E9-1F91-7B2E237F5113}"/>
                </a:ext>
              </a:extLst>
            </p:cNvPr>
            <p:cNvSpPr/>
            <p:nvPr/>
          </p:nvSpPr>
          <p:spPr>
            <a:xfrm>
              <a:off x="-870112" y="10495050"/>
              <a:ext cx="160875" cy="280150"/>
            </a:xfrm>
            <a:custGeom>
              <a:avLst/>
              <a:gdLst/>
              <a:ahLst/>
              <a:cxnLst/>
              <a:rect l="l" t="t" r="r" b="b"/>
              <a:pathLst>
                <a:path w="6435" h="11206" extrusionOk="0">
                  <a:moveTo>
                    <a:pt x="4388" y="1"/>
                  </a:moveTo>
                  <a:cubicBezTo>
                    <a:pt x="4202" y="1"/>
                    <a:pt x="3953" y="29"/>
                    <a:pt x="3603" y="70"/>
                  </a:cubicBezTo>
                  <a:cubicBezTo>
                    <a:pt x="3136" y="204"/>
                    <a:pt x="2836" y="271"/>
                    <a:pt x="2435" y="337"/>
                  </a:cubicBezTo>
                  <a:cubicBezTo>
                    <a:pt x="1868" y="504"/>
                    <a:pt x="1435" y="638"/>
                    <a:pt x="968" y="1004"/>
                  </a:cubicBezTo>
                  <a:cubicBezTo>
                    <a:pt x="701" y="1205"/>
                    <a:pt x="0" y="1772"/>
                    <a:pt x="100" y="2339"/>
                  </a:cubicBezTo>
                  <a:cubicBezTo>
                    <a:pt x="201" y="3006"/>
                    <a:pt x="1368" y="2872"/>
                    <a:pt x="1668" y="3706"/>
                  </a:cubicBezTo>
                  <a:cubicBezTo>
                    <a:pt x="1968" y="4474"/>
                    <a:pt x="1168" y="5007"/>
                    <a:pt x="1501" y="5941"/>
                  </a:cubicBezTo>
                  <a:cubicBezTo>
                    <a:pt x="1635" y="6275"/>
                    <a:pt x="1968" y="6508"/>
                    <a:pt x="2169" y="6775"/>
                  </a:cubicBezTo>
                  <a:cubicBezTo>
                    <a:pt x="3303" y="8043"/>
                    <a:pt x="2769" y="10611"/>
                    <a:pt x="4337" y="11145"/>
                  </a:cubicBezTo>
                  <a:cubicBezTo>
                    <a:pt x="4462" y="11187"/>
                    <a:pt x="4588" y="11206"/>
                    <a:pt x="4714" y="11206"/>
                  </a:cubicBezTo>
                  <a:cubicBezTo>
                    <a:pt x="5598" y="11206"/>
                    <a:pt x="6434" y="10253"/>
                    <a:pt x="6171" y="9377"/>
                  </a:cubicBezTo>
                  <a:cubicBezTo>
                    <a:pt x="6038" y="8977"/>
                    <a:pt x="5704" y="8577"/>
                    <a:pt x="5638" y="8176"/>
                  </a:cubicBezTo>
                  <a:cubicBezTo>
                    <a:pt x="5371" y="7342"/>
                    <a:pt x="6138" y="6041"/>
                    <a:pt x="5905" y="4974"/>
                  </a:cubicBezTo>
                  <a:cubicBezTo>
                    <a:pt x="5704" y="3840"/>
                    <a:pt x="4604" y="3740"/>
                    <a:pt x="4670" y="2872"/>
                  </a:cubicBezTo>
                  <a:cubicBezTo>
                    <a:pt x="4737" y="2139"/>
                    <a:pt x="5571" y="1972"/>
                    <a:pt x="5538" y="1205"/>
                  </a:cubicBezTo>
                  <a:cubicBezTo>
                    <a:pt x="5504" y="704"/>
                    <a:pt x="5137" y="204"/>
                    <a:pt x="4670" y="37"/>
                  </a:cubicBezTo>
                  <a:cubicBezTo>
                    <a:pt x="4594" y="12"/>
                    <a:pt x="4503" y="1"/>
                    <a:pt x="438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2109;p52">
              <a:extLst>
                <a:ext uri="{FF2B5EF4-FFF2-40B4-BE49-F238E27FC236}">
                  <a16:creationId xmlns:a16="http://schemas.microsoft.com/office/drawing/2014/main" id="{375A31E6-E0ED-0DC0-0BE4-7347079F6D82}"/>
                </a:ext>
              </a:extLst>
            </p:cNvPr>
            <p:cNvSpPr/>
            <p:nvPr/>
          </p:nvSpPr>
          <p:spPr>
            <a:xfrm>
              <a:off x="-664762" y="11209125"/>
              <a:ext cx="167425" cy="278250"/>
            </a:xfrm>
            <a:custGeom>
              <a:avLst/>
              <a:gdLst/>
              <a:ahLst/>
              <a:cxnLst/>
              <a:rect l="l" t="t" r="r" b="b"/>
              <a:pathLst>
                <a:path w="6697" h="11130" extrusionOk="0">
                  <a:moveTo>
                    <a:pt x="1717" y="0"/>
                  </a:moveTo>
                  <a:cubicBezTo>
                    <a:pt x="833" y="0"/>
                    <a:pt x="0" y="953"/>
                    <a:pt x="292" y="1829"/>
                  </a:cubicBezTo>
                  <a:cubicBezTo>
                    <a:pt x="426" y="2263"/>
                    <a:pt x="759" y="2596"/>
                    <a:pt x="893" y="2997"/>
                  </a:cubicBezTo>
                  <a:cubicBezTo>
                    <a:pt x="1126" y="3831"/>
                    <a:pt x="459" y="5132"/>
                    <a:pt x="659" y="6232"/>
                  </a:cubicBezTo>
                  <a:cubicBezTo>
                    <a:pt x="926" y="7333"/>
                    <a:pt x="2060" y="7400"/>
                    <a:pt x="1994" y="8267"/>
                  </a:cubicBezTo>
                  <a:cubicBezTo>
                    <a:pt x="1960" y="9001"/>
                    <a:pt x="1126" y="9234"/>
                    <a:pt x="1160" y="9968"/>
                  </a:cubicBezTo>
                  <a:cubicBezTo>
                    <a:pt x="1226" y="10469"/>
                    <a:pt x="1627" y="10936"/>
                    <a:pt x="2094" y="11102"/>
                  </a:cubicBezTo>
                  <a:cubicBezTo>
                    <a:pt x="2150" y="11121"/>
                    <a:pt x="2213" y="11129"/>
                    <a:pt x="2288" y="11129"/>
                  </a:cubicBezTo>
                  <a:cubicBezTo>
                    <a:pt x="2482" y="11129"/>
                    <a:pt x="2752" y="11075"/>
                    <a:pt x="3161" y="11002"/>
                  </a:cubicBezTo>
                  <a:cubicBezTo>
                    <a:pt x="3662" y="10969"/>
                    <a:pt x="3962" y="10902"/>
                    <a:pt x="4362" y="10769"/>
                  </a:cubicBezTo>
                  <a:cubicBezTo>
                    <a:pt x="4929" y="10602"/>
                    <a:pt x="5396" y="10435"/>
                    <a:pt x="5796" y="10068"/>
                  </a:cubicBezTo>
                  <a:cubicBezTo>
                    <a:pt x="6030" y="9835"/>
                    <a:pt x="6697" y="9268"/>
                    <a:pt x="6630" y="8734"/>
                  </a:cubicBezTo>
                  <a:cubicBezTo>
                    <a:pt x="6497" y="8067"/>
                    <a:pt x="5329" y="8234"/>
                    <a:pt x="4996" y="7433"/>
                  </a:cubicBezTo>
                  <a:cubicBezTo>
                    <a:pt x="4729" y="6666"/>
                    <a:pt x="5463" y="6099"/>
                    <a:pt x="5129" y="5165"/>
                  </a:cubicBezTo>
                  <a:cubicBezTo>
                    <a:pt x="4996" y="4831"/>
                    <a:pt x="4662" y="4631"/>
                    <a:pt x="4429" y="4331"/>
                  </a:cubicBezTo>
                  <a:cubicBezTo>
                    <a:pt x="3261" y="3097"/>
                    <a:pt x="3728" y="562"/>
                    <a:pt x="2094" y="61"/>
                  </a:cubicBezTo>
                  <a:cubicBezTo>
                    <a:pt x="1969" y="20"/>
                    <a:pt x="1842" y="0"/>
                    <a:pt x="171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2110;p52">
              <a:extLst>
                <a:ext uri="{FF2B5EF4-FFF2-40B4-BE49-F238E27FC236}">
                  <a16:creationId xmlns:a16="http://schemas.microsoft.com/office/drawing/2014/main" id="{4123A16D-7B7D-24B9-C83A-C2C1E97DB953}"/>
                </a:ext>
              </a:extLst>
            </p:cNvPr>
            <p:cNvSpPr/>
            <p:nvPr/>
          </p:nvSpPr>
          <p:spPr>
            <a:xfrm>
              <a:off x="-448987" y="11062900"/>
              <a:ext cx="266875" cy="209800"/>
            </a:xfrm>
            <a:custGeom>
              <a:avLst/>
              <a:gdLst/>
              <a:ahLst/>
              <a:cxnLst/>
              <a:rect l="l" t="t" r="r" b="b"/>
              <a:pathLst>
                <a:path w="10675" h="8392" extrusionOk="0">
                  <a:moveTo>
                    <a:pt x="1632" y="0"/>
                  </a:moveTo>
                  <a:cubicBezTo>
                    <a:pt x="1424" y="0"/>
                    <a:pt x="1214" y="42"/>
                    <a:pt x="1001" y="139"/>
                  </a:cubicBezTo>
                  <a:cubicBezTo>
                    <a:pt x="34" y="606"/>
                    <a:pt x="1" y="2174"/>
                    <a:pt x="935" y="2675"/>
                  </a:cubicBezTo>
                  <a:cubicBezTo>
                    <a:pt x="1302" y="2908"/>
                    <a:pt x="1802" y="2941"/>
                    <a:pt x="2169" y="3142"/>
                  </a:cubicBezTo>
                  <a:cubicBezTo>
                    <a:pt x="2936" y="3575"/>
                    <a:pt x="3303" y="5010"/>
                    <a:pt x="4204" y="5643"/>
                  </a:cubicBezTo>
                  <a:cubicBezTo>
                    <a:pt x="4591" y="5910"/>
                    <a:pt x="4956" y="5953"/>
                    <a:pt x="5294" y="5953"/>
                  </a:cubicBezTo>
                  <a:cubicBezTo>
                    <a:pt x="5453" y="5953"/>
                    <a:pt x="5606" y="5944"/>
                    <a:pt x="5752" y="5944"/>
                  </a:cubicBezTo>
                  <a:cubicBezTo>
                    <a:pt x="6071" y="5944"/>
                    <a:pt x="6358" y="5989"/>
                    <a:pt x="6605" y="6277"/>
                  </a:cubicBezTo>
                  <a:cubicBezTo>
                    <a:pt x="7106" y="6844"/>
                    <a:pt x="6605" y="7578"/>
                    <a:pt x="7173" y="8078"/>
                  </a:cubicBezTo>
                  <a:cubicBezTo>
                    <a:pt x="7402" y="8287"/>
                    <a:pt x="7735" y="8391"/>
                    <a:pt x="8059" y="8391"/>
                  </a:cubicBezTo>
                  <a:cubicBezTo>
                    <a:pt x="8254" y="8391"/>
                    <a:pt x="8444" y="8354"/>
                    <a:pt x="8607" y="8279"/>
                  </a:cubicBezTo>
                  <a:cubicBezTo>
                    <a:pt x="8807" y="8179"/>
                    <a:pt x="8974" y="7945"/>
                    <a:pt x="9341" y="7445"/>
                  </a:cubicBezTo>
                  <a:cubicBezTo>
                    <a:pt x="9608" y="7078"/>
                    <a:pt x="9774" y="6811"/>
                    <a:pt x="9975" y="6444"/>
                  </a:cubicBezTo>
                  <a:cubicBezTo>
                    <a:pt x="10275" y="5944"/>
                    <a:pt x="10475" y="5510"/>
                    <a:pt x="10542" y="4943"/>
                  </a:cubicBezTo>
                  <a:cubicBezTo>
                    <a:pt x="10608" y="4609"/>
                    <a:pt x="10675" y="3742"/>
                    <a:pt x="10208" y="3408"/>
                  </a:cubicBezTo>
                  <a:cubicBezTo>
                    <a:pt x="10104" y="3324"/>
                    <a:pt x="9992" y="3291"/>
                    <a:pt x="9874" y="3291"/>
                  </a:cubicBezTo>
                  <a:cubicBezTo>
                    <a:pt x="9481" y="3291"/>
                    <a:pt x="9015" y="3649"/>
                    <a:pt x="8512" y="3649"/>
                  </a:cubicBezTo>
                  <a:cubicBezTo>
                    <a:pt x="8390" y="3649"/>
                    <a:pt x="8266" y="3628"/>
                    <a:pt x="8140" y="3575"/>
                  </a:cubicBezTo>
                  <a:cubicBezTo>
                    <a:pt x="7439" y="3242"/>
                    <a:pt x="7539" y="2274"/>
                    <a:pt x="6706" y="1841"/>
                  </a:cubicBezTo>
                  <a:cubicBezTo>
                    <a:pt x="6539" y="1757"/>
                    <a:pt x="6364" y="1741"/>
                    <a:pt x="6184" y="1741"/>
                  </a:cubicBezTo>
                  <a:cubicBezTo>
                    <a:pt x="6065" y="1741"/>
                    <a:pt x="5943" y="1748"/>
                    <a:pt x="5821" y="1748"/>
                  </a:cubicBezTo>
                  <a:cubicBezTo>
                    <a:pt x="5760" y="1748"/>
                    <a:pt x="5699" y="1746"/>
                    <a:pt x="5638" y="1741"/>
                  </a:cubicBezTo>
                  <a:cubicBezTo>
                    <a:pt x="4173" y="1626"/>
                    <a:pt x="2930" y="0"/>
                    <a:pt x="163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2111;p52">
              <a:extLst>
                <a:ext uri="{FF2B5EF4-FFF2-40B4-BE49-F238E27FC236}">
                  <a16:creationId xmlns:a16="http://schemas.microsoft.com/office/drawing/2014/main" id="{B0874171-A16E-E6D0-2363-422713DB8858}"/>
                </a:ext>
              </a:extLst>
            </p:cNvPr>
            <p:cNvSpPr/>
            <p:nvPr/>
          </p:nvSpPr>
          <p:spPr>
            <a:xfrm>
              <a:off x="-456537" y="10878700"/>
              <a:ext cx="286950" cy="140375"/>
            </a:xfrm>
            <a:custGeom>
              <a:avLst/>
              <a:gdLst/>
              <a:ahLst/>
              <a:cxnLst/>
              <a:rect l="l" t="t" r="r" b="b"/>
              <a:pathLst>
                <a:path w="11478" h="5615" extrusionOk="0">
                  <a:moveTo>
                    <a:pt x="9647" y="1"/>
                  </a:moveTo>
                  <a:cubicBezTo>
                    <a:pt x="9634" y="1"/>
                    <a:pt x="9622" y="1"/>
                    <a:pt x="9609" y="2"/>
                  </a:cubicBezTo>
                  <a:cubicBezTo>
                    <a:pt x="8942" y="35"/>
                    <a:pt x="8942" y="1270"/>
                    <a:pt x="8108" y="1470"/>
                  </a:cubicBezTo>
                  <a:cubicBezTo>
                    <a:pt x="8025" y="1492"/>
                    <a:pt x="7944" y="1501"/>
                    <a:pt x="7866" y="1501"/>
                  </a:cubicBezTo>
                  <a:cubicBezTo>
                    <a:pt x="7327" y="1501"/>
                    <a:pt x="6894" y="1050"/>
                    <a:pt x="6255" y="1050"/>
                  </a:cubicBezTo>
                  <a:cubicBezTo>
                    <a:pt x="6136" y="1050"/>
                    <a:pt x="6009" y="1065"/>
                    <a:pt x="5873" y="1103"/>
                  </a:cubicBezTo>
                  <a:cubicBezTo>
                    <a:pt x="5540" y="1170"/>
                    <a:pt x="5273" y="1470"/>
                    <a:pt x="4973" y="1670"/>
                  </a:cubicBezTo>
                  <a:cubicBezTo>
                    <a:pt x="3605" y="2671"/>
                    <a:pt x="1103" y="1937"/>
                    <a:pt x="403" y="3471"/>
                  </a:cubicBezTo>
                  <a:cubicBezTo>
                    <a:pt x="1" y="4368"/>
                    <a:pt x="803" y="5494"/>
                    <a:pt x="1746" y="5494"/>
                  </a:cubicBezTo>
                  <a:cubicBezTo>
                    <a:pt x="1820" y="5494"/>
                    <a:pt x="1895" y="5487"/>
                    <a:pt x="1971" y="5473"/>
                  </a:cubicBezTo>
                  <a:cubicBezTo>
                    <a:pt x="2404" y="5373"/>
                    <a:pt x="2771" y="5106"/>
                    <a:pt x="3238" y="5006"/>
                  </a:cubicBezTo>
                  <a:cubicBezTo>
                    <a:pt x="3312" y="4991"/>
                    <a:pt x="3388" y="4984"/>
                    <a:pt x="3468" y="4984"/>
                  </a:cubicBezTo>
                  <a:cubicBezTo>
                    <a:pt x="4239" y="4984"/>
                    <a:pt x="5270" y="5614"/>
                    <a:pt x="6225" y="5614"/>
                  </a:cubicBezTo>
                  <a:cubicBezTo>
                    <a:pt x="6286" y="5614"/>
                    <a:pt x="6347" y="5612"/>
                    <a:pt x="6407" y="5606"/>
                  </a:cubicBezTo>
                  <a:cubicBezTo>
                    <a:pt x="7431" y="5482"/>
                    <a:pt x="7676" y="4522"/>
                    <a:pt x="8429" y="4522"/>
                  </a:cubicBezTo>
                  <a:cubicBezTo>
                    <a:pt x="8486" y="4522"/>
                    <a:pt x="8546" y="4527"/>
                    <a:pt x="8609" y="4539"/>
                  </a:cubicBezTo>
                  <a:cubicBezTo>
                    <a:pt x="9343" y="4672"/>
                    <a:pt x="9443" y="5539"/>
                    <a:pt x="10176" y="5606"/>
                  </a:cubicBezTo>
                  <a:cubicBezTo>
                    <a:pt x="10677" y="5606"/>
                    <a:pt x="11244" y="5273"/>
                    <a:pt x="11411" y="4839"/>
                  </a:cubicBezTo>
                  <a:cubicBezTo>
                    <a:pt x="11477" y="4639"/>
                    <a:pt x="11477" y="4339"/>
                    <a:pt x="11444" y="3771"/>
                  </a:cubicBezTo>
                  <a:cubicBezTo>
                    <a:pt x="11477" y="3271"/>
                    <a:pt x="11477" y="2938"/>
                    <a:pt x="11411" y="2504"/>
                  </a:cubicBezTo>
                  <a:cubicBezTo>
                    <a:pt x="11277" y="1937"/>
                    <a:pt x="11177" y="1470"/>
                    <a:pt x="10844" y="1003"/>
                  </a:cubicBezTo>
                  <a:cubicBezTo>
                    <a:pt x="10648" y="709"/>
                    <a:pt x="10197" y="1"/>
                    <a:pt x="964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2112;p52">
              <a:extLst>
                <a:ext uri="{FF2B5EF4-FFF2-40B4-BE49-F238E27FC236}">
                  <a16:creationId xmlns:a16="http://schemas.microsoft.com/office/drawing/2014/main" id="{83C30068-D26A-0F66-F6CF-9A7F2F94080B}"/>
                </a:ext>
              </a:extLst>
            </p:cNvPr>
            <p:cNvSpPr/>
            <p:nvPr/>
          </p:nvSpPr>
          <p:spPr>
            <a:xfrm>
              <a:off x="-620762" y="10530125"/>
              <a:ext cx="182650" cy="272825"/>
            </a:xfrm>
            <a:custGeom>
              <a:avLst/>
              <a:gdLst/>
              <a:ahLst/>
              <a:cxnLst/>
              <a:rect l="l" t="t" r="r" b="b"/>
              <a:pathLst>
                <a:path w="7306" h="10913" extrusionOk="0">
                  <a:moveTo>
                    <a:pt x="3550" y="0"/>
                  </a:moveTo>
                  <a:cubicBezTo>
                    <a:pt x="3426" y="0"/>
                    <a:pt x="3299" y="11"/>
                    <a:pt x="3169" y="35"/>
                  </a:cubicBezTo>
                  <a:cubicBezTo>
                    <a:pt x="2836" y="68"/>
                    <a:pt x="1968" y="235"/>
                    <a:pt x="1735" y="736"/>
                  </a:cubicBezTo>
                  <a:cubicBezTo>
                    <a:pt x="1501" y="1369"/>
                    <a:pt x="2569" y="1870"/>
                    <a:pt x="2435" y="2704"/>
                  </a:cubicBezTo>
                  <a:cubicBezTo>
                    <a:pt x="2335" y="3471"/>
                    <a:pt x="1368" y="3571"/>
                    <a:pt x="1201" y="4538"/>
                  </a:cubicBezTo>
                  <a:cubicBezTo>
                    <a:pt x="1134" y="4905"/>
                    <a:pt x="1268" y="5239"/>
                    <a:pt x="1368" y="5606"/>
                  </a:cubicBezTo>
                  <a:cubicBezTo>
                    <a:pt x="1701" y="7274"/>
                    <a:pt x="0" y="9242"/>
                    <a:pt x="1068" y="10476"/>
                  </a:cubicBezTo>
                  <a:cubicBezTo>
                    <a:pt x="1318" y="10776"/>
                    <a:pt x="1695" y="10912"/>
                    <a:pt x="2080" y="10912"/>
                  </a:cubicBezTo>
                  <a:cubicBezTo>
                    <a:pt x="2723" y="10912"/>
                    <a:pt x="3390" y="10534"/>
                    <a:pt x="3536" y="9909"/>
                  </a:cubicBezTo>
                  <a:cubicBezTo>
                    <a:pt x="3636" y="9475"/>
                    <a:pt x="3536" y="9042"/>
                    <a:pt x="3669" y="8575"/>
                  </a:cubicBezTo>
                  <a:cubicBezTo>
                    <a:pt x="3870" y="7741"/>
                    <a:pt x="5171" y="6973"/>
                    <a:pt x="5537" y="5939"/>
                  </a:cubicBezTo>
                  <a:cubicBezTo>
                    <a:pt x="5904" y="4872"/>
                    <a:pt x="5004" y="4238"/>
                    <a:pt x="5504" y="3471"/>
                  </a:cubicBezTo>
                  <a:cubicBezTo>
                    <a:pt x="5971" y="2870"/>
                    <a:pt x="6738" y="3137"/>
                    <a:pt x="7072" y="2437"/>
                  </a:cubicBezTo>
                  <a:cubicBezTo>
                    <a:pt x="7305" y="1970"/>
                    <a:pt x="7205" y="1369"/>
                    <a:pt x="6905" y="1036"/>
                  </a:cubicBezTo>
                  <a:cubicBezTo>
                    <a:pt x="6805" y="836"/>
                    <a:pt x="6505" y="736"/>
                    <a:pt x="5904" y="502"/>
                  </a:cubicBezTo>
                  <a:cubicBezTo>
                    <a:pt x="5404" y="402"/>
                    <a:pt x="5171" y="269"/>
                    <a:pt x="4737" y="202"/>
                  </a:cubicBezTo>
                  <a:cubicBezTo>
                    <a:pt x="4308" y="101"/>
                    <a:pt x="3937" y="0"/>
                    <a:pt x="355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2113;p52">
              <a:extLst>
                <a:ext uri="{FF2B5EF4-FFF2-40B4-BE49-F238E27FC236}">
                  <a16:creationId xmlns:a16="http://schemas.microsoft.com/office/drawing/2014/main" id="{B6A0F208-6368-2FAA-AF33-B77D9CEBB409}"/>
                </a:ext>
              </a:extLst>
            </p:cNvPr>
            <p:cNvSpPr/>
            <p:nvPr/>
          </p:nvSpPr>
          <p:spPr>
            <a:xfrm>
              <a:off x="-1024387" y="11166075"/>
              <a:ext cx="214350" cy="265600"/>
            </a:xfrm>
            <a:custGeom>
              <a:avLst/>
              <a:gdLst/>
              <a:ahLst/>
              <a:cxnLst/>
              <a:rect l="l" t="t" r="r" b="b"/>
              <a:pathLst>
                <a:path w="8574" h="10624" extrusionOk="0">
                  <a:moveTo>
                    <a:pt x="6555" y="0"/>
                  </a:moveTo>
                  <a:cubicBezTo>
                    <a:pt x="6002" y="0"/>
                    <a:pt x="5434" y="269"/>
                    <a:pt x="5204" y="783"/>
                  </a:cubicBezTo>
                  <a:cubicBezTo>
                    <a:pt x="5037" y="1183"/>
                    <a:pt x="5037" y="1650"/>
                    <a:pt x="4837" y="2050"/>
                  </a:cubicBezTo>
                  <a:cubicBezTo>
                    <a:pt x="4470" y="2851"/>
                    <a:pt x="3103" y="3351"/>
                    <a:pt x="2502" y="4318"/>
                  </a:cubicBezTo>
                  <a:cubicBezTo>
                    <a:pt x="1902" y="5319"/>
                    <a:pt x="2702" y="6120"/>
                    <a:pt x="2068" y="6720"/>
                  </a:cubicBezTo>
                  <a:cubicBezTo>
                    <a:pt x="1535" y="7287"/>
                    <a:pt x="801" y="6854"/>
                    <a:pt x="334" y="7454"/>
                  </a:cubicBezTo>
                  <a:cubicBezTo>
                    <a:pt x="34" y="7854"/>
                    <a:pt x="0" y="8488"/>
                    <a:pt x="267" y="8855"/>
                  </a:cubicBezTo>
                  <a:cubicBezTo>
                    <a:pt x="367" y="9055"/>
                    <a:pt x="634" y="9222"/>
                    <a:pt x="1134" y="9522"/>
                  </a:cubicBezTo>
                  <a:cubicBezTo>
                    <a:pt x="1601" y="9822"/>
                    <a:pt x="1835" y="9989"/>
                    <a:pt x="2202" y="10156"/>
                  </a:cubicBezTo>
                  <a:cubicBezTo>
                    <a:pt x="2769" y="10389"/>
                    <a:pt x="3169" y="10556"/>
                    <a:pt x="3736" y="10623"/>
                  </a:cubicBezTo>
                  <a:cubicBezTo>
                    <a:pt x="3780" y="10623"/>
                    <a:pt x="3830" y="10623"/>
                    <a:pt x="3886" y="10623"/>
                  </a:cubicBezTo>
                  <a:cubicBezTo>
                    <a:pt x="4306" y="10623"/>
                    <a:pt x="5031" y="10597"/>
                    <a:pt x="5237" y="10156"/>
                  </a:cubicBezTo>
                  <a:cubicBezTo>
                    <a:pt x="5638" y="9555"/>
                    <a:pt x="4637" y="8888"/>
                    <a:pt x="4904" y="8054"/>
                  </a:cubicBezTo>
                  <a:cubicBezTo>
                    <a:pt x="5171" y="7321"/>
                    <a:pt x="6171" y="7387"/>
                    <a:pt x="6505" y="6487"/>
                  </a:cubicBezTo>
                  <a:cubicBezTo>
                    <a:pt x="6638" y="6153"/>
                    <a:pt x="6538" y="5786"/>
                    <a:pt x="6538" y="5386"/>
                  </a:cubicBezTo>
                  <a:cubicBezTo>
                    <a:pt x="6538" y="3685"/>
                    <a:pt x="8573" y="2117"/>
                    <a:pt x="7739" y="649"/>
                  </a:cubicBezTo>
                  <a:cubicBezTo>
                    <a:pt x="7520" y="211"/>
                    <a:pt x="7044" y="0"/>
                    <a:pt x="655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2114;p52">
              <a:extLst>
                <a:ext uri="{FF2B5EF4-FFF2-40B4-BE49-F238E27FC236}">
                  <a16:creationId xmlns:a16="http://schemas.microsoft.com/office/drawing/2014/main" id="{53F1DF8E-B9FE-2CC3-ECF8-67693BEBC3A0}"/>
                </a:ext>
              </a:extLst>
            </p:cNvPr>
            <p:cNvSpPr/>
            <p:nvPr/>
          </p:nvSpPr>
          <p:spPr>
            <a:xfrm>
              <a:off x="-1121962" y="10641400"/>
              <a:ext cx="264375" cy="217900"/>
            </a:xfrm>
            <a:custGeom>
              <a:avLst/>
              <a:gdLst/>
              <a:ahLst/>
              <a:cxnLst/>
              <a:rect l="l" t="t" r="r" b="b"/>
              <a:pathLst>
                <a:path w="10575" h="8716" extrusionOk="0">
                  <a:moveTo>
                    <a:pt x="2877" y="1"/>
                  </a:moveTo>
                  <a:cubicBezTo>
                    <a:pt x="2702" y="1"/>
                    <a:pt x="2528" y="31"/>
                    <a:pt x="2369" y="87"/>
                  </a:cubicBezTo>
                  <a:cubicBezTo>
                    <a:pt x="2169" y="154"/>
                    <a:pt x="1935" y="421"/>
                    <a:pt x="1568" y="855"/>
                  </a:cubicBezTo>
                  <a:cubicBezTo>
                    <a:pt x="1201" y="1255"/>
                    <a:pt x="1035" y="1455"/>
                    <a:pt x="834" y="1822"/>
                  </a:cubicBezTo>
                  <a:cubicBezTo>
                    <a:pt x="534" y="2322"/>
                    <a:pt x="267" y="2756"/>
                    <a:pt x="201" y="3290"/>
                  </a:cubicBezTo>
                  <a:cubicBezTo>
                    <a:pt x="167" y="3623"/>
                    <a:pt x="1" y="4491"/>
                    <a:pt x="434" y="4857"/>
                  </a:cubicBezTo>
                  <a:cubicBezTo>
                    <a:pt x="553" y="4949"/>
                    <a:pt x="682" y="4982"/>
                    <a:pt x="817" y="4982"/>
                  </a:cubicBezTo>
                  <a:cubicBezTo>
                    <a:pt x="1197" y="4982"/>
                    <a:pt x="1633" y="4715"/>
                    <a:pt x="2083" y="4715"/>
                  </a:cubicBezTo>
                  <a:cubicBezTo>
                    <a:pt x="2233" y="4715"/>
                    <a:pt x="2384" y="4745"/>
                    <a:pt x="2536" y="4824"/>
                  </a:cubicBezTo>
                  <a:cubicBezTo>
                    <a:pt x="3236" y="5191"/>
                    <a:pt x="3036" y="6125"/>
                    <a:pt x="3870" y="6625"/>
                  </a:cubicBezTo>
                  <a:cubicBezTo>
                    <a:pt x="4204" y="6792"/>
                    <a:pt x="4570" y="6759"/>
                    <a:pt x="4937" y="6792"/>
                  </a:cubicBezTo>
                  <a:cubicBezTo>
                    <a:pt x="6393" y="6967"/>
                    <a:pt x="7594" y="8716"/>
                    <a:pt x="8918" y="8716"/>
                  </a:cubicBezTo>
                  <a:cubicBezTo>
                    <a:pt x="9111" y="8716"/>
                    <a:pt x="9307" y="8678"/>
                    <a:pt x="9507" y="8593"/>
                  </a:cubicBezTo>
                  <a:cubicBezTo>
                    <a:pt x="10441" y="8160"/>
                    <a:pt x="10575" y="6592"/>
                    <a:pt x="9707" y="6025"/>
                  </a:cubicBezTo>
                  <a:cubicBezTo>
                    <a:pt x="9307" y="5791"/>
                    <a:pt x="8874" y="5758"/>
                    <a:pt x="8473" y="5525"/>
                  </a:cubicBezTo>
                  <a:cubicBezTo>
                    <a:pt x="7773" y="5091"/>
                    <a:pt x="7439" y="3623"/>
                    <a:pt x="6572" y="2956"/>
                  </a:cubicBezTo>
                  <a:cubicBezTo>
                    <a:pt x="5671" y="2256"/>
                    <a:pt x="4771" y="2956"/>
                    <a:pt x="4237" y="2189"/>
                  </a:cubicBezTo>
                  <a:cubicBezTo>
                    <a:pt x="3770" y="1588"/>
                    <a:pt x="4270" y="921"/>
                    <a:pt x="3770" y="354"/>
                  </a:cubicBezTo>
                  <a:cubicBezTo>
                    <a:pt x="3550" y="112"/>
                    <a:pt x="3214" y="1"/>
                    <a:pt x="287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2115;p52">
              <a:extLst>
                <a:ext uri="{FF2B5EF4-FFF2-40B4-BE49-F238E27FC236}">
                  <a16:creationId xmlns:a16="http://schemas.microsoft.com/office/drawing/2014/main" id="{ACAA67C3-B695-3089-D20E-0496AE24BB83}"/>
                </a:ext>
              </a:extLst>
            </p:cNvPr>
            <p:cNvSpPr/>
            <p:nvPr/>
          </p:nvSpPr>
          <p:spPr>
            <a:xfrm>
              <a:off x="-1182837" y="11074025"/>
              <a:ext cx="285125" cy="164600"/>
            </a:xfrm>
            <a:custGeom>
              <a:avLst/>
              <a:gdLst/>
              <a:ahLst/>
              <a:cxnLst/>
              <a:rect l="l" t="t" r="r" b="b"/>
              <a:pathLst>
                <a:path w="11405" h="6584" extrusionOk="0">
                  <a:moveTo>
                    <a:pt x="9675" y="1"/>
                  </a:moveTo>
                  <a:cubicBezTo>
                    <a:pt x="9551" y="1"/>
                    <a:pt x="9428" y="20"/>
                    <a:pt x="9307" y="61"/>
                  </a:cubicBezTo>
                  <a:cubicBezTo>
                    <a:pt x="8873" y="228"/>
                    <a:pt x="8540" y="562"/>
                    <a:pt x="8140" y="695"/>
                  </a:cubicBezTo>
                  <a:cubicBezTo>
                    <a:pt x="7987" y="752"/>
                    <a:pt x="7815" y="774"/>
                    <a:pt x="7628" y="774"/>
                  </a:cubicBezTo>
                  <a:cubicBezTo>
                    <a:pt x="6983" y="774"/>
                    <a:pt x="6168" y="511"/>
                    <a:pt x="5437" y="511"/>
                  </a:cubicBezTo>
                  <a:cubicBezTo>
                    <a:pt x="5264" y="511"/>
                    <a:pt x="5097" y="526"/>
                    <a:pt x="4937" y="562"/>
                  </a:cubicBezTo>
                  <a:cubicBezTo>
                    <a:pt x="3819" y="825"/>
                    <a:pt x="3803" y="1963"/>
                    <a:pt x="2908" y="1963"/>
                  </a:cubicBezTo>
                  <a:cubicBezTo>
                    <a:pt x="2895" y="1963"/>
                    <a:pt x="2882" y="1963"/>
                    <a:pt x="2869" y="1963"/>
                  </a:cubicBezTo>
                  <a:cubicBezTo>
                    <a:pt x="2177" y="1900"/>
                    <a:pt x="1960" y="1154"/>
                    <a:pt x="1293" y="1154"/>
                  </a:cubicBezTo>
                  <a:cubicBezTo>
                    <a:pt x="1253" y="1154"/>
                    <a:pt x="1211" y="1157"/>
                    <a:pt x="1168" y="1162"/>
                  </a:cubicBezTo>
                  <a:cubicBezTo>
                    <a:pt x="668" y="1196"/>
                    <a:pt x="201" y="1596"/>
                    <a:pt x="101" y="2063"/>
                  </a:cubicBezTo>
                  <a:cubicBezTo>
                    <a:pt x="0" y="2296"/>
                    <a:pt x="101" y="2563"/>
                    <a:pt x="201" y="3164"/>
                  </a:cubicBezTo>
                  <a:cubicBezTo>
                    <a:pt x="267" y="3664"/>
                    <a:pt x="301" y="3964"/>
                    <a:pt x="467" y="4364"/>
                  </a:cubicBezTo>
                  <a:cubicBezTo>
                    <a:pt x="668" y="4898"/>
                    <a:pt x="834" y="5365"/>
                    <a:pt x="1201" y="5799"/>
                  </a:cubicBezTo>
                  <a:cubicBezTo>
                    <a:pt x="1414" y="6011"/>
                    <a:pt x="1931" y="6584"/>
                    <a:pt x="2450" y="6584"/>
                  </a:cubicBezTo>
                  <a:cubicBezTo>
                    <a:pt x="2501" y="6584"/>
                    <a:pt x="2552" y="6578"/>
                    <a:pt x="2602" y="6566"/>
                  </a:cubicBezTo>
                  <a:cubicBezTo>
                    <a:pt x="3269" y="6399"/>
                    <a:pt x="3036" y="5232"/>
                    <a:pt x="3837" y="4898"/>
                  </a:cubicBezTo>
                  <a:cubicBezTo>
                    <a:pt x="3968" y="4836"/>
                    <a:pt x="4096" y="4812"/>
                    <a:pt x="4225" y="4812"/>
                  </a:cubicBezTo>
                  <a:cubicBezTo>
                    <a:pt x="4646" y="4812"/>
                    <a:pt x="5067" y="5067"/>
                    <a:pt x="5573" y="5067"/>
                  </a:cubicBezTo>
                  <a:cubicBezTo>
                    <a:pt x="5740" y="5067"/>
                    <a:pt x="5916" y="5039"/>
                    <a:pt x="6105" y="4965"/>
                  </a:cubicBezTo>
                  <a:cubicBezTo>
                    <a:pt x="6438" y="4831"/>
                    <a:pt x="6639" y="4498"/>
                    <a:pt x="6872" y="4231"/>
                  </a:cubicBezTo>
                  <a:cubicBezTo>
                    <a:pt x="8106" y="3064"/>
                    <a:pt x="10675" y="3464"/>
                    <a:pt x="11142" y="1829"/>
                  </a:cubicBezTo>
                  <a:cubicBezTo>
                    <a:pt x="11405" y="953"/>
                    <a:pt x="10543" y="1"/>
                    <a:pt x="967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2116;p52">
              <a:extLst>
                <a:ext uri="{FF2B5EF4-FFF2-40B4-BE49-F238E27FC236}">
                  <a16:creationId xmlns:a16="http://schemas.microsoft.com/office/drawing/2014/main" id="{29475670-7D42-2DDC-09E5-C2DB1A19BAEB}"/>
                </a:ext>
              </a:extLst>
            </p:cNvPr>
            <p:cNvSpPr/>
            <p:nvPr/>
          </p:nvSpPr>
          <p:spPr>
            <a:xfrm>
              <a:off x="-508187" y="10675500"/>
              <a:ext cx="258550" cy="227325"/>
            </a:xfrm>
            <a:custGeom>
              <a:avLst/>
              <a:gdLst/>
              <a:ahLst/>
              <a:cxnLst/>
              <a:rect l="l" t="t" r="r" b="b"/>
              <a:pathLst>
                <a:path w="10342" h="9093" extrusionOk="0">
                  <a:moveTo>
                    <a:pt x="6645" y="0"/>
                  </a:moveTo>
                  <a:cubicBezTo>
                    <a:pt x="6483" y="0"/>
                    <a:pt x="6331" y="34"/>
                    <a:pt x="6205" y="124"/>
                  </a:cubicBezTo>
                  <a:cubicBezTo>
                    <a:pt x="5671" y="525"/>
                    <a:pt x="6272" y="1559"/>
                    <a:pt x="5704" y="2159"/>
                  </a:cubicBezTo>
                  <a:cubicBezTo>
                    <a:pt x="5171" y="2760"/>
                    <a:pt x="4303" y="2293"/>
                    <a:pt x="3636" y="2993"/>
                  </a:cubicBezTo>
                  <a:cubicBezTo>
                    <a:pt x="3369" y="3260"/>
                    <a:pt x="3303" y="3627"/>
                    <a:pt x="3169" y="3994"/>
                  </a:cubicBezTo>
                  <a:cubicBezTo>
                    <a:pt x="2502" y="5562"/>
                    <a:pt x="0" y="6229"/>
                    <a:pt x="167" y="7897"/>
                  </a:cubicBezTo>
                  <a:cubicBezTo>
                    <a:pt x="260" y="8615"/>
                    <a:pt x="1014" y="9092"/>
                    <a:pt x="1711" y="9092"/>
                  </a:cubicBezTo>
                  <a:cubicBezTo>
                    <a:pt x="2017" y="9092"/>
                    <a:pt x="2312" y="9001"/>
                    <a:pt x="2536" y="8797"/>
                  </a:cubicBezTo>
                  <a:cubicBezTo>
                    <a:pt x="2869" y="8497"/>
                    <a:pt x="3036" y="8063"/>
                    <a:pt x="3369" y="7763"/>
                  </a:cubicBezTo>
                  <a:cubicBezTo>
                    <a:pt x="4003" y="7163"/>
                    <a:pt x="5504" y="7263"/>
                    <a:pt x="6405" y="6629"/>
                  </a:cubicBezTo>
                  <a:cubicBezTo>
                    <a:pt x="7339" y="5962"/>
                    <a:pt x="6905" y="4928"/>
                    <a:pt x="7739" y="4594"/>
                  </a:cubicBezTo>
                  <a:cubicBezTo>
                    <a:pt x="7868" y="4547"/>
                    <a:pt x="7990" y="4529"/>
                    <a:pt x="8108" y="4529"/>
                  </a:cubicBezTo>
                  <a:cubicBezTo>
                    <a:pt x="8511" y="4529"/>
                    <a:pt x="8861" y="4741"/>
                    <a:pt x="9223" y="4741"/>
                  </a:cubicBezTo>
                  <a:cubicBezTo>
                    <a:pt x="9359" y="4741"/>
                    <a:pt x="9497" y="4711"/>
                    <a:pt x="9641" y="4628"/>
                  </a:cubicBezTo>
                  <a:cubicBezTo>
                    <a:pt x="10074" y="4394"/>
                    <a:pt x="10341" y="3794"/>
                    <a:pt x="10308" y="3327"/>
                  </a:cubicBezTo>
                  <a:cubicBezTo>
                    <a:pt x="10241" y="3127"/>
                    <a:pt x="10074" y="2893"/>
                    <a:pt x="9741" y="2393"/>
                  </a:cubicBezTo>
                  <a:cubicBezTo>
                    <a:pt x="9507" y="1892"/>
                    <a:pt x="9340" y="1625"/>
                    <a:pt x="9040" y="1325"/>
                  </a:cubicBezTo>
                  <a:cubicBezTo>
                    <a:pt x="8673" y="925"/>
                    <a:pt x="8340" y="525"/>
                    <a:pt x="7806" y="325"/>
                  </a:cubicBezTo>
                  <a:cubicBezTo>
                    <a:pt x="7587" y="251"/>
                    <a:pt x="7083" y="0"/>
                    <a:pt x="664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2117;p52">
              <a:extLst>
                <a:ext uri="{FF2B5EF4-FFF2-40B4-BE49-F238E27FC236}">
                  <a16:creationId xmlns:a16="http://schemas.microsoft.com/office/drawing/2014/main" id="{50E0538A-D9E1-D5B4-4F8E-DCBE75BCADC3}"/>
                </a:ext>
              </a:extLst>
            </p:cNvPr>
            <p:cNvSpPr/>
            <p:nvPr/>
          </p:nvSpPr>
          <p:spPr>
            <a:xfrm>
              <a:off x="-544037" y="11164575"/>
              <a:ext cx="241025" cy="253150"/>
            </a:xfrm>
            <a:custGeom>
              <a:avLst/>
              <a:gdLst/>
              <a:ahLst/>
              <a:cxnLst/>
              <a:rect l="l" t="t" r="r" b="b"/>
              <a:pathLst>
                <a:path w="9641" h="10126" extrusionOk="0">
                  <a:moveTo>
                    <a:pt x="1795" y="1"/>
                  </a:moveTo>
                  <a:cubicBezTo>
                    <a:pt x="1743" y="1"/>
                    <a:pt x="1689" y="3"/>
                    <a:pt x="1635" y="9"/>
                  </a:cubicBezTo>
                  <a:cubicBezTo>
                    <a:pt x="600" y="109"/>
                    <a:pt x="0" y="1576"/>
                    <a:pt x="701" y="2377"/>
                  </a:cubicBezTo>
                  <a:cubicBezTo>
                    <a:pt x="1001" y="2711"/>
                    <a:pt x="1468" y="2877"/>
                    <a:pt x="1768" y="3211"/>
                  </a:cubicBezTo>
                  <a:cubicBezTo>
                    <a:pt x="2335" y="3845"/>
                    <a:pt x="2202" y="5346"/>
                    <a:pt x="2869" y="6246"/>
                  </a:cubicBezTo>
                  <a:cubicBezTo>
                    <a:pt x="3536" y="7180"/>
                    <a:pt x="4603" y="6747"/>
                    <a:pt x="4937" y="7581"/>
                  </a:cubicBezTo>
                  <a:cubicBezTo>
                    <a:pt x="5170" y="8281"/>
                    <a:pt x="4503" y="8848"/>
                    <a:pt x="4870" y="9449"/>
                  </a:cubicBezTo>
                  <a:cubicBezTo>
                    <a:pt x="5110" y="9868"/>
                    <a:pt x="5565" y="10126"/>
                    <a:pt x="6017" y="10126"/>
                  </a:cubicBezTo>
                  <a:cubicBezTo>
                    <a:pt x="6069" y="10126"/>
                    <a:pt x="6120" y="10123"/>
                    <a:pt x="6171" y="10116"/>
                  </a:cubicBezTo>
                  <a:cubicBezTo>
                    <a:pt x="6371" y="10082"/>
                    <a:pt x="6638" y="9916"/>
                    <a:pt x="7138" y="9582"/>
                  </a:cubicBezTo>
                  <a:cubicBezTo>
                    <a:pt x="7472" y="9349"/>
                    <a:pt x="7739" y="9182"/>
                    <a:pt x="8072" y="8882"/>
                  </a:cubicBezTo>
                  <a:cubicBezTo>
                    <a:pt x="8473" y="8481"/>
                    <a:pt x="8840" y="8181"/>
                    <a:pt x="9107" y="7647"/>
                  </a:cubicBezTo>
                  <a:cubicBezTo>
                    <a:pt x="9273" y="7381"/>
                    <a:pt x="9640" y="6547"/>
                    <a:pt x="9307" y="6080"/>
                  </a:cubicBezTo>
                  <a:cubicBezTo>
                    <a:pt x="9156" y="5879"/>
                    <a:pt x="8916" y="5843"/>
                    <a:pt x="8643" y="5843"/>
                  </a:cubicBezTo>
                  <a:cubicBezTo>
                    <a:pt x="8493" y="5843"/>
                    <a:pt x="8333" y="5854"/>
                    <a:pt x="8172" y="5854"/>
                  </a:cubicBezTo>
                  <a:cubicBezTo>
                    <a:pt x="7848" y="5854"/>
                    <a:pt x="7522" y="5810"/>
                    <a:pt x="7272" y="5546"/>
                  </a:cubicBezTo>
                  <a:cubicBezTo>
                    <a:pt x="6671" y="5012"/>
                    <a:pt x="7138" y="4112"/>
                    <a:pt x="6471" y="3444"/>
                  </a:cubicBezTo>
                  <a:cubicBezTo>
                    <a:pt x="6204" y="3211"/>
                    <a:pt x="5838" y="3111"/>
                    <a:pt x="5504" y="3011"/>
                  </a:cubicBezTo>
                  <a:cubicBezTo>
                    <a:pt x="4019" y="2365"/>
                    <a:pt x="3377" y="1"/>
                    <a:pt x="179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2118;p52">
              <a:extLst>
                <a:ext uri="{FF2B5EF4-FFF2-40B4-BE49-F238E27FC236}">
                  <a16:creationId xmlns:a16="http://schemas.microsoft.com/office/drawing/2014/main" id="{2BD616E1-DA6A-4A4F-1133-9265778F1F1D}"/>
                </a:ext>
              </a:extLst>
            </p:cNvPr>
            <p:cNvSpPr/>
            <p:nvPr/>
          </p:nvSpPr>
          <p:spPr>
            <a:xfrm>
              <a:off x="-837587" y="11240350"/>
              <a:ext cx="142625" cy="277425"/>
            </a:xfrm>
            <a:custGeom>
              <a:avLst/>
              <a:gdLst/>
              <a:ahLst/>
              <a:cxnLst/>
              <a:rect l="l" t="t" r="r" b="b"/>
              <a:pathLst>
                <a:path w="5705" h="11097" extrusionOk="0">
                  <a:moveTo>
                    <a:pt x="3574" y="0"/>
                  </a:moveTo>
                  <a:cubicBezTo>
                    <a:pt x="2833" y="0"/>
                    <a:pt x="2060" y="567"/>
                    <a:pt x="2035" y="1347"/>
                  </a:cubicBezTo>
                  <a:cubicBezTo>
                    <a:pt x="2035" y="1781"/>
                    <a:pt x="2202" y="2215"/>
                    <a:pt x="2202" y="2682"/>
                  </a:cubicBezTo>
                  <a:cubicBezTo>
                    <a:pt x="2169" y="3549"/>
                    <a:pt x="1068" y="4550"/>
                    <a:pt x="901" y="5617"/>
                  </a:cubicBezTo>
                  <a:cubicBezTo>
                    <a:pt x="734" y="6751"/>
                    <a:pt x="1802" y="7218"/>
                    <a:pt x="1468" y="8019"/>
                  </a:cubicBezTo>
                  <a:cubicBezTo>
                    <a:pt x="1168" y="8719"/>
                    <a:pt x="301" y="8586"/>
                    <a:pt x="134" y="9353"/>
                  </a:cubicBezTo>
                  <a:cubicBezTo>
                    <a:pt x="0" y="9853"/>
                    <a:pt x="200" y="10421"/>
                    <a:pt x="567" y="10721"/>
                  </a:cubicBezTo>
                  <a:cubicBezTo>
                    <a:pt x="734" y="10854"/>
                    <a:pt x="1034" y="10921"/>
                    <a:pt x="1668" y="11021"/>
                  </a:cubicBezTo>
                  <a:cubicBezTo>
                    <a:pt x="2068" y="11054"/>
                    <a:pt x="2369" y="11088"/>
                    <a:pt x="2802" y="11088"/>
                  </a:cubicBezTo>
                  <a:cubicBezTo>
                    <a:pt x="3009" y="11088"/>
                    <a:pt x="3202" y="11097"/>
                    <a:pt x="3389" y="11097"/>
                  </a:cubicBezTo>
                  <a:cubicBezTo>
                    <a:pt x="3718" y="11097"/>
                    <a:pt x="4030" y="11070"/>
                    <a:pt x="4370" y="10921"/>
                  </a:cubicBezTo>
                  <a:cubicBezTo>
                    <a:pt x="4704" y="10821"/>
                    <a:pt x="5538" y="10521"/>
                    <a:pt x="5638" y="9920"/>
                  </a:cubicBezTo>
                  <a:cubicBezTo>
                    <a:pt x="5704" y="9253"/>
                    <a:pt x="4570" y="9020"/>
                    <a:pt x="4537" y="8152"/>
                  </a:cubicBezTo>
                  <a:cubicBezTo>
                    <a:pt x="4504" y="7352"/>
                    <a:pt x="5404" y="7051"/>
                    <a:pt x="5404" y="6084"/>
                  </a:cubicBezTo>
                  <a:cubicBezTo>
                    <a:pt x="5404" y="5717"/>
                    <a:pt x="5171" y="5417"/>
                    <a:pt x="5037" y="5083"/>
                  </a:cubicBezTo>
                  <a:cubicBezTo>
                    <a:pt x="4370" y="3549"/>
                    <a:pt x="5671" y="1281"/>
                    <a:pt x="4337" y="247"/>
                  </a:cubicBezTo>
                  <a:cubicBezTo>
                    <a:pt x="4113" y="76"/>
                    <a:pt x="3846" y="0"/>
                    <a:pt x="357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2119;p52">
              <a:extLst>
                <a:ext uri="{FF2B5EF4-FFF2-40B4-BE49-F238E27FC236}">
                  <a16:creationId xmlns:a16="http://schemas.microsoft.com/office/drawing/2014/main" id="{B0E168BC-F4D7-262B-70DF-8834097AA634}"/>
                </a:ext>
              </a:extLst>
            </p:cNvPr>
            <p:cNvSpPr/>
            <p:nvPr/>
          </p:nvSpPr>
          <p:spPr>
            <a:xfrm>
              <a:off x="-1192837" y="10863625"/>
              <a:ext cx="287725" cy="158275"/>
            </a:xfrm>
            <a:custGeom>
              <a:avLst/>
              <a:gdLst/>
              <a:ahLst/>
              <a:cxnLst/>
              <a:rect l="l" t="t" r="r" b="b"/>
              <a:pathLst>
                <a:path w="11509" h="6331" extrusionOk="0">
                  <a:moveTo>
                    <a:pt x="1964" y="1"/>
                  </a:moveTo>
                  <a:cubicBezTo>
                    <a:pt x="1624" y="1"/>
                    <a:pt x="1283" y="111"/>
                    <a:pt x="1068" y="305"/>
                  </a:cubicBezTo>
                  <a:cubicBezTo>
                    <a:pt x="901" y="472"/>
                    <a:pt x="834" y="739"/>
                    <a:pt x="601" y="1306"/>
                  </a:cubicBezTo>
                  <a:cubicBezTo>
                    <a:pt x="400" y="1873"/>
                    <a:pt x="267" y="2140"/>
                    <a:pt x="200" y="2573"/>
                  </a:cubicBezTo>
                  <a:cubicBezTo>
                    <a:pt x="67" y="3140"/>
                    <a:pt x="0" y="3607"/>
                    <a:pt x="100" y="4141"/>
                  </a:cubicBezTo>
                  <a:cubicBezTo>
                    <a:pt x="200" y="4475"/>
                    <a:pt x="334" y="5375"/>
                    <a:pt x="867" y="5509"/>
                  </a:cubicBezTo>
                  <a:cubicBezTo>
                    <a:pt x="932" y="5531"/>
                    <a:pt x="994" y="5541"/>
                    <a:pt x="1054" y="5541"/>
                  </a:cubicBezTo>
                  <a:cubicBezTo>
                    <a:pt x="1581" y="5541"/>
                    <a:pt x="1970" y="4763"/>
                    <a:pt x="2685" y="4763"/>
                  </a:cubicBezTo>
                  <a:cubicBezTo>
                    <a:pt x="2734" y="4763"/>
                    <a:pt x="2784" y="4767"/>
                    <a:pt x="2836" y="4775"/>
                  </a:cubicBezTo>
                  <a:cubicBezTo>
                    <a:pt x="3603" y="4875"/>
                    <a:pt x="3736" y="5809"/>
                    <a:pt x="4704" y="5976"/>
                  </a:cubicBezTo>
                  <a:cubicBezTo>
                    <a:pt x="4762" y="5986"/>
                    <a:pt x="4819" y="5991"/>
                    <a:pt x="4876" y="5991"/>
                  </a:cubicBezTo>
                  <a:cubicBezTo>
                    <a:pt x="5177" y="5991"/>
                    <a:pt x="5462" y="5860"/>
                    <a:pt x="5771" y="5775"/>
                  </a:cubicBezTo>
                  <a:cubicBezTo>
                    <a:pt x="5942" y="5738"/>
                    <a:pt x="6117" y="5722"/>
                    <a:pt x="6294" y="5722"/>
                  </a:cubicBezTo>
                  <a:cubicBezTo>
                    <a:pt x="7377" y="5722"/>
                    <a:pt x="8540" y="6330"/>
                    <a:pt x="9541" y="6330"/>
                  </a:cubicBezTo>
                  <a:cubicBezTo>
                    <a:pt x="9965" y="6330"/>
                    <a:pt x="10360" y="6221"/>
                    <a:pt x="10708" y="5909"/>
                  </a:cubicBezTo>
                  <a:cubicBezTo>
                    <a:pt x="11508" y="5208"/>
                    <a:pt x="11075" y="3641"/>
                    <a:pt x="10041" y="3440"/>
                  </a:cubicBezTo>
                  <a:cubicBezTo>
                    <a:pt x="9896" y="3407"/>
                    <a:pt x="9752" y="3400"/>
                    <a:pt x="9606" y="3400"/>
                  </a:cubicBezTo>
                  <a:cubicBezTo>
                    <a:pt x="9489" y="3400"/>
                    <a:pt x="9372" y="3404"/>
                    <a:pt x="9253" y="3404"/>
                  </a:cubicBezTo>
                  <a:cubicBezTo>
                    <a:pt x="9075" y="3404"/>
                    <a:pt x="8893" y="3394"/>
                    <a:pt x="8706" y="3340"/>
                  </a:cubicBezTo>
                  <a:cubicBezTo>
                    <a:pt x="7872" y="3174"/>
                    <a:pt x="7072" y="1906"/>
                    <a:pt x="6004" y="1572"/>
                  </a:cubicBezTo>
                  <a:cubicBezTo>
                    <a:pt x="5825" y="1518"/>
                    <a:pt x="5658" y="1496"/>
                    <a:pt x="5500" y="1496"/>
                  </a:cubicBezTo>
                  <a:cubicBezTo>
                    <a:pt x="4902" y="1496"/>
                    <a:pt x="4450" y="1810"/>
                    <a:pt x="4016" y="1810"/>
                  </a:cubicBezTo>
                  <a:cubicBezTo>
                    <a:pt x="3867" y="1810"/>
                    <a:pt x="3720" y="1773"/>
                    <a:pt x="3569" y="1673"/>
                  </a:cubicBezTo>
                  <a:cubicBezTo>
                    <a:pt x="2936" y="1272"/>
                    <a:pt x="3202" y="438"/>
                    <a:pt x="2502" y="105"/>
                  </a:cubicBezTo>
                  <a:cubicBezTo>
                    <a:pt x="2337" y="34"/>
                    <a:pt x="2150" y="1"/>
                    <a:pt x="196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2120;p52">
              <a:extLst>
                <a:ext uri="{FF2B5EF4-FFF2-40B4-BE49-F238E27FC236}">
                  <a16:creationId xmlns:a16="http://schemas.microsoft.com/office/drawing/2014/main" id="{BD5580BF-1BDF-29F2-871A-EC496CA1FF2C}"/>
                </a:ext>
              </a:extLst>
            </p:cNvPr>
            <p:cNvSpPr/>
            <p:nvPr/>
          </p:nvSpPr>
          <p:spPr>
            <a:xfrm>
              <a:off x="-1066912" y="10630225"/>
              <a:ext cx="752225" cy="753075"/>
            </a:xfrm>
            <a:custGeom>
              <a:avLst/>
              <a:gdLst/>
              <a:ahLst/>
              <a:cxnLst/>
              <a:rect l="l" t="t" r="r" b="b"/>
              <a:pathLst>
                <a:path w="30089" h="30123" extrusionOk="0">
                  <a:moveTo>
                    <a:pt x="15044" y="1"/>
                  </a:moveTo>
                  <a:cubicBezTo>
                    <a:pt x="6738" y="1"/>
                    <a:pt x="0" y="6772"/>
                    <a:pt x="0" y="15078"/>
                  </a:cubicBezTo>
                  <a:cubicBezTo>
                    <a:pt x="0" y="23384"/>
                    <a:pt x="6738" y="30122"/>
                    <a:pt x="15044" y="30122"/>
                  </a:cubicBezTo>
                  <a:cubicBezTo>
                    <a:pt x="23350" y="30122"/>
                    <a:pt x="30088" y="23384"/>
                    <a:pt x="30088" y="15078"/>
                  </a:cubicBezTo>
                  <a:cubicBezTo>
                    <a:pt x="30088" y="6772"/>
                    <a:pt x="23350" y="1"/>
                    <a:pt x="1504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2121;p52">
              <a:extLst>
                <a:ext uri="{FF2B5EF4-FFF2-40B4-BE49-F238E27FC236}">
                  <a16:creationId xmlns:a16="http://schemas.microsoft.com/office/drawing/2014/main" id="{E60D5AD3-6E78-E845-F6BB-514B8F4410DC}"/>
                </a:ext>
              </a:extLst>
            </p:cNvPr>
            <p:cNvSpPr/>
            <p:nvPr/>
          </p:nvSpPr>
          <p:spPr>
            <a:xfrm>
              <a:off x="-1037737" y="10659425"/>
              <a:ext cx="693850" cy="694675"/>
            </a:xfrm>
            <a:custGeom>
              <a:avLst/>
              <a:gdLst/>
              <a:ahLst/>
              <a:cxnLst/>
              <a:rect l="l" t="t" r="r" b="b"/>
              <a:pathLst>
                <a:path w="27754" h="27787" extrusionOk="0">
                  <a:moveTo>
                    <a:pt x="13877" y="0"/>
                  </a:moveTo>
                  <a:cubicBezTo>
                    <a:pt x="6205" y="0"/>
                    <a:pt x="1" y="6238"/>
                    <a:pt x="1" y="13910"/>
                  </a:cubicBezTo>
                  <a:cubicBezTo>
                    <a:pt x="1" y="21582"/>
                    <a:pt x="6205" y="27787"/>
                    <a:pt x="13877" y="27787"/>
                  </a:cubicBezTo>
                  <a:cubicBezTo>
                    <a:pt x="21549" y="27787"/>
                    <a:pt x="27754" y="21582"/>
                    <a:pt x="27754" y="13910"/>
                  </a:cubicBezTo>
                  <a:cubicBezTo>
                    <a:pt x="27754" y="6238"/>
                    <a:pt x="21549" y="0"/>
                    <a:pt x="1387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2122;p52">
              <a:extLst>
                <a:ext uri="{FF2B5EF4-FFF2-40B4-BE49-F238E27FC236}">
                  <a16:creationId xmlns:a16="http://schemas.microsoft.com/office/drawing/2014/main" id="{B768B45E-C8E7-DB33-7958-42627AD8820D}"/>
                </a:ext>
              </a:extLst>
            </p:cNvPr>
            <p:cNvSpPr/>
            <p:nvPr/>
          </p:nvSpPr>
          <p:spPr>
            <a:xfrm>
              <a:off x="-602412" y="10927100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4" y="1"/>
                  </a:moveTo>
                  <a:cubicBezTo>
                    <a:pt x="0" y="1"/>
                    <a:pt x="0" y="1602"/>
                    <a:pt x="1034" y="1602"/>
                  </a:cubicBezTo>
                  <a:cubicBezTo>
                    <a:pt x="2102" y="1602"/>
                    <a:pt x="2102" y="1"/>
                    <a:pt x="103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2123;p52">
              <a:extLst>
                <a:ext uri="{FF2B5EF4-FFF2-40B4-BE49-F238E27FC236}">
                  <a16:creationId xmlns:a16="http://schemas.microsoft.com/office/drawing/2014/main" id="{613922B1-06E5-D8A5-BFEC-A56D836CC39D}"/>
                </a:ext>
              </a:extLst>
            </p:cNvPr>
            <p:cNvSpPr/>
            <p:nvPr/>
          </p:nvSpPr>
          <p:spPr>
            <a:xfrm>
              <a:off x="-699162" y="10842050"/>
              <a:ext cx="52575" cy="40875"/>
            </a:xfrm>
            <a:custGeom>
              <a:avLst/>
              <a:gdLst/>
              <a:ahLst/>
              <a:cxnLst/>
              <a:rect l="l" t="t" r="r" b="b"/>
              <a:pathLst>
                <a:path w="2103" h="1635" extrusionOk="0">
                  <a:moveTo>
                    <a:pt x="1035" y="0"/>
                  </a:moveTo>
                  <a:cubicBezTo>
                    <a:pt x="1" y="0"/>
                    <a:pt x="1" y="1635"/>
                    <a:pt x="1035" y="1635"/>
                  </a:cubicBezTo>
                  <a:cubicBezTo>
                    <a:pt x="2102" y="1635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2124;p52">
              <a:extLst>
                <a:ext uri="{FF2B5EF4-FFF2-40B4-BE49-F238E27FC236}">
                  <a16:creationId xmlns:a16="http://schemas.microsoft.com/office/drawing/2014/main" id="{784E659E-38C5-AE5E-4DCB-41F138054BA2}"/>
                </a:ext>
              </a:extLst>
            </p:cNvPr>
            <p:cNvSpPr/>
            <p:nvPr/>
          </p:nvSpPr>
          <p:spPr>
            <a:xfrm>
              <a:off x="-802562" y="1086540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0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2125;p52">
              <a:extLst>
                <a:ext uri="{FF2B5EF4-FFF2-40B4-BE49-F238E27FC236}">
                  <a16:creationId xmlns:a16="http://schemas.microsoft.com/office/drawing/2014/main" id="{3E6B0368-A0B7-66AB-88C8-6DA989F75AFD}"/>
                </a:ext>
              </a:extLst>
            </p:cNvPr>
            <p:cNvSpPr/>
            <p:nvPr/>
          </p:nvSpPr>
          <p:spPr>
            <a:xfrm>
              <a:off x="-844262" y="10938775"/>
              <a:ext cx="52550" cy="40900"/>
            </a:xfrm>
            <a:custGeom>
              <a:avLst/>
              <a:gdLst/>
              <a:ahLst/>
              <a:cxnLst/>
              <a:rect l="l" t="t" r="r" b="b"/>
              <a:pathLst>
                <a:path w="2102" h="1636" extrusionOk="0">
                  <a:moveTo>
                    <a:pt x="1068" y="1"/>
                  </a:moveTo>
                  <a:cubicBezTo>
                    <a:pt x="0" y="68"/>
                    <a:pt x="0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2126;p52">
              <a:extLst>
                <a:ext uri="{FF2B5EF4-FFF2-40B4-BE49-F238E27FC236}">
                  <a16:creationId xmlns:a16="http://schemas.microsoft.com/office/drawing/2014/main" id="{812EFB53-4E6C-072C-194C-A0186154A7EC}"/>
                </a:ext>
              </a:extLst>
            </p:cNvPr>
            <p:cNvSpPr/>
            <p:nvPr/>
          </p:nvSpPr>
          <p:spPr>
            <a:xfrm>
              <a:off x="-710837" y="11211475"/>
              <a:ext cx="52575" cy="40900"/>
            </a:xfrm>
            <a:custGeom>
              <a:avLst/>
              <a:gdLst/>
              <a:ahLst/>
              <a:cxnLst/>
              <a:rect l="l" t="t" r="r" b="b"/>
              <a:pathLst>
                <a:path w="2103" h="1636" extrusionOk="0">
                  <a:moveTo>
                    <a:pt x="1068" y="1"/>
                  </a:moveTo>
                  <a:cubicBezTo>
                    <a:pt x="1" y="1"/>
                    <a:pt x="1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2127;p52">
              <a:extLst>
                <a:ext uri="{FF2B5EF4-FFF2-40B4-BE49-F238E27FC236}">
                  <a16:creationId xmlns:a16="http://schemas.microsoft.com/office/drawing/2014/main" id="{B77FDC1F-5E52-7874-C742-FBEA3CE8B46D}"/>
                </a:ext>
              </a:extLst>
            </p:cNvPr>
            <p:cNvSpPr/>
            <p:nvPr/>
          </p:nvSpPr>
          <p:spPr>
            <a:xfrm>
              <a:off x="-444812" y="11173125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5" y="0"/>
                  </a:moveTo>
                  <a:cubicBezTo>
                    <a:pt x="1" y="34"/>
                    <a:pt x="1" y="1601"/>
                    <a:pt x="1035" y="1601"/>
                  </a:cubicBezTo>
                  <a:cubicBezTo>
                    <a:pt x="2102" y="1601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2128;p52">
              <a:extLst>
                <a:ext uri="{FF2B5EF4-FFF2-40B4-BE49-F238E27FC236}">
                  <a16:creationId xmlns:a16="http://schemas.microsoft.com/office/drawing/2014/main" id="{E8F94187-3E81-167B-F816-92F1ACCC936D}"/>
                </a:ext>
              </a:extLst>
            </p:cNvPr>
            <p:cNvSpPr/>
            <p:nvPr/>
          </p:nvSpPr>
          <p:spPr>
            <a:xfrm>
              <a:off x="-680812" y="11033025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34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2129;p52">
              <a:extLst>
                <a:ext uri="{FF2B5EF4-FFF2-40B4-BE49-F238E27FC236}">
                  <a16:creationId xmlns:a16="http://schemas.microsoft.com/office/drawing/2014/main" id="{8669A1F7-DF38-BE73-D57D-7433203A55AC}"/>
                </a:ext>
              </a:extLst>
            </p:cNvPr>
            <p:cNvSpPr/>
            <p:nvPr/>
          </p:nvSpPr>
          <p:spPr>
            <a:xfrm>
              <a:off x="-924312" y="1117145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34" y="0"/>
                  </a:moveTo>
                  <a:cubicBezTo>
                    <a:pt x="0" y="0"/>
                    <a:pt x="0" y="1635"/>
                    <a:pt x="1034" y="1635"/>
                  </a:cubicBezTo>
                  <a:cubicBezTo>
                    <a:pt x="2102" y="1635"/>
                    <a:pt x="2102" y="0"/>
                    <a:pt x="103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2130;p52">
              <a:extLst>
                <a:ext uri="{FF2B5EF4-FFF2-40B4-BE49-F238E27FC236}">
                  <a16:creationId xmlns:a16="http://schemas.microsoft.com/office/drawing/2014/main" id="{824E0F7A-2400-EBBE-9A34-80A9BA3DD512}"/>
                </a:ext>
              </a:extLst>
            </p:cNvPr>
            <p:cNvSpPr/>
            <p:nvPr/>
          </p:nvSpPr>
          <p:spPr>
            <a:xfrm>
              <a:off x="-1030237" y="10935450"/>
              <a:ext cx="51725" cy="40050"/>
            </a:xfrm>
            <a:custGeom>
              <a:avLst/>
              <a:gdLst/>
              <a:ahLst/>
              <a:cxnLst/>
              <a:rect l="l" t="t" r="r" b="b"/>
              <a:pathLst>
                <a:path w="2069" h="1602" extrusionOk="0">
                  <a:moveTo>
                    <a:pt x="1035" y="0"/>
                  </a:moveTo>
                  <a:cubicBezTo>
                    <a:pt x="1" y="0"/>
                    <a:pt x="1" y="1602"/>
                    <a:pt x="1035" y="1602"/>
                  </a:cubicBezTo>
                  <a:cubicBezTo>
                    <a:pt x="2069" y="1602"/>
                    <a:pt x="2069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2131;p52">
              <a:extLst>
                <a:ext uri="{FF2B5EF4-FFF2-40B4-BE49-F238E27FC236}">
                  <a16:creationId xmlns:a16="http://schemas.microsoft.com/office/drawing/2014/main" id="{3682E31A-7766-D368-C7B9-387B8BE72A2D}"/>
                </a:ext>
              </a:extLst>
            </p:cNvPr>
            <p:cNvSpPr/>
            <p:nvPr/>
          </p:nvSpPr>
          <p:spPr>
            <a:xfrm>
              <a:off x="-574912" y="1079117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9" y="1"/>
                  </a:moveTo>
                  <a:cubicBezTo>
                    <a:pt x="668" y="1"/>
                    <a:pt x="1" y="668"/>
                    <a:pt x="1" y="1468"/>
                  </a:cubicBezTo>
                  <a:cubicBezTo>
                    <a:pt x="1" y="2269"/>
                    <a:pt x="668" y="2936"/>
                    <a:pt x="1469" y="2936"/>
                  </a:cubicBezTo>
                  <a:cubicBezTo>
                    <a:pt x="2236" y="2936"/>
                    <a:pt x="2903" y="2269"/>
                    <a:pt x="2903" y="1468"/>
                  </a:cubicBezTo>
                  <a:cubicBezTo>
                    <a:pt x="2903" y="668"/>
                    <a:pt x="2236" y="1"/>
                    <a:pt x="14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2132;p52">
              <a:extLst>
                <a:ext uri="{FF2B5EF4-FFF2-40B4-BE49-F238E27FC236}">
                  <a16:creationId xmlns:a16="http://schemas.microsoft.com/office/drawing/2014/main" id="{F4555145-9AAF-38CB-3C5E-208F9943A694}"/>
                </a:ext>
              </a:extLst>
            </p:cNvPr>
            <p:cNvSpPr/>
            <p:nvPr/>
          </p:nvSpPr>
          <p:spPr>
            <a:xfrm>
              <a:off x="-827587" y="107061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35"/>
                  </a:cubicBezTo>
                  <a:cubicBezTo>
                    <a:pt x="1" y="2235"/>
                    <a:pt x="668" y="2902"/>
                    <a:pt x="1468" y="2902"/>
                  </a:cubicBezTo>
                  <a:cubicBezTo>
                    <a:pt x="2269" y="2902"/>
                    <a:pt x="2936" y="2235"/>
                    <a:pt x="2936" y="1435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2133;p52">
              <a:extLst>
                <a:ext uri="{FF2B5EF4-FFF2-40B4-BE49-F238E27FC236}">
                  <a16:creationId xmlns:a16="http://schemas.microsoft.com/office/drawing/2014/main" id="{4C7FFCA8-9096-36C8-7B35-5799114F4B28}"/>
                </a:ext>
              </a:extLst>
            </p:cNvPr>
            <p:cNvSpPr/>
            <p:nvPr/>
          </p:nvSpPr>
          <p:spPr>
            <a:xfrm>
              <a:off x="-440637" y="10961300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68"/>
                  </a:cubicBezTo>
                  <a:cubicBezTo>
                    <a:pt x="0" y="2235"/>
                    <a:pt x="667" y="2903"/>
                    <a:pt x="1468" y="2903"/>
                  </a:cubicBezTo>
                  <a:cubicBezTo>
                    <a:pt x="2269" y="2903"/>
                    <a:pt x="2902" y="2235"/>
                    <a:pt x="2902" y="1468"/>
                  </a:cubicBezTo>
                  <a:cubicBezTo>
                    <a:pt x="2902" y="668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2134;p52">
              <a:extLst>
                <a:ext uri="{FF2B5EF4-FFF2-40B4-BE49-F238E27FC236}">
                  <a16:creationId xmlns:a16="http://schemas.microsoft.com/office/drawing/2014/main" id="{916E5749-58A6-AC54-18C9-87C3D366D0EC}"/>
                </a:ext>
              </a:extLst>
            </p:cNvPr>
            <p:cNvSpPr/>
            <p:nvPr/>
          </p:nvSpPr>
          <p:spPr>
            <a:xfrm>
              <a:off x="-599912" y="1109222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8" y="1"/>
                  </a:moveTo>
                  <a:cubicBezTo>
                    <a:pt x="667" y="1"/>
                    <a:pt x="0" y="668"/>
                    <a:pt x="0" y="1468"/>
                  </a:cubicBezTo>
                  <a:cubicBezTo>
                    <a:pt x="0" y="2269"/>
                    <a:pt x="667" y="2936"/>
                    <a:pt x="1468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2135;p52">
              <a:extLst>
                <a:ext uri="{FF2B5EF4-FFF2-40B4-BE49-F238E27FC236}">
                  <a16:creationId xmlns:a16="http://schemas.microsoft.com/office/drawing/2014/main" id="{2DD2277E-8663-C4F4-CD55-BC832D8B70DC}"/>
                </a:ext>
              </a:extLst>
            </p:cNvPr>
            <p:cNvSpPr/>
            <p:nvPr/>
          </p:nvSpPr>
          <p:spPr>
            <a:xfrm>
              <a:off x="-863437" y="11062200"/>
              <a:ext cx="72575" cy="73425"/>
            </a:xfrm>
            <a:custGeom>
              <a:avLst/>
              <a:gdLst/>
              <a:ahLst/>
              <a:cxnLst/>
              <a:rect l="l" t="t" r="r" b="b"/>
              <a:pathLst>
                <a:path w="2903" h="2937" extrusionOk="0">
                  <a:moveTo>
                    <a:pt x="1435" y="1"/>
                  </a:moveTo>
                  <a:cubicBezTo>
                    <a:pt x="634" y="1"/>
                    <a:pt x="0" y="668"/>
                    <a:pt x="0" y="1468"/>
                  </a:cubicBezTo>
                  <a:cubicBezTo>
                    <a:pt x="0" y="2269"/>
                    <a:pt x="634" y="2936"/>
                    <a:pt x="1435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3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2136;p52">
              <a:extLst>
                <a:ext uri="{FF2B5EF4-FFF2-40B4-BE49-F238E27FC236}">
                  <a16:creationId xmlns:a16="http://schemas.microsoft.com/office/drawing/2014/main" id="{554912C7-003C-4CE9-B72B-DADF97923755}"/>
                </a:ext>
              </a:extLst>
            </p:cNvPr>
            <p:cNvSpPr/>
            <p:nvPr/>
          </p:nvSpPr>
          <p:spPr>
            <a:xfrm>
              <a:off x="-993537" y="10986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701" y="2902"/>
                    <a:pt x="1468" y="2902"/>
                  </a:cubicBezTo>
                  <a:cubicBezTo>
                    <a:pt x="2269" y="2902"/>
                    <a:pt x="2936" y="2235"/>
                    <a:pt x="2936" y="1468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2137;p52">
              <a:extLst>
                <a:ext uri="{FF2B5EF4-FFF2-40B4-BE49-F238E27FC236}">
                  <a16:creationId xmlns:a16="http://schemas.microsoft.com/office/drawing/2014/main" id="{07679A94-1886-3F00-E183-99F7BFABD556}"/>
                </a:ext>
              </a:extLst>
            </p:cNvPr>
            <p:cNvSpPr/>
            <p:nvPr/>
          </p:nvSpPr>
          <p:spPr>
            <a:xfrm>
              <a:off x="-845087" y="11227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35"/>
                  </a:cubicBezTo>
                  <a:cubicBezTo>
                    <a:pt x="0" y="2235"/>
                    <a:pt x="667" y="2902"/>
                    <a:pt x="1468" y="2902"/>
                  </a:cubicBezTo>
                  <a:cubicBezTo>
                    <a:pt x="2268" y="2902"/>
                    <a:pt x="2936" y="2235"/>
                    <a:pt x="2936" y="1435"/>
                  </a:cubicBezTo>
                  <a:cubicBezTo>
                    <a:pt x="2936" y="668"/>
                    <a:pt x="2268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2138;p52">
              <a:extLst>
                <a:ext uri="{FF2B5EF4-FFF2-40B4-BE49-F238E27FC236}">
                  <a16:creationId xmlns:a16="http://schemas.microsoft.com/office/drawing/2014/main" id="{5236A92A-0C68-7761-B811-FE37D1609AE8}"/>
                </a:ext>
              </a:extLst>
            </p:cNvPr>
            <p:cNvSpPr/>
            <p:nvPr/>
          </p:nvSpPr>
          <p:spPr>
            <a:xfrm>
              <a:off x="-599912" y="11239825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1"/>
                  </a:moveTo>
                  <a:cubicBezTo>
                    <a:pt x="667" y="1"/>
                    <a:pt x="0" y="668"/>
                    <a:pt x="0" y="1435"/>
                  </a:cubicBezTo>
                  <a:cubicBezTo>
                    <a:pt x="0" y="2236"/>
                    <a:pt x="667" y="2903"/>
                    <a:pt x="1468" y="2903"/>
                  </a:cubicBezTo>
                  <a:cubicBezTo>
                    <a:pt x="2235" y="2903"/>
                    <a:pt x="2902" y="2236"/>
                    <a:pt x="2902" y="1435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2139;p52">
              <a:extLst>
                <a:ext uri="{FF2B5EF4-FFF2-40B4-BE49-F238E27FC236}">
                  <a16:creationId xmlns:a16="http://schemas.microsoft.com/office/drawing/2014/main" id="{D571BB1E-B377-D332-A10D-DED693C4C780}"/>
                </a:ext>
              </a:extLst>
            </p:cNvPr>
            <p:cNvSpPr/>
            <p:nvPr/>
          </p:nvSpPr>
          <p:spPr>
            <a:xfrm>
              <a:off x="-1190237" y="11457575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1"/>
                  </a:moveTo>
                  <a:cubicBezTo>
                    <a:pt x="1" y="1"/>
                    <a:pt x="1" y="4171"/>
                    <a:pt x="2669" y="4171"/>
                  </a:cubicBezTo>
                  <a:cubicBezTo>
                    <a:pt x="5338" y="4171"/>
                    <a:pt x="5338" y="1"/>
                    <a:pt x="26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2140;p52">
              <a:extLst>
                <a:ext uri="{FF2B5EF4-FFF2-40B4-BE49-F238E27FC236}">
                  <a16:creationId xmlns:a16="http://schemas.microsoft.com/office/drawing/2014/main" id="{497414AA-7EA0-F701-B473-7B758AEBA856}"/>
                </a:ext>
              </a:extLst>
            </p:cNvPr>
            <p:cNvSpPr/>
            <p:nvPr/>
          </p:nvSpPr>
          <p:spPr>
            <a:xfrm>
              <a:off x="-1190337" y="10494300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2141;p52">
              <a:extLst>
                <a:ext uri="{FF2B5EF4-FFF2-40B4-BE49-F238E27FC236}">
                  <a16:creationId xmlns:a16="http://schemas.microsoft.com/office/drawing/2014/main" id="{A97AA02E-431D-92D5-05C6-DE3294D7A20D}"/>
                </a:ext>
              </a:extLst>
            </p:cNvPr>
            <p:cNvSpPr/>
            <p:nvPr/>
          </p:nvSpPr>
          <p:spPr>
            <a:xfrm>
              <a:off x="-1333787" y="10874575"/>
              <a:ext cx="66750" cy="52550"/>
            </a:xfrm>
            <a:custGeom>
              <a:avLst/>
              <a:gdLst/>
              <a:ahLst/>
              <a:cxnLst/>
              <a:rect l="l" t="t" r="r" b="b"/>
              <a:pathLst>
                <a:path w="2670" h="2102" extrusionOk="0">
                  <a:moveTo>
                    <a:pt x="1335" y="0"/>
                  </a:moveTo>
                  <a:cubicBezTo>
                    <a:pt x="1" y="0"/>
                    <a:pt x="1" y="2102"/>
                    <a:pt x="1335" y="2102"/>
                  </a:cubicBezTo>
                  <a:cubicBezTo>
                    <a:pt x="2669" y="2102"/>
                    <a:pt x="2669" y="0"/>
                    <a:pt x="13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Oval 466">
            <a:extLst>
              <a:ext uri="{FF2B5EF4-FFF2-40B4-BE49-F238E27FC236}">
                <a16:creationId xmlns:a16="http://schemas.microsoft.com/office/drawing/2014/main" id="{20C45D81-A259-61BD-2077-A0E92CCA51C8}"/>
              </a:ext>
            </a:extLst>
          </p:cNvPr>
          <p:cNvSpPr/>
          <p:nvPr/>
        </p:nvSpPr>
        <p:spPr>
          <a:xfrm rot="545586">
            <a:off x="8332959" y="1445300"/>
            <a:ext cx="2427044" cy="2427044"/>
          </a:xfrm>
          <a:prstGeom prst="ellipse">
            <a:avLst/>
          </a:prstGeom>
          <a:noFill/>
          <a:ln>
            <a:solidFill>
              <a:srgbClr val="3760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8" name="Google Shape;2107;p52">
            <a:extLst>
              <a:ext uri="{FF2B5EF4-FFF2-40B4-BE49-F238E27FC236}">
                <a16:creationId xmlns:a16="http://schemas.microsoft.com/office/drawing/2014/main" id="{4FD5C186-8289-7392-8572-279174B0A934}"/>
              </a:ext>
            </a:extLst>
          </p:cNvPr>
          <p:cNvGrpSpPr/>
          <p:nvPr/>
        </p:nvGrpSpPr>
        <p:grpSpPr>
          <a:xfrm rot="4927070">
            <a:off x="8923028" y="1179824"/>
            <a:ext cx="609599" cy="558991"/>
            <a:chOff x="-1333787" y="10494300"/>
            <a:chExt cx="1164200" cy="1067550"/>
          </a:xfrm>
          <a:solidFill>
            <a:srgbClr val="376047"/>
          </a:solidFill>
        </p:grpSpPr>
        <p:sp>
          <p:nvSpPr>
            <p:cNvPr id="469" name="Google Shape;2108;p52">
              <a:extLst>
                <a:ext uri="{FF2B5EF4-FFF2-40B4-BE49-F238E27FC236}">
                  <a16:creationId xmlns:a16="http://schemas.microsoft.com/office/drawing/2014/main" id="{1DA71A9D-9256-0437-3DEE-AC8193D5FA20}"/>
                </a:ext>
              </a:extLst>
            </p:cNvPr>
            <p:cNvSpPr/>
            <p:nvPr/>
          </p:nvSpPr>
          <p:spPr>
            <a:xfrm>
              <a:off x="-870112" y="10495050"/>
              <a:ext cx="160875" cy="280150"/>
            </a:xfrm>
            <a:custGeom>
              <a:avLst/>
              <a:gdLst/>
              <a:ahLst/>
              <a:cxnLst/>
              <a:rect l="l" t="t" r="r" b="b"/>
              <a:pathLst>
                <a:path w="6435" h="11206" extrusionOk="0">
                  <a:moveTo>
                    <a:pt x="4388" y="1"/>
                  </a:moveTo>
                  <a:cubicBezTo>
                    <a:pt x="4202" y="1"/>
                    <a:pt x="3953" y="29"/>
                    <a:pt x="3603" y="70"/>
                  </a:cubicBezTo>
                  <a:cubicBezTo>
                    <a:pt x="3136" y="204"/>
                    <a:pt x="2836" y="271"/>
                    <a:pt x="2435" y="337"/>
                  </a:cubicBezTo>
                  <a:cubicBezTo>
                    <a:pt x="1868" y="504"/>
                    <a:pt x="1435" y="638"/>
                    <a:pt x="968" y="1004"/>
                  </a:cubicBezTo>
                  <a:cubicBezTo>
                    <a:pt x="701" y="1205"/>
                    <a:pt x="0" y="1772"/>
                    <a:pt x="100" y="2339"/>
                  </a:cubicBezTo>
                  <a:cubicBezTo>
                    <a:pt x="201" y="3006"/>
                    <a:pt x="1368" y="2872"/>
                    <a:pt x="1668" y="3706"/>
                  </a:cubicBezTo>
                  <a:cubicBezTo>
                    <a:pt x="1968" y="4474"/>
                    <a:pt x="1168" y="5007"/>
                    <a:pt x="1501" y="5941"/>
                  </a:cubicBezTo>
                  <a:cubicBezTo>
                    <a:pt x="1635" y="6275"/>
                    <a:pt x="1968" y="6508"/>
                    <a:pt x="2169" y="6775"/>
                  </a:cubicBezTo>
                  <a:cubicBezTo>
                    <a:pt x="3303" y="8043"/>
                    <a:pt x="2769" y="10611"/>
                    <a:pt x="4337" y="11145"/>
                  </a:cubicBezTo>
                  <a:cubicBezTo>
                    <a:pt x="4462" y="11187"/>
                    <a:pt x="4588" y="11206"/>
                    <a:pt x="4714" y="11206"/>
                  </a:cubicBezTo>
                  <a:cubicBezTo>
                    <a:pt x="5598" y="11206"/>
                    <a:pt x="6434" y="10253"/>
                    <a:pt x="6171" y="9377"/>
                  </a:cubicBezTo>
                  <a:cubicBezTo>
                    <a:pt x="6038" y="8977"/>
                    <a:pt x="5704" y="8577"/>
                    <a:pt x="5638" y="8176"/>
                  </a:cubicBezTo>
                  <a:cubicBezTo>
                    <a:pt x="5371" y="7342"/>
                    <a:pt x="6138" y="6041"/>
                    <a:pt x="5905" y="4974"/>
                  </a:cubicBezTo>
                  <a:cubicBezTo>
                    <a:pt x="5704" y="3840"/>
                    <a:pt x="4604" y="3740"/>
                    <a:pt x="4670" y="2872"/>
                  </a:cubicBezTo>
                  <a:cubicBezTo>
                    <a:pt x="4737" y="2139"/>
                    <a:pt x="5571" y="1972"/>
                    <a:pt x="5538" y="1205"/>
                  </a:cubicBezTo>
                  <a:cubicBezTo>
                    <a:pt x="5504" y="704"/>
                    <a:pt x="5137" y="204"/>
                    <a:pt x="4670" y="37"/>
                  </a:cubicBezTo>
                  <a:cubicBezTo>
                    <a:pt x="4594" y="12"/>
                    <a:pt x="4503" y="1"/>
                    <a:pt x="438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2109;p52">
              <a:extLst>
                <a:ext uri="{FF2B5EF4-FFF2-40B4-BE49-F238E27FC236}">
                  <a16:creationId xmlns:a16="http://schemas.microsoft.com/office/drawing/2014/main" id="{0BCA6BE6-F68E-7A0C-3627-FCCF2AE778DD}"/>
                </a:ext>
              </a:extLst>
            </p:cNvPr>
            <p:cNvSpPr/>
            <p:nvPr/>
          </p:nvSpPr>
          <p:spPr>
            <a:xfrm>
              <a:off x="-664762" y="11209125"/>
              <a:ext cx="167425" cy="278250"/>
            </a:xfrm>
            <a:custGeom>
              <a:avLst/>
              <a:gdLst/>
              <a:ahLst/>
              <a:cxnLst/>
              <a:rect l="l" t="t" r="r" b="b"/>
              <a:pathLst>
                <a:path w="6697" h="11130" extrusionOk="0">
                  <a:moveTo>
                    <a:pt x="1717" y="0"/>
                  </a:moveTo>
                  <a:cubicBezTo>
                    <a:pt x="833" y="0"/>
                    <a:pt x="0" y="953"/>
                    <a:pt x="292" y="1829"/>
                  </a:cubicBezTo>
                  <a:cubicBezTo>
                    <a:pt x="426" y="2263"/>
                    <a:pt x="759" y="2596"/>
                    <a:pt x="893" y="2997"/>
                  </a:cubicBezTo>
                  <a:cubicBezTo>
                    <a:pt x="1126" y="3831"/>
                    <a:pt x="459" y="5132"/>
                    <a:pt x="659" y="6232"/>
                  </a:cubicBezTo>
                  <a:cubicBezTo>
                    <a:pt x="926" y="7333"/>
                    <a:pt x="2060" y="7400"/>
                    <a:pt x="1994" y="8267"/>
                  </a:cubicBezTo>
                  <a:cubicBezTo>
                    <a:pt x="1960" y="9001"/>
                    <a:pt x="1126" y="9234"/>
                    <a:pt x="1160" y="9968"/>
                  </a:cubicBezTo>
                  <a:cubicBezTo>
                    <a:pt x="1226" y="10469"/>
                    <a:pt x="1627" y="10936"/>
                    <a:pt x="2094" y="11102"/>
                  </a:cubicBezTo>
                  <a:cubicBezTo>
                    <a:pt x="2150" y="11121"/>
                    <a:pt x="2213" y="11129"/>
                    <a:pt x="2288" y="11129"/>
                  </a:cubicBezTo>
                  <a:cubicBezTo>
                    <a:pt x="2482" y="11129"/>
                    <a:pt x="2752" y="11075"/>
                    <a:pt x="3161" y="11002"/>
                  </a:cubicBezTo>
                  <a:cubicBezTo>
                    <a:pt x="3662" y="10969"/>
                    <a:pt x="3962" y="10902"/>
                    <a:pt x="4362" y="10769"/>
                  </a:cubicBezTo>
                  <a:cubicBezTo>
                    <a:pt x="4929" y="10602"/>
                    <a:pt x="5396" y="10435"/>
                    <a:pt x="5796" y="10068"/>
                  </a:cubicBezTo>
                  <a:cubicBezTo>
                    <a:pt x="6030" y="9835"/>
                    <a:pt x="6697" y="9268"/>
                    <a:pt x="6630" y="8734"/>
                  </a:cubicBezTo>
                  <a:cubicBezTo>
                    <a:pt x="6497" y="8067"/>
                    <a:pt x="5329" y="8234"/>
                    <a:pt x="4996" y="7433"/>
                  </a:cubicBezTo>
                  <a:cubicBezTo>
                    <a:pt x="4729" y="6666"/>
                    <a:pt x="5463" y="6099"/>
                    <a:pt x="5129" y="5165"/>
                  </a:cubicBezTo>
                  <a:cubicBezTo>
                    <a:pt x="4996" y="4831"/>
                    <a:pt x="4662" y="4631"/>
                    <a:pt x="4429" y="4331"/>
                  </a:cubicBezTo>
                  <a:cubicBezTo>
                    <a:pt x="3261" y="3097"/>
                    <a:pt x="3728" y="562"/>
                    <a:pt x="2094" y="61"/>
                  </a:cubicBezTo>
                  <a:cubicBezTo>
                    <a:pt x="1969" y="20"/>
                    <a:pt x="1842" y="0"/>
                    <a:pt x="171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2110;p52">
              <a:extLst>
                <a:ext uri="{FF2B5EF4-FFF2-40B4-BE49-F238E27FC236}">
                  <a16:creationId xmlns:a16="http://schemas.microsoft.com/office/drawing/2014/main" id="{C5288617-3D4E-3F3B-E9EB-AD3AE41FD9A1}"/>
                </a:ext>
              </a:extLst>
            </p:cNvPr>
            <p:cNvSpPr/>
            <p:nvPr/>
          </p:nvSpPr>
          <p:spPr>
            <a:xfrm>
              <a:off x="-448987" y="11062900"/>
              <a:ext cx="266875" cy="209800"/>
            </a:xfrm>
            <a:custGeom>
              <a:avLst/>
              <a:gdLst/>
              <a:ahLst/>
              <a:cxnLst/>
              <a:rect l="l" t="t" r="r" b="b"/>
              <a:pathLst>
                <a:path w="10675" h="8392" extrusionOk="0">
                  <a:moveTo>
                    <a:pt x="1632" y="0"/>
                  </a:moveTo>
                  <a:cubicBezTo>
                    <a:pt x="1424" y="0"/>
                    <a:pt x="1214" y="42"/>
                    <a:pt x="1001" y="139"/>
                  </a:cubicBezTo>
                  <a:cubicBezTo>
                    <a:pt x="34" y="606"/>
                    <a:pt x="1" y="2174"/>
                    <a:pt x="935" y="2675"/>
                  </a:cubicBezTo>
                  <a:cubicBezTo>
                    <a:pt x="1302" y="2908"/>
                    <a:pt x="1802" y="2941"/>
                    <a:pt x="2169" y="3142"/>
                  </a:cubicBezTo>
                  <a:cubicBezTo>
                    <a:pt x="2936" y="3575"/>
                    <a:pt x="3303" y="5010"/>
                    <a:pt x="4204" y="5643"/>
                  </a:cubicBezTo>
                  <a:cubicBezTo>
                    <a:pt x="4591" y="5910"/>
                    <a:pt x="4956" y="5953"/>
                    <a:pt x="5294" y="5953"/>
                  </a:cubicBezTo>
                  <a:cubicBezTo>
                    <a:pt x="5453" y="5953"/>
                    <a:pt x="5606" y="5944"/>
                    <a:pt x="5752" y="5944"/>
                  </a:cubicBezTo>
                  <a:cubicBezTo>
                    <a:pt x="6071" y="5944"/>
                    <a:pt x="6358" y="5989"/>
                    <a:pt x="6605" y="6277"/>
                  </a:cubicBezTo>
                  <a:cubicBezTo>
                    <a:pt x="7106" y="6844"/>
                    <a:pt x="6605" y="7578"/>
                    <a:pt x="7173" y="8078"/>
                  </a:cubicBezTo>
                  <a:cubicBezTo>
                    <a:pt x="7402" y="8287"/>
                    <a:pt x="7735" y="8391"/>
                    <a:pt x="8059" y="8391"/>
                  </a:cubicBezTo>
                  <a:cubicBezTo>
                    <a:pt x="8254" y="8391"/>
                    <a:pt x="8444" y="8354"/>
                    <a:pt x="8607" y="8279"/>
                  </a:cubicBezTo>
                  <a:cubicBezTo>
                    <a:pt x="8807" y="8179"/>
                    <a:pt x="8974" y="7945"/>
                    <a:pt x="9341" y="7445"/>
                  </a:cubicBezTo>
                  <a:cubicBezTo>
                    <a:pt x="9608" y="7078"/>
                    <a:pt x="9774" y="6811"/>
                    <a:pt x="9975" y="6444"/>
                  </a:cubicBezTo>
                  <a:cubicBezTo>
                    <a:pt x="10275" y="5944"/>
                    <a:pt x="10475" y="5510"/>
                    <a:pt x="10542" y="4943"/>
                  </a:cubicBezTo>
                  <a:cubicBezTo>
                    <a:pt x="10608" y="4609"/>
                    <a:pt x="10675" y="3742"/>
                    <a:pt x="10208" y="3408"/>
                  </a:cubicBezTo>
                  <a:cubicBezTo>
                    <a:pt x="10104" y="3324"/>
                    <a:pt x="9992" y="3291"/>
                    <a:pt x="9874" y="3291"/>
                  </a:cubicBezTo>
                  <a:cubicBezTo>
                    <a:pt x="9481" y="3291"/>
                    <a:pt x="9015" y="3649"/>
                    <a:pt x="8512" y="3649"/>
                  </a:cubicBezTo>
                  <a:cubicBezTo>
                    <a:pt x="8390" y="3649"/>
                    <a:pt x="8266" y="3628"/>
                    <a:pt x="8140" y="3575"/>
                  </a:cubicBezTo>
                  <a:cubicBezTo>
                    <a:pt x="7439" y="3242"/>
                    <a:pt x="7539" y="2274"/>
                    <a:pt x="6706" y="1841"/>
                  </a:cubicBezTo>
                  <a:cubicBezTo>
                    <a:pt x="6539" y="1757"/>
                    <a:pt x="6364" y="1741"/>
                    <a:pt x="6184" y="1741"/>
                  </a:cubicBezTo>
                  <a:cubicBezTo>
                    <a:pt x="6065" y="1741"/>
                    <a:pt x="5943" y="1748"/>
                    <a:pt x="5821" y="1748"/>
                  </a:cubicBezTo>
                  <a:cubicBezTo>
                    <a:pt x="5760" y="1748"/>
                    <a:pt x="5699" y="1746"/>
                    <a:pt x="5638" y="1741"/>
                  </a:cubicBezTo>
                  <a:cubicBezTo>
                    <a:pt x="4173" y="1626"/>
                    <a:pt x="2930" y="0"/>
                    <a:pt x="163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2111;p52">
              <a:extLst>
                <a:ext uri="{FF2B5EF4-FFF2-40B4-BE49-F238E27FC236}">
                  <a16:creationId xmlns:a16="http://schemas.microsoft.com/office/drawing/2014/main" id="{1DB84765-A578-F862-7878-5ADC9DE02C1E}"/>
                </a:ext>
              </a:extLst>
            </p:cNvPr>
            <p:cNvSpPr/>
            <p:nvPr/>
          </p:nvSpPr>
          <p:spPr>
            <a:xfrm>
              <a:off x="-456537" y="10878700"/>
              <a:ext cx="286950" cy="140375"/>
            </a:xfrm>
            <a:custGeom>
              <a:avLst/>
              <a:gdLst/>
              <a:ahLst/>
              <a:cxnLst/>
              <a:rect l="l" t="t" r="r" b="b"/>
              <a:pathLst>
                <a:path w="11478" h="5615" extrusionOk="0">
                  <a:moveTo>
                    <a:pt x="9647" y="1"/>
                  </a:moveTo>
                  <a:cubicBezTo>
                    <a:pt x="9634" y="1"/>
                    <a:pt x="9622" y="1"/>
                    <a:pt x="9609" y="2"/>
                  </a:cubicBezTo>
                  <a:cubicBezTo>
                    <a:pt x="8942" y="35"/>
                    <a:pt x="8942" y="1270"/>
                    <a:pt x="8108" y="1470"/>
                  </a:cubicBezTo>
                  <a:cubicBezTo>
                    <a:pt x="8025" y="1492"/>
                    <a:pt x="7944" y="1501"/>
                    <a:pt x="7866" y="1501"/>
                  </a:cubicBezTo>
                  <a:cubicBezTo>
                    <a:pt x="7327" y="1501"/>
                    <a:pt x="6894" y="1050"/>
                    <a:pt x="6255" y="1050"/>
                  </a:cubicBezTo>
                  <a:cubicBezTo>
                    <a:pt x="6136" y="1050"/>
                    <a:pt x="6009" y="1065"/>
                    <a:pt x="5873" y="1103"/>
                  </a:cubicBezTo>
                  <a:cubicBezTo>
                    <a:pt x="5540" y="1170"/>
                    <a:pt x="5273" y="1470"/>
                    <a:pt x="4973" y="1670"/>
                  </a:cubicBezTo>
                  <a:cubicBezTo>
                    <a:pt x="3605" y="2671"/>
                    <a:pt x="1103" y="1937"/>
                    <a:pt x="403" y="3471"/>
                  </a:cubicBezTo>
                  <a:cubicBezTo>
                    <a:pt x="1" y="4368"/>
                    <a:pt x="803" y="5494"/>
                    <a:pt x="1746" y="5494"/>
                  </a:cubicBezTo>
                  <a:cubicBezTo>
                    <a:pt x="1820" y="5494"/>
                    <a:pt x="1895" y="5487"/>
                    <a:pt x="1971" y="5473"/>
                  </a:cubicBezTo>
                  <a:cubicBezTo>
                    <a:pt x="2404" y="5373"/>
                    <a:pt x="2771" y="5106"/>
                    <a:pt x="3238" y="5006"/>
                  </a:cubicBezTo>
                  <a:cubicBezTo>
                    <a:pt x="3312" y="4991"/>
                    <a:pt x="3388" y="4984"/>
                    <a:pt x="3468" y="4984"/>
                  </a:cubicBezTo>
                  <a:cubicBezTo>
                    <a:pt x="4239" y="4984"/>
                    <a:pt x="5270" y="5614"/>
                    <a:pt x="6225" y="5614"/>
                  </a:cubicBezTo>
                  <a:cubicBezTo>
                    <a:pt x="6286" y="5614"/>
                    <a:pt x="6347" y="5612"/>
                    <a:pt x="6407" y="5606"/>
                  </a:cubicBezTo>
                  <a:cubicBezTo>
                    <a:pt x="7431" y="5482"/>
                    <a:pt x="7676" y="4522"/>
                    <a:pt x="8429" y="4522"/>
                  </a:cubicBezTo>
                  <a:cubicBezTo>
                    <a:pt x="8486" y="4522"/>
                    <a:pt x="8546" y="4527"/>
                    <a:pt x="8609" y="4539"/>
                  </a:cubicBezTo>
                  <a:cubicBezTo>
                    <a:pt x="9343" y="4672"/>
                    <a:pt x="9443" y="5539"/>
                    <a:pt x="10176" y="5606"/>
                  </a:cubicBezTo>
                  <a:cubicBezTo>
                    <a:pt x="10677" y="5606"/>
                    <a:pt x="11244" y="5273"/>
                    <a:pt x="11411" y="4839"/>
                  </a:cubicBezTo>
                  <a:cubicBezTo>
                    <a:pt x="11477" y="4639"/>
                    <a:pt x="11477" y="4339"/>
                    <a:pt x="11444" y="3771"/>
                  </a:cubicBezTo>
                  <a:cubicBezTo>
                    <a:pt x="11477" y="3271"/>
                    <a:pt x="11477" y="2938"/>
                    <a:pt x="11411" y="2504"/>
                  </a:cubicBezTo>
                  <a:cubicBezTo>
                    <a:pt x="11277" y="1937"/>
                    <a:pt x="11177" y="1470"/>
                    <a:pt x="10844" y="1003"/>
                  </a:cubicBezTo>
                  <a:cubicBezTo>
                    <a:pt x="10648" y="709"/>
                    <a:pt x="10197" y="1"/>
                    <a:pt x="964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2112;p52">
              <a:extLst>
                <a:ext uri="{FF2B5EF4-FFF2-40B4-BE49-F238E27FC236}">
                  <a16:creationId xmlns:a16="http://schemas.microsoft.com/office/drawing/2014/main" id="{66CF25CC-0219-82E5-EF1D-FEBA1FC88079}"/>
                </a:ext>
              </a:extLst>
            </p:cNvPr>
            <p:cNvSpPr/>
            <p:nvPr/>
          </p:nvSpPr>
          <p:spPr>
            <a:xfrm>
              <a:off x="-620762" y="10530125"/>
              <a:ext cx="182650" cy="272825"/>
            </a:xfrm>
            <a:custGeom>
              <a:avLst/>
              <a:gdLst/>
              <a:ahLst/>
              <a:cxnLst/>
              <a:rect l="l" t="t" r="r" b="b"/>
              <a:pathLst>
                <a:path w="7306" h="10913" extrusionOk="0">
                  <a:moveTo>
                    <a:pt x="3550" y="0"/>
                  </a:moveTo>
                  <a:cubicBezTo>
                    <a:pt x="3426" y="0"/>
                    <a:pt x="3299" y="11"/>
                    <a:pt x="3169" y="35"/>
                  </a:cubicBezTo>
                  <a:cubicBezTo>
                    <a:pt x="2836" y="68"/>
                    <a:pt x="1968" y="235"/>
                    <a:pt x="1735" y="736"/>
                  </a:cubicBezTo>
                  <a:cubicBezTo>
                    <a:pt x="1501" y="1369"/>
                    <a:pt x="2569" y="1870"/>
                    <a:pt x="2435" y="2704"/>
                  </a:cubicBezTo>
                  <a:cubicBezTo>
                    <a:pt x="2335" y="3471"/>
                    <a:pt x="1368" y="3571"/>
                    <a:pt x="1201" y="4538"/>
                  </a:cubicBezTo>
                  <a:cubicBezTo>
                    <a:pt x="1134" y="4905"/>
                    <a:pt x="1268" y="5239"/>
                    <a:pt x="1368" y="5606"/>
                  </a:cubicBezTo>
                  <a:cubicBezTo>
                    <a:pt x="1701" y="7274"/>
                    <a:pt x="0" y="9242"/>
                    <a:pt x="1068" y="10476"/>
                  </a:cubicBezTo>
                  <a:cubicBezTo>
                    <a:pt x="1318" y="10776"/>
                    <a:pt x="1695" y="10912"/>
                    <a:pt x="2080" y="10912"/>
                  </a:cubicBezTo>
                  <a:cubicBezTo>
                    <a:pt x="2723" y="10912"/>
                    <a:pt x="3390" y="10534"/>
                    <a:pt x="3536" y="9909"/>
                  </a:cubicBezTo>
                  <a:cubicBezTo>
                    <a:pt x="3636" y="9475"/>
                    <a:pt x="3536" y="9042"/>
                    <a:pt x="3669" y="8575"/>
                  </a:cubicBezTo>
                  <a:cubicBezTo>
                    <a:pt x="3870" y="7741"/>
                    <a:pt x="5171" y="6973"/>
                    <a:pt x="5537" y="5939"/>
                  </a:cubicBezTo>
                  <a:cubicBezTo>
                    <a:pt x="5904" y="4872"/>
                    <a:pt x="5004" y="4238"/>
                    <a:pt x="5504" y="3471"/>
                  </a:cubicBezTo>
                  <a:cubicBezTo>
                    <a:pt x="5971" y="2870"/>
                    <a:pt x="6738" y="3137"/>
                    <a:pt x="7072" y="2437"/>
                  </a:cubicBezTo>
                  <a:cubicBezTo>
                    <a:pt x="7305" y="1970"/>
                    <a:pt x="7205" y="1369"/>
                    <a:pt x="6905" y="1036"/>
                  </a:cubicBezTo>
                  <a:cubicBezTo>
                    <a:pt x="6805" y="836"/>
                    <a:pt x="6505" y="736"/>
                    <a:pt x="5904" y="502"/>
                  </a:cubicBezTo>
                  <a:cubicBezTo>
                    <a:pt x="5404" y="402"/>
                    <a:pt x="5171" y="269"/>
                    <a:pt x="4737" y="202"/>
                  </a:cubicBezTo>
                  <a:cubicBezTo>
                    <a:pt x="4308" y="101"/>
                    <a:pt x="3937" y="0"/>
                    <a:pt x="355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2113;p52">
              <a:extLst>
                <a:ext uri="{FF2B5EF4-FFF2-40B4-BE49-F238E27FC236}">
                  <a16:creationId xmlns:a16="http://schemas.microsoft.com/office/drawing/2014/main" id="{187D0D01-BE9F-D6CB-1F49-EA3C1E8AE142}"/>
                </a:ext>
              </a:extLst>
            </p:cNvPr>
            <p:cNvSpPr/>
            <p:nvPr/>
          </p:nvSpPr>
          <p:spPr>
            <a:xfrm>
              <a:off x="-1024387" y="11166075"/>
              <a:ext cx="214350" cy="265600"/>
            </a:xfrm>
            <a:custGeom>
              <a:avLst/>
              <a:gdLst/>
              <a:ahLst/>
              <a:cxnLst/>
              <a:rect l="l" t="t" r="r" b="b"/>
              <a:pathLst>
                <a:path w="8574" h="10624" extrusionOk="0">
                  <a:moveTo>
                    <a:pt x="6555" y="0"/>
                  </a:moveTo>
                  <a:cubicBezTo>
                    <a:pt x="6002" y="0"/>
                    <a:pt x="5434" y="269"/>
                    <a:pt x="5204" y="783"/>
                  </a:cubicBezTo>
                  <a:cubicBezTo>
                    <a:pt x="5037" y="1183"/>
                    <a:pt x="5037" y="1650"/>
                    <a:pt x="4837" y="2050"/>
                  </a:cubicBezTo>
                  <a:cubicBezTo>
                    <a:pt x="4470" y="2851"/>
                    <a:pt x="3103" y="3351"/>
                    <a:pt x="2502" y="4318"/>
                  </a:cubicBezTo>
                  <a:cubicBezTo>
                    <a:pt x="1902" y="5319"/>
                    <a:pt x="2702" y="6120"/>
                    <a:pt x="2068" y="6720"/>
                  </a:cubicBezTo>
                  <a:cubicBezTo>
                    <a:pt x="1535" y="7287"/>
                    <a:pt x="801" y="6854"/>
                    <a:pt x="334" y="7454"/>
                  </a:cubicBezTo>
                  <a:cubicBezTo>
                    <a:pt x="34" y="7854"/>
                    <a:pt x="0" y="8488"/>
                    <a:pt x="267" y="8855"/>
                  </a:cubicBezTo>
                  <a:cubicBezTo>
                    <a:pt x="367" y="9055"/>
                    <a:pt x="634" y="9222"/>
                    <a:pt x="1134" y="9522"/>
                  </a:cubicBezTo>
                  <a:cubicBezTo>
                    <a:pt x="1601" y="9822"/>
                    <a:pt x="1835" y="9989"/>
                    <a:pt x="2202" y="10156"/>
                  </a:cubicBezTo>
                  <a:cubicBezTo>
                    <a:pt x="2769" y="10389"/>
                    <a:pt x="3169" y="10556"/>
                    <a:pt x="3736" y="10623"/>
                  </a:cubicBezTo>
                  <a:cubicBezTo>
                    <a:pt x="3780" y="10623"/>
                    <a:pt x="3830" y="10623"/>
                    <a:pt x="3886" y="10623"/>
                  </a:cubicBezTo>
                  <a:cubicBezTo>
                    <a:pt x="4306" y="10623"/>
                    <a:pt x="5031" y="10597"/>
                    <a:pt x="5237" y="10156"/>
                  </a:cubicBezTo>
                  <a:cubicBezTo>
                    <a:pt x="5638" y="9555"/>
                    <a:pt x="4637" y="8888"/>
                    <a:pt x="4904" y="8054"/>
                  </a:cubicBezTo>
                  <a:cubicBezTo>
                    <a:pt x="5171" y="7321"/>
                    <a:pt x="6171" y="7387"/>
                    <a:pt x="6505" y="6487"/>
                  </a:cubicBezTo>
                  <a:cubicBezTo>
                    <a:pt x="6638" y="6153"/>
                    <a:pt x="6538" y="5786"/>
                    <a:pt x="6538" y="5386"/>
                  </a:cubicBezTo>
                  <a:cubicBezTo>
                    <a:pt x="6538" y="3685"/>
                    <a:pt x="8573" y="2117"/>
                    <a:pt x="7739" y="649"/>
                  </a:cubicBezTo>
                  <a:cubicBezTo>
                    <a:pt x="7520" y="211"/>
                    <a:pt x="7044" y="0"/>
                    <a:pt x="655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2114;p52">
              <a:extLst>
                <a:ext uri="{FF2B5EF4-FFF2-40B4-BE49-F238E27FC236}">
                  <a16:creationId xmlns:a16="http://schemas.microsoft.com/office/drawing/2014/main" id="{018EEAAE-6F01-F448-1CE4-EEB7D088B7DE}"/>
                </a:ext>
              </a:extLst>
            </p:cNvPr>
            <p:cNvSpPr/>
            <p:nvPr/>
          </p:nvSpPr>
          <p:spPr>
            <a:xfrm>
              <a:off x="-1121962" y="10641400"/>
              <a:ext cx="264375" cy="217900"/>
            </a:xfrm>
            <a:custGeom>
              <a:avLst/>
              <a:gdLst/>
              <a:ahLst/>
              <a:cxnLst/>
              <a:rect l="l" t="t" r="r" b="b"/>
              <a:pathLst>
                <a:path w="10575" h="8716" extrusionOk="0">
                  <a:moveTo>
                    <a:pt x="2877" y="1"/>
                  </a:moveTo>
                  <a:cubicBezTo>
                    <a:pt x="2702" y="1"/>
                    <a:pt x="2528" y="31"/>
                    <a:pt x="2369" y="87"/>
                  </a:cubicBezTo>
                  <a:cubicBezTo>
                    <a:pt x="2169" y="154"/>
                    <a:pt x="1935" y="421"/>
                    <a:pt x="1568" y="855"/>
                  </a:cubicBezTo>
                  <a:cubicBezTo>
                    <a:pt x="1201" y="1255"/>
                    <a:pt x="1035" y="1455"/>
                    <a:pt x="834" y="1822"/>
                  </a:cubicBezTo>
                  <a:cubicBezTo>
                    <a:pt x="534" y="2322"/>
                    <a:pt x="267" y="2756"/>
                    <a:pt x="201" y="3290"/>
                  </a:cubicBezTo>
                  <a:cubicBezTo>
                    <a:pt x="167" y="3623"/>
                    <a:pt x="1" y="4491"/>
                    <a:pt x="434" y="4857"/>
                  </a:cubicBezTo>
                  <a:cubicBezTo>
                    <a:pt x="553" y="4949"/>
                    <a:pt x="682" y="4982"/>
                    <a:pt x="817" y="4982"/>
                  </a:cubicBezTo>
                  <a:cubicBezTo>
                    <a:pt x="1197" y="4982"/>
                    <a:pt x="1633" y="4715"/>
                    <a:pt x="2083" y="4715"/>
                  </a:cubicBezTo>
                  <a:cubicBezTo>
                    <a:pt x="2233" y="4715"/>
                    <a:pt x="2384" y="4745"/>
                    <a:pt x="2536" y="4824"/>
                  </a:cubicBezTo>
                  <a:cubicBezTo>
                    <a:pt x="3236" y="5191"/>
                    <a:pt x="3036" y="6125"/>
                    <a:pt x="3870" y="6625"/>
                  </a:cubicBezTo>
                  <a:cubicBezTo>
                    <a:pt x="4204" y="6792"/>
                    <a:pt x="4570" y="6759"/>
                    <a:pt x="4937" y="6792"/>
                  </a:cubicBezTo>
                  <a:cubicBezTo>
                    <a:pt x="6393" y="6967"/>
                    <a:pt x="7594" y="8716"/>
                    <a:pt x="8918" y="8716"/>
                  </a:cubicBezTo>
                  <a:cubicBezTo>
                    <a:pt x="9111" y="8716"/>
                    <a:pt x="9307" y="8678"/>
                    <a:pt x="9507" y="8593"/>
                  </a:cubicBezTo>
                  <a:cubicBezTo>
                    <a:pt x="10441" y="8160"/>
                    <a:pt x="10575" y="6592"/>
                    <a:pt x="9707" y="6025"/>
                  </a:cubicBezTo>
                  <a:cubicBezTo>
                    <a:pt x="9307" y="5791"/>
                    <a:pt x="8874" y="5758"/>
                    <a:pt x="8473" y="5525"/>
                  </a:cubicBezTo>
                  <a:cubicBezTo>
                    <a:pt x="7773" y="5091"/>
                    <a:pt x="7439" y="3623"/>
                    <a:pt x="6572" y="2956"/>
                  </a:cubicBezTo>
                  <a:cubicBezTo>
                    <a:pt x="5671" y="2256"/>
                    <a:pt x="4771" y="2956"/>
                    <a:pt x="4237" y="2189"/>
                  </a:cubicBezTo>
                  <a:cubicBezTo>
                    <a:pt x="3770" y="1588"/>
                    <a:pt x="4270" y="921"/>
                    <a:pt x="3770" y="354"/>
                  </a:cubicBezTo>
                  <a:cubicBezTo>
                    <a:pt x="3550" y="112"/>
                    <a:pt x="3214" y="1"/>
                    <a:pt x="287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2115;p52">
              <a:extLst>
                <a:ext uri="{FF2B5EF4-FFF2-40B4-BE49-F238E27FC236}">
                  <a16:creationId xmlns:a16="http://schemas.microsoft.com/office/drawing/2014/main" id="{0FB9ABC1-69B7-23EA-1AC4-F4E5296D5CB8}"/>
                </a:ext>
              </a:extLst>
            </p:cNvPr>
            <p:cNvSpPr/>
            <p:nvPr/>
          </p:nvSpPr>
          <p:spPr>
            <a:xfrm>
              <a:off x="-1182837" y="11074025"/>
              <a:ext cx="285125" cy="164600"/>
            </a:xfrm>
            <a:custGeom>
              <a:avLst/>
              <a:gdLst/>
              <a:ahLst/>
              <a:cxnLst/>
              <a:rect l="l" t="t" r="r" b="b"/>
              <a:pathLst>
                <a:path w="11405" h="6584" extrusionOk="0">
                  <a:moveTo>
                    <a:pt x="9675" y="1"/>
                  </a:moveTo>
                  <a:cubicBezTo>
                    <a:pt x="9551" y="1"/>
                    <a:pt x="9428" y="20"/>
                    <a:pt x="9307" y="61"/>
                  </a:cubicBezTo>
                  <a:cubicBezTo>
                    <a:pt x="8873" y="228"/>
                    <a:pt x="8540" y="562"/>
                    <a:pt x="8140" y="695"/>
                  </a:cubicBezTo>
                  <a:cubicBezTo>
                    <a:pt x="7987" y="752"/>
                    <a:pt x="7815" y="774"/>
                    <a:pt x="7628" y="774"/>
                  </a:cubicBezTo>
                  <a:cubicBezTo>
                    <a:pt x="6983" y="774"/>
                    <a:pt x="6168" y="511"/>
                    <a:pt x="5437" y="511"/>
                  </a:cubicBezTo>
                  <a:cubicBezTo>
                    <a:pt x="5264" y="511"/>
                    <a:pt x="5097" y="526"/>
                    <a:pt x="4937" y="562"/>
                  </a:cubicBezTo>
                  <a:cubicBezTo>
                    <a:pt x="3819" y="825"/>
                    <a:pt x="3803" y="1963"/>
                    <a:pt x="2908" y="1963"/>
                  </a:cubicBezTo>
                  <a:cubicBezTo>
                    <a:pt x="2895" y="1963"/>
                    <a:pt x="2882" y="1963"/>
                    <a:pt x="2869" y="1963"/>
                  </a:cubicBezTo>
                  <a:cubicBezTo>
                    <a:pt x="2177" y="1900"/>
                    <a:pt x="1960" y="1154"/>
                    <a:pt x="1293" y="1154"/>
                  </a:cubicBezTo>
                  <a:cubicBezTo>
                    <a:pt x="1253" y="1154"/>
                    <a:pt x="1211" y="1157"/>
                    <a:pt x="1168" y="1162"/>
                  </a:cubicBezTo>
                  <a:cubicBezTo>
                    <a:pt x="668" y="1196"/>
                    <a:pt x="201" y="1596"/>
                    <a:pt x="101" y="2063"/>
                  </a:cubicBezTo>
                  <a:cubicBezTo>
                    <a:pt x="0" y="2296"/>
                    <a:pt x="101" y="2563"/>
                    <a:pt x="201" y="3164"/>
                  </a:cubicBezTo>
                  <a:cubicBezTo>
                    <a:pt x="267" y="3664"/>
                    <a:pt x="301" y="3964"/>
                    <a:pt x="467" y="4364"/>
                  </a:cubicBezTo>
                  <a:cubicBezTo>
                    <a:pt x="668" y="4898"/>
                    <a:pt x="834" y="5365"/>
                    <a:pt x="1201" y="5799"/>
                  </a:cubicBezTo>
                  <a:cubicBezTo>
                    <a:pt x="1414" y="6011"/>
                    <a:pt x="1931" y="6584"/>
                    <a:pt x="2450" y="6584"/>
                  </a:cubicBezTo>
                  <a:cubicBezTo>
                    <a:pt x="2501" y="6584"/>
                    <a:pt x="2552" y="6578"/>
                    <a:pt x="2602" y="6566"/>
                  </a:cubicBezTo>
                  <a:cubicBezTo>
                    <a:pt x="3269" y="6399"/>
                    <a:pt x="3036" y="5232"/>
                    <a:pt x="3837" y="4898"/>
                  </a:cubicBezTo>
                  <a:cubicBezTo>
                    <a:pt x="3968" y="4836"/>
                    <a:pt x="4096" y="4812"/>
                    <a:pt x="4225" y="4812"/>
                  </a:cubicBezTo>
                  <a:cubicBezTo>
                    <a:pt x="4646" y="4812"/>
                    <a:pt x="5067" y="5067"/>
                    <a:pt x="5573" y="5067"/>
                  </a:cubicBezTo>
                  <a:cubicBezTo>
                    <a:pt x="5740" y="5067"/>
                    <a:pt x="5916" y="5039"/>
                    <a:pt x="6105" y="4965"/>
                  </a:cubicBezTo>
                  <a:cubicBezTo>
                    <a:pt x="6438" y="4831"/>
                    <a:pt x="6639" y="4498"/>
                    <a:pt x="6872" y="4231"/>
                  </a:cubicBezTo>
                  <a:cubicBezTo>
                    <a:pt x="8106" y="3064"/>
                    <a:pt x="10675" y="3464"/>
                    <a:pt x="11142" y="1829"/>
                  </a:cubicBezTo>
                  <a:cubicBezTo>
                    <a:pt x="11405" y="953"/>
                    <a:pt x="10543" y="1"/>
                    <a:pt x="967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2116;p52">
              <a:extLst>
                <a:ext uri="{FF2B5EF4-FFF2-40B4-BE49-F238E27FC236}">
                  <a16:creationId xmlns:a16="http://schemas.microsoft.com/office/drawing/2014/main" id="{83ECC937-7109-92AA-E6F9-14E780446C2A}"/>
                </a:ext>
              </a:extLst>
            </p:cNvPr>
            <p:cNvSpPr/>
            <p:nvPr/>
          </p:nvSpPr>
          <p:spPr>
            <a:xfrm>
              <a:off x="-508187" y="10675500"/>
              <a:ext cx="258550" cy="227325"/>
            </a:xfrm>
            <a:custGeom>
              <a:avLst/>
              <a:gdLst/>
              <a:ahLst/>
              <a:cxnLst/>
              <a:rect l="l" t="t" r="r" b="b"/>
              <a:pathLst>
                <a:path w="10342" h="9093" extrusionOk="0">
                  <a:moveTo>
                    <a:pt x="6645" y="0"/>
                  </a:moveTo>
                  <a:cubicBezTo>
                    <a:pt x="6483" y="0"/>
                    <a:pt x="6331" y="34"/>
                    <a:pt x="6205" y="124"/>
                  </a:cubicBezTo>
                  <a:cubicBezTo>
                    <a:pt x="5671" y="525"/>
                    <a:pt x="6272" y="1559"/>
                    <a:pt x="5704" y="2159"/>
                  </a:cubicBezTo>
                  <a:cubicBezTo>
                    <a:pt x="5171" y="2760"/>
                    <a:pt x="4303" y="2293"/>
                    <a:pt x="3636" y="2993"/>
                  </a:cubicBezTo>
                  <a:cubicBezTo>
                    <a:pt x="3369" y="3260"/>
                    <a:pt x="3303" y="3627"/>
                    <a:pt x="3169" y="3994"/>
                  </a:cubicBezTo>
                  <a:cubicBezTo>
                    <a:pt x="2502" y="5562"/>
                    <a:pt x="0" y="6229"/>
                    <a:pt x="167" y="7897"/>
                  </a:cubicBezTo>
                  <a:cubicBezTo>
                    <a:pt x="260" y="8615"/>
                    <a:pt x="1014" y="9092"/>
                    <a:pt x="1711" y="9092"/>
                  </a:cubicBezTo>
                  <a:cubicBezTo>
                    <a:pt x="2017" y="9092"/>
                    <a:pt x="2312" y="9001"/>
                    <a:pt x="2536" y="8797"/>
                  </a:cubicBezTo>
                  <a:cubicBezTo>
                    <a:pt x="2869" y="8497"/>
                    <a:pt x="3036" y="8063"/>
                    <a:pt x="3369" y="7763"/>
                  </a:cubicBezTo>
                  <a:cubicBezTo>
                    <a:pt x="4003" y="7163"/>
                    <a:pt x="5504" y="7263"/>
                    <a:pt x="6405" y="6629"/>
                  </a:cubicBezTo>
                  <a:cubicBezTo>
                    <a:pt x="7339" y="5962"/>
                    <a:pt x="6905" y="4928"/>
                    <a:pt x="7739" y="4594"/>
                  </a:cubicBezTo>
                  <a:cubicBezTo>
                    <a:pt x="7868" y="4547"/>
                    <a:pt x="7990" y="4529"/>
                    <a:pt x="8108" y="4529"/>
                  </a:cubicBezTo>
                  <a:cubicBezTo>
                    <a:pt x="8511" y="4529"/>
                    <a:pt x="8861" y="4741"/>
                    <a:pt x="9223" y="4741"/>
                  </a:cubicBezTo>
                  <a:cubicBezTo>
                    <a:pt x="9359" y="4741"/>
                    <a:pt x="9497" y="4711"/>
                    <a:pt x="9641" y="4628"/>
                  </a:cubicBezTo>
                  <a:cubicBezTo>
                    <a:pt x="10074" y="4394"/>
                    <a:pt x="10341" y="3794"/>
                    <a:pt x="10308" y="3327"/>
                  </a:cubicBezTo>
                  <a:cubicBezTo>
                    <a:pt x="10241" y="3127"/>
                    <a:pt x="10074" y="2893"/>
                    <a:pt x="9741" y="2393"/>
                  </a:cubicBezTo>
                  <a:cubicBezTo>
                    <a:pt x="9507" y="1892"/>
                    <a:pt x="9340" y="1625"/>
                    <a:pt x="9040" y="1325"/>
                  </a:cubicBezTo>
                  <a:cubicBezTo>
                    <a:pt x="8673" y="925"/>
                    <a:pt x="8340" y="525"/>
                    <a:pt x="7806" y="325"/>
                  </a:cubicBezTo>
                  <a:cubicBezTo>
                    <a:pt x="7587" y="251"/>
                    <a:pt x="7083" y="0"/>
                    <a:pt x="664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2117;p52">
              <a:extLst>
                <a:ext uri="{FF2B5EF4-FFF2-40B4-BE49-F238E27FC236}">
                  <a16:creationId xmlns:a16="http://schemas.microsoft.com/office/drawing/2014/main" id="{654EE04F-F4B8-E543-8052-D50D9EF1D943}"/>
                </a:ext>
              </a:extLst>
            </p:cNvPr>
            <p:cNvSpPr/>
            <p:nvPr/>
          </p:nvSpPr>
          <p:spPr>
            <a:xfrm>
              <a:off x="-544037" y="11164575"/>
              <a:ext cx="241025" cy="253150"/>
            </a:xfrm>
            <a:custGeom>
              <a:avLst/>
              <a:gdLst/>
              <a:ahLst/>
              <a:cxnLst/>
              <a:rect l="l" t="t" r="r" b="b"/>
              <a:pathLst>
                <a:path w="9641" h="10126" extrusionOk="0">
                  <a:moveTo>
                    <a:pt x="1795" y="1"/>
                  </a:moveTo>
                  <a:cubicBezTo>
                    <a:pt x="1743" y="1"/>
                    <a:pt x="1689" y="3"/>
                    <a:pt x="1635" y="9"/>
                  </a:cubicBezTo>
                  <a:cubicBezTo>
                    <a:pt x="600" y="109"/>
                    <a:pt x="0" y="1576"/>
                    <a:pt x="701" y="2377"/>
                  </a:cubicBezTo>
                  <a:cubicBezTo>
                    <a:pt x="1001" y="2711"/>
                    <a:pt x="1468" y="2877"/>
                    <a:pt x="1768" y="3211"/>
                  </a:cubicBezTo>
                  <a:cubicBezTo>
                    <a:pt x="2335" y="3845"/>
                    <a:pt x="2202" y="5346"/>
                    <a:pt x="2869" y="6246"/>
                  </a:cubicBezTo>
                  <a:cubicBezTo>
                    <a:pt x="3536" y="7180"/>
                    <a:pt x="4603" y="6747"/>
                    <a:pt x="4937" y="7581"/>
                  </a:cubicBezTo>
                  <a:cubicBezTo>
                    <a:pt x="5170" y="8281"/>
                    <a:pt x="4503" y="8848"/>
                    <a:pt x="4870" y="9449"/>
                  </a:cubicBezTo>
                  <a:cubicBezTo>
                    <a:pt x="5110" y="9868"/>
                    <a:pt x="5565" y="10126"/>
                    <a:pt x="6017" y="10126"/>
                  </a:cubicBezTo>
                  <a:cubicBezTo>
                    <a:pt x="6069" y="10126"/>
                    <a:pt x="6120" y="10123"/>
                    <a:pt x="6171" y="10116"/>
                  </a:cubicBezTo>
                  <a:cubicBezTo>
                    <a:pt x="6371" y="10082"/>
                    <a:pt x="6638" y="9916"/>
                    <a:pt x="7138" y="9582"/>
                  </a:cubicBezTo>
                  <a:cubicBezTo>
                    <a:pt x="7472" y="9349"/>
                    <a:pt x="7739" y="9182"/>
                    <a:pt x="8072" y="8882"/>
                  </a:cubicBezTo>
                  <a:cubicBezTo>
                    <a:pt x="8473" y="8481"/>
                    <a:pt x="8840" y="8181"/>
                    <a:pt x="9107" y="7647"/>
                  </a:cubicBezTo>
                  <a:cubicBezTo>
                    <a:pt x="9273" y="7381"/>
                    <a:pt x="9640" y="6547"/>
                    <a:pt x="9307" y="6080"/>
                  </a:cubicBezTo>
                  <a:cubicBezTo>
                    <a:pt x="9156" y="5879"/>
                    <a:pt x="8916" y="5843"/>
                    <a:pt x="8643" y="5843"/>
                  </a:cubicBezTo>
                  <a:cubicBezTo>
                    <a:pt x="8493" y="5843"/>
                    <a:pt x="8333" y="5854"/>
                    <a:pt x="8172" y="5854"/>
                  </a:cubicBezTo>
                  <a:cubicBezTo>
                    <a:pt x="7848" y="5854"/>
                    <a:pt x="7522" y="5810"/>
                    <a:pt x="7272" y="5546"/>
                  </a:cubicBezTo>
                  <a:cubicBezTo>
                    <a:pt x="6671" y="5012"/>
                    <a:pt x="7138" y="4112"/>
                    <a:pt x="6471" y="3444"/>
                  </a:cubicBezTo>
                  <a:cubicBezTo>
                    <a:pt x="6204" y="3211"/>
                    <a:pt x="5838" y="3111"/>
                    <a:pt x="5504" y="3011"/>
                  </a:cubicBezTo>
                  <a:cubicBezTo>
                    <a:pt x="4019" y="2365"/>
                    <a:pt x="3377" y="1"/>
                    <a:pt x="179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2118;p52">
              <a:extLst>
                <a:ext uri="{FF2B5EF4-FFF2-40B4-BE49-F238E27FC236}">
                  <a16:creationId xmlns:a16="http://schemas.microsoft.com/office/drawing/2014/main" id="{14519D6B-458E-9350-5A98-6312FE5CDBCE}"/>
                </a:ext>
              </a:extLst>
            </p:cNvPr>
            <p:cNvSpPr/>
            <p:nvPr/>
          </p:nvSpPr>
          <p:spPr>
            <a:xfrm>
              <a:off x="-837587" y="11240350"/>
              <a:ext cx="142625" cy="277425"/>
            </a:xfrm>
            <a:custGeom>
              <a:avLst/>
              <a:gdLst/>
              <a:ahLst/>
              <a:cxnLst/>
              <a:rect l="l" t="t" r="r" b="b"/>
              <a:pathLst>
                <a:path w="5705" h="11097" extrusionOk="0">
                  <a:moveTo>
                    <a:pt x="3574" y="0"/>
                  </a:moveTo>
                  <a:cubicBezTo>
                    <a:pt x="2833" y="0"/>
                    <a:pt x="2060" y="567"/>
                    <a:pt x="2035" y="1347"/>
                  </a:cubicBezTo>
                  <a:cubicBezTo>
                    <a:pt x="2035" y="1781"/>
                    <a:pt x="2202" y="2215"/>
                    <a:pt x="2202" y="2682"/>
                  </a:cubicBezTo>
                  <a:cubicBezTo>
                    <a:pt x="2169" y="3549"/>
                    <a:pt x="1068" y="4550"/>
                    <a:pt x="901" y="5617"/>
                  </a:cubicBezTo>
                  <a:cubicBezTo>
                    <a:pt x="734" y="6751"/>
                    <a:pt x="1802" y="7218"/>
                    <a:pt x="1468" y="8019"/>
                  </a:cubicBezTo>
                  <a:cubicBezTo>
                    <a:pt x="1168" y="8719"/>
                    <a:pt x="301" y="8586"/>
                    <a:pt x="134" y="9353"/>
                  </a:cubicBezTo>
                  <a:cubicBezTo>
                    <a:pt x="0" y="9853"/>
                    <a:pt x="200" y="10421"/>
                    <a:pt x="567" y="10721"/>
                  </a:cubicBezTo>
                  <a:cubicBezTo>
                    <a:pt x="734" y="10854"/>
                    <a:pt x="1034" y="10921"/>
                    <a:pt x="1668" y="11021"/>
                  </a:cubicBezTo>
                  <a:cubicBezTo>
                    <a:pt x="2068" y="11054"/>
                    <a:pt x="2369" y="11088"/>
                    <a:pt x="2802" y="11088"/>
                  </a:cubicBezTo>
                  <a:cubicBezTo>
                    <a:pt x="3009" y="11088"/>
                    <a:pt x="3202" y="11097"/>
                    <a:pt x="3389" y="11097"/>
                  </a:cubicBezTo>
                  <a:cubicBezTo>
                    <a:pt x="3718" y="11097"/>
                    <a:pt x="4030" y="11070"/>
                    <a:pt x="4370" y="10921"/>
                  </a:cubicBezTo>
                  <a:cubicBezTo>
                    <a:pt x="4704" y="10821"/>
                    <a:pt x="5538" y="10521"/>
                    <a:pt x="5638" y="9920"/>
                  </a:cubicBezTo>
                  <a:cubicBezTo>
                    <a:pt x="5704" y="9253"/>
                    <a:pt x="4570" y="9020"/>
                    <a:pt x="4537" y="8152"/>
                  </a:cubicBezTo>
                  <a:cubicBezTo>
                    <a:pt x="4504" y="7352"/>
                    <a:pt x="5404" y="7051"/>
                    <a:pt x="5404" y="6084"/>
                  </a:cubicBezTo>
                  <a:cubicBezTo>
                    <a:pt x="5404" y="5717"/>
                    <a:pt x="5171" y="5417"/>
                    <a:pt x="5037" y="5083"/>
                  </a:cubicBezTo>
                  <a:cubicBezTo>
                    <a:pt x="4370" y="3549"/>
                    <a:pt x="5671" y="1281"/>
                    <a:pt x="4337" y="247"/>
                  </a:cubicBezTo>
                  <a:cubicBezTo>
                    <a:pt x="4113" y="76"/>
                    <a:pt x="3846" y="0"/>
                    <a:pt x="357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2119;p52">
              <a:extLst>
                <a:ext uri="{FF2B5EF4-FFF2-40B4-BE49-F238E27FC236}">
                  <a16:creationId xmlns:a16="http://schemas.microsoft.com/office/drawing/2014/main" id="{992CEF86-DC13-589A-6F6B-8E2B3BD69D71}"/>
                </a:ext>
              </a:extLst>
            </p:cNvPr>
            <p:cNvSpPr/>
            <p:nvPr/>
          </p:nvSpPr>
          <p:spPr>
            <a:xfrm>
              <a:off x="-1192837" y="10863625"/>
              <a:ext cx="287725" cy="158275"/>
            </a:xfrm>
            <a:custGeom>
              <a:avLst/>
              <a:gdLst/>
              <a:ahLst/>
              <a:cxnLst/>
              <a:rect l="l" t="t" r="r" b="b"/>
              <a:pathLst>
                <a:path w="11509" h="6331" extrusionOk="0">
                  <a:moveTo>
                    <a:pt x="1964" y="1"/>
                  </a:moveTo>
                  <a:cubicBezTo>
                    <a:pt x="1624" y="1"/>
                    <a:pt x="1283" y="111"/>
                    <a:pt x="1068" y="305"/>
                  </a:cubicBezTo>
                  <a:cubicBezTo>
                    <a:pt x="901" y="472"/>
                    <a:pt x="834" y="739"/>
                    <a:pt x="601" y="1306"/>
                  </a:cubicBezTo>
                  <a:cubicBezTo>
                    <a:pt x="400" y="1873"/>
                    <a:pt x="267" y="2140"/>
                    <a:pt x="200" y="2573"/>
                  </a:cubicBezTo>
                  <a:cubicBezTo>
                    <a:pt x="67" y="3140"/>
                    <a:pt x="0" y="3607"/>
                    <a:pt x="100" y="4141"/>
                  </a:cubicBezTo>
                  <a:cubicBezTo>
                    <a:pt x="200" y="4475"/>
                    <a:pt x="334" y="5375"/>
                    <a:pt x="867" y="5509"/>
                  </a:cubicBezTo>
                  <a:cubicBezTo>
                    <a:pt x="932" y="5531"/>
                    <a:pt x="994" y="5541"/>
                    <a:pt x="1054" y="5541"/>
                  </a:cubicBezTo>
                  <a:cubicBezTo>
                    <a:pt x="1581" y="5541"/>
                    <a:pt x="1970" y="4763"/>
                    <a:pt x="2685" y="4763"/>
                  </a:cubicBezTo>
                  <a:cubicBezTo>
                    <a:pt x="2734" y="4763"/>
                    <a:pt x="2784" y="4767"/>
                    <a:pt x="2836" y="4775"/>
                  </a:cubicBezTo>
                  <a:cubicBezTo>
                    <a:pt x="3603" y="4875"/>
                    <a:pt x="3736" y="5809"/>
                    <a:pt x="4704" y="5976"/>
                  </a:cubicBezTo>
                  <a:cubicBezTo>
                    <a:pt x="4762" y="5986"/>
                    <a:pt x="4819" y="5991"/>
                    <a:pt x="4876" y="5991"/>
                  </a:cubicBezTo>
                  <a:cubicBezTo>
                    <a:pt x="5177" y="5991"/>
                    <a:pt x="5462" y="5860"/>
                    <a:pt x="5771" y="5775"/>
                  </a:cubicBezTo>
                  <a:cubicBezTo>
                    <a:pt x="5942" y="5738"/>
                    <a:pt x="6117" y="5722"/>
                    <a:pt x="6294" y="5722"/>
                  </a:cubicBezTo>
                  <a:cubicBezTo>
                    <a:pt x="7377" y="5722"/>
                    <a:pt x="8540" y="6330"/>
                    <a:pt x="9541" y="6330"/>
                  </a:cubicBezTo>
                  <a:cubicBezTo>
                    <a:pt x="9965" y="6330"/>
                    <a:pt x="10360" y="6221"/>
                    <a:pt x="10708" y="5909"/>
                  </a:cubicBezTo>
                  <a:cubicBezTo>
                    <a:pt x="11508" y="5208"/>
                    <a:pt x="11075" y="3641"/>
                    <a:pt x="10041" y="3440"/>
                  </a:cubicBezTo>
                  <a:cubicBezTo>
                    <a:pt x="9896" y="3407"/>
                    <a:pt x="9752" y="3400"/>
                    <a:pt x="9606" y="3400"/>
                  </a:cubicBezTo>
                  <a:cubicBezTo>
                    <a:pt x="9489" y="3400"/>
                    <a:pt x="9372" y="3404"/>
                    <a:pt x="9253" y="3404"/>
                  </a:cubicBezTo>
                  <a:cubicBezTo>
                    <a:pt x="9075" y="3404"/>
                    <a:pt x="8893" y="3394"/>
                    <a:pt x="8706" y="3340"/>
                  </a:cubicBezTo>
                  <a:cubicBezTo>
                    <a:pt x="7872" y="3174"/>
                    <a:pt x="7072" y="1906"/>
                    <a:pt x="6004" y="1572"/>
                  </a:cubicBezTo>
                  <a:cubicBezTo>
                    <a:pt x="5825" y="1518"/>
                    <a:pt x="5658" y="1496"/>
                    <a:pt x="5500" y="1496"/>
                  </a:cubicBezTo>
                  <a:cubicBezTo>
                    <a:pt x="4902" y="1496"/>
                    <a:pt x="4450" y="1810"/>
                    <a:pt x="4016" y="1810"/>
                  </a:cubicBezTo>
                  <a:cubicBezTo>
                    <a:pt x="3867" y="1810"/>
                    <a:pt x="3720" y="1773"/>
                    <a:pt x="3569" y="1673"/>
                  </a:cubicBezTo>
                  <a:cubicBezTo>
                    <a:pt x="2936" y="1272"/>
                    <a:pt x="3202" y="438"/>
                    <a:pt x="2502" y="105"/>
                  </a:cubicBezTo>
                  <a:cubicBezTo>
                    <a:pt x="2337" y="34"/>
                    <a:pt x="2150" y="1"/>
                    <a:pt x="196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2120;p52">
              <a:extLst>
                <a:ext uri="{FF2B5EF4-FFF2-40B4-BE49-F238E27FC236}">
                  <a16:creationId xmlns:a16="http://schemas.microsoft.com/office/drawing/2014/main" id="{87CC2F5E-0067-089C-1B36-995E7CB77384}"/>
                </a:ext>
              </a:extLst>
            </p:cNvPr>
            <p:cNvSpPr/>
            <p:nvPr/>
          </p:nvSpPr>
          <p:spPr>
            <a:xfrm>
              <a:off x="-1066912" y="10630225"/>
              <a:ext cx="752225" cy="753075"/>
            </a:xfrm>
            <a:custGeom>
              <a:avLst/>
              <a:gdLst/>
              <a:ahLst/>
              <a:cxnLst/>
              <a:rect l="l" t="t" r="r" b="b"/>
              <a:pathLst>
                <a:path w="30089" h="30123" extrusionOk="0">
                  <a:moveTo>
                    <a:pt x="15044" y="1"/>
                  </a:moveTo>
                  <a:cubicBezTo>
                    <a:pt x="6738" y="1"/>
                    <a:pt x="0" y="6772"/>
                    <a:pt x="0" y="15078"/>
                  </a:cubicBezTo>
                  <a:cubicBezTo>
                    <a:pt x="0" y="23384"/>
                    <a:pt x="6738" y="30122"/>
                    <a:pt x="15044" y="30122"/>
                  </a:cubicBezTo>
                  <a:cubicBezTo>
                    <a:pt x="23350" y="30122"/>
                    <a:pt x="30088" y="23384"/>
                    <a:pt x="30088" y="15078"/>
                  </a:cubicBezTo>
                  <a:cubicBezTo>
                    <a:pt x="30088" y="6772"/>
                    <a:pt x="23350" y="1"/>
                    <a:pt x="1504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2121;p52">
              <a:extLst>
                <a:ext uri="{FF2B5EF4-FFF2-40B4-BE49-F238E27FC236}">
                  <a16:creationId xmlns:a16="http://schemas.microsoft.com/office/drawing/2014/main" id="{CECCB7EC-AC6A-9110-60A4-1A71C849AA3A}"/>
                </a:ext>
              </a:extLst>
            </p:cNvPr>
            <p:cNvSpPr/>
            <p:nvPr/>
          </p:nvSpPr>
          <p:spPr>
            <a:xfrm>
              <a:off x="-1037737" y="10659425"/>
              <a:ext cx="693850" cy="694675"/>
            </a:xfrm>
            <a:custGeom>
              <a:avLst/>
              <a:gdLst/>
              <a:ahLst/>
              <a:cxnLst/>
              <a:rect l="l" t="t" r="r" b="b"/>
              <a:pathLst>
                <a:path w="27754" h="27787" extrusionOk="0">
                  <a:moveTo>
                    <a:pt x="13877" y="0"/>
                  </a:moveTo>
                  <a:cubicBezTo>
                    <a:pt x="6205" y="0"/>
                    <a:pt x="1" y="6238"/>
                    <a:pt x="1" y="13910"/>
                  </a:cubicBezTo>
                  <a:cubicBezTo>
                    <a:pt x="1" y="21582"/>
                    <a:pt x="6205" y="27787"/>
                    <a:pt x="13877" y="27787"/>
                  </a:cubicBezTo>
                  <a:cubicBezTo>
                    <a:pt x="21549" y="27787"/>
                    <a:pt x="27754" y="21582"/>
                    <a:pt x="27754" y="13910"/>
                  </a:cubicBezTo>
                  <a:cubicBezTo>
                    <a:pt x="27754" y="6238"/>
                    <a:pt x="21549" y="0"/>
                    <a:pt x="1387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2122;p52">
              <a:extLst>
                <a:ext uri="{FF2B5EF4-FFF2-40B4-BE49-F238E27FC236}">
                  <a16:creationId xmlns:a16="http://schemas.microsoft.com/office/drawing/2014/main" id="{95372F8B-14A1-7CAF-B7B1-A4802FD074E9}"/>
                </a:ext>
              </a:extLst>
            </p:cNvPr>
            <p:cNvSpPr/>
            <p:nvPr/>
          </p:nvSpPr>
          <p:spPr>
            <a:xfrm>
              <a:off x="-602412" y="10927100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4" y="1"/>
                  </a:moveTo>
                  <a:cubicBezTo>
                    <a:pt x="0" y="1"/>
                    <a:pt x="0" y="1602"/>
                    <a:pt x="1034" y="1602"/>
                  </a:cubicBezTo>
                  <a:cubicBezTo>
                    <a:pt x="2102" y="1602"/>
                    <a:pt x="2102" y="1"/>
                    <a:pt x="103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2123;p52">
              <a:extLst>
                <a:ext uri="{FF2B5EF4-FFF2-40B4-BE49-F238E27FC236}">
                  <a16:creationId xmlns:a16="http://schemas.microsoft.com/office/drawing/2014/main" id="{01BBC209-EA9A-86CA-E6F3-2B745029F66E}"/>
                </a:ext>
              </a:extLst>
            </p:cNvPr>
            <p:cNvSpPr/>
            <p:nvPr/>
          </p:nvSpPr>
          <p:spPr>
            <a:xfrm>
              <a:off x="-699162" y="10842050"/>
              <a:ext cx="52575" cy="40875"/>
            </a:xfrm>
            <a:custGeom>
              <a:avLst/>
              <a:gdLst/>
              <a:ahLst/>
              <a:cxnLst/>
              <a:rect l="l" t="t" r="r" b="b"/>
              <a:pathLst>
                <a:path w="2103" h="1635" extrusionOk="0">
                  <a:moveTo>
                    <a:pt x="1035" y="0"/>
                  </a:moveTo>
                  <a:cubicBezTo>
                    <a:pt x="1" y="0"/>
                    <a:pt x="1" y="1635"/>
                    <a:pt x="1035" y="1635"/>
                  </a:cubicBezTo>
                  <a:cubicBezTo>
                    <a:pt x="2102" y="1635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2124;p52">
              <a:extLst>
                <a:ext uri="{FF2B5EF4-FFF2-40B4-BE49-F238E27FC236}">
                  <a16:creationId xmlns:a16="http://schemas.microsoft.com/office/drawing/2014/main" id="{B3F5980F-BE9F-41A1-0F32-57815CF9401B}"/>
                </a:ext>
              </a:extLst>
            </p:cNvPr>
            <p:cNvSpPr/>
            <p:nvPr/>
          </p:nvSpPr>
          <p:spPr>
            <a:xfrm>
              <a:off x="-802562" y="1086540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0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2125;p52">
              <a:extLst>
                <a:ext uri="{FF2B5EF4-FFF2-40B4-BE49-F238E27FC236}">
                  <a16:creationId xmlns:a16="http://schemas.microsoft.com/office/drawing/2014/main" id="{CA35C70E-41A9-0F0A-2394-33811F6EECED}"/>
                </a:ext>
              </a:extLst>
            </p:cNvPr>
            <p:cNvSpPr/>
            <p:nvPr/>
          </p:nvSpPr>
          <p:spPr>
            <a:xfrm>
              <a:off x="-844262" y="10938775"/>
              <a:ext cx="52550" cy="40900"/>
            </a:xfrm>
            <a:custGeom>
              <a:avLst/>
              <a:gdLst/>
              <a:ahLst/>
              <a:cxnLst/>
              <a:rect l="l" t="t" r="r" b="b"/>
              <a:pathLst>
                <a:path w="2102" h="1636" extrusionOk="0">
                  <a:moveTo>
                    <a:pt x="1068" y="1"/>
                  </a:moveTo>
                  <a:cubicBezTo>
                    <a:pt x="0" y="68"/>
                    <a:pt x="0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2126;p52">
              <a:extLst>
                <a:ext uri="{FF2B5EF4-FFF2-40B4-BE49-F238E27FC236}">
                  <a16:creationId xmlns:a16="http://schemas.microsoft.com/office/drawing/2014/main" id="{BEB62BF8-3BC1-F488-81CC-CB322B570734}"/>
                </a:ext>
              </a:extLst>
            </p:cNvPr>
            <p:cNvSpPr/>
            <p:nvPr/>
          </p:nvSpPr>
          <p:spPr>
            <a:xfrm>
              <a:off x="-710837" y="11211475"/>
              <a:ext cx="52575" cy="40900"/>
            </a:xfrm>
            <a:custGeom>
              <a:avLst/>
              <a:gdLst/>
              <a:ahLst/>
              <a:cxnLst/>
              <a:rect l="l" t="t" r="r" b="b"/>
              <a:pathLst>
                <a:path w="2103" h="1636" extrusionOk="0">
                  <a:moveTo>
                    <a:pt x="1068" y="1"/>
                  </a:moveTo>
                  <a:cubicBezTo>
                    <a:pt x="1" y="1"/>
                    <a:pt x="1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2127;p52">
              <a:extLst>
                <a:ext uri="{FF2B5EF4-FFF2-40B4-BE49-F238E27FC236}">
                  <a16:creationId xmlns:a16="http://schemas.microsoft.com/office/drawing/2014/main" id="{FA41109D-C471-EC8B-BC99-AE22007F6761}"/>
                </a:ext>
              </a:extLst>
            </p:cNvPr>
            <p:cNvSpPr/>
            <p:nvPr/>
          </p:nvSpPr>
          <p:spPr>
            <a:xfrm>
              <a:off x="-444812" y="11173125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5" y="0"/>
                  </a:moveTo>
                  <a:cubicBezTo>
                    <a:pt x="1" y="34"/>
                    <a:pt x="1" y="1601"/>
                    <a:pt x="1035" y="1601"/>
                  </a:cubicBezTo>
                  <a:cubicBezTo>
                    <a:pt x="2102" y="1601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2128;p52">
              <a:extLst>
                <a:ext uri="{FF2B5EF4-FFF2-40B4-BE49-F238E27FC236}">
                  <a16:creationId xmlns:a16="http://schemas.microsoft.com/office/drawing/2014/main" id="{9A1AC7B1-5B40-F0CF-CB39-0B81ADC8682B}"/>
                </a:ext>
              </a:extLst>
            </p:cNvPr>
            <p:cNvSpPr/>
            <p:nvPr/>
          </p:nvSpPr>
          <p:spPr>
            <a:xfrm>
              <a:off x="-680812" y="11033025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34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2129;p52">
              <a:extLst>
                <a:ext uri="{FF2B5EF4-FFF2-40B4-BE49-F238E27FC236}">
                  <a16:creationId xmlns:a16="http://schemas.microsoft.com/office/drawing/2014/main" id="{0B3C2EBC-B259-47FD-D9A1-D7EAAB55DEE6}"/>
                </a:ext>
              </a:extLst>
            </p:cNvPr>
            <p:cNvSpPr/>
            <p:nvPr/>
          </p:nvSpPr>
          <p:spPr>
            <a:xfrm>
              <a:off x="-924312" y="1117145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34" y="0"/>
                  </a:moveTo>
                  <a:cubicBezTo>
                    <a:pt x="0" y="0"/>
                    <a:pt x="0" y="1635"/>
                    <a:pt x="1034" y="1635"/>
                  </a:cubicBezTo>
                  <a:cubicBezTo>
                    <a:pt x="2102" y="1635"/>
                    <a:pt x="2102" y="0"/>
                    <a:pt x="103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2130;p52">
              <a:extLst>
                <a:ext uri="{FF2B5EF4-FFF2-40B4-BE49-F238E27FC236}">
                  <a16:creationId xmlns:a16="http://schemas.microsoft.com/office/drawing/2014/main" id="{7C7FC849-2CA9-99F2-1185-02D878B00D8D}"/>
                </a:ext>
              </a:extLst>
            </p:cNvPr>
            <p:cNvSpPr/>
            <p:nvPr/>
          </p:nvSpPr>
          <p:spPr>
            <a:xfrm>
              <a:off x="-1030237" y="10935450"/>
              <a:ext cx="51725" cy="40050"/>
            </a:xfrm>
            <a:custGeom>
              <a:avLst/>
              <a:gdLst/>
              <a:ahLst/>
              <a:cxnLst/>
              <a:rect l="l" t="t" r="r" b="b"/>
              <a:pathLst>
                <a:path w="2069" h="1602" extrusionOk="0">
                  <a:moveTo>
                    <a:pt x="1035" y="0"/>
                  </a:moveTo>
                  <a:cubicBezTo>
                    <a:pt x="1" y="0"/>
                    <a:pt x="1" y="1602"/>
                    <a:pt x="1035" y="1602"/>
                  </a:cubicBezTo>
                  <a:cubicBezTo>
                    <a:pt x="2069" y="1602"/>
                    <a:pt x="2069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2131;p52">
              <a:extLst>
                <a:ext uri="{FF2B5EF4-FFF2-40B4-BE49-F238E27FC236}">
                  <a16:creationId xmlns:a16="http://schemas.microsoft.com/office/drawing/2014/main" id="{ACF14411-5A27-8BD0-FB58-022561C7E204}"/>
                </a:ext>
              </a:extLst>
            </p:cNvPr>
            <p:cNvSpPr/>
            <p:nvPr/>
          </p:nvSpPr>
          <p:spPr>
            <a:xfrm>
              <a:off x="-574912" y="1079117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9" y="1"/>
                  </a:moveTo>
                  <a:cubicBezTo>
                    <a:pt x="668" y="1"/>
                    <a:pt x="1" y="668"/>
                    <a:pt x="1" y="1468"/>
                  </a:cubicBezTo>
                  <a:cubicBezTo>
                    <a:pt x="1" y="2269"/>
                    <a:pt x="668" y="2936"/>
                    <a:pt x="1469" y="2936"/>
                  </a:cubicBezTo>
                  <a:cubicBezTo>
                    <a:pt x="2236" y="2936"/>
                    <a:pt x="2903" y="2269"/>
                    <a:pt x="2903" y="1468"/>
                  </a:cubicBezTo>
                  <a:cubicBezTo>
                    <a:pt x="2903" y="668"/>
                    <a:pt x="2236" y="1"/>
                    <a:pt x="14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2132;p52">
              <a:extLst>
                <a:ext uri="{FF2B5EF4-FFF2-40B4-BE49-F238E27FC236}">
                  <a16:creationId xmlns:a16="http://schemas.microsoft.com/office/drawing/2014/main" id="{0AB0DB01-A2E4-C9DE-BD69-00B0F75C08D5}"/>
                </a:ext>
              </a:extLst>
            </p:cNvPr>
            <p:cNvSpPr/>
            <p:nvPr/>
          </p:nvSpPr>
          <p:spPr>
            <a:xfrm>
              <a:off x="-827587" y="107061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35"/>
                  </a:cubicBezTo>
                  <a:cubicBezTo>
                    <a:pt x="1" y="2235"/>
                    <a:pt x="668" y="2902"/>
                    <a:pt x="1468" y="2902"/>
                  </a:cubicBezTo>
                  <a:cubicBezTo>
                    <a:pt x="2269" y="2902"/>
                    <a:pt x="2936" y="2235"/>
                    <a:pt x="2936" y="1435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2133;p52">
              <a:extLst>
                <a:ext uri="{FF2B5EF4-FFF2-40B4-BE49-F238E27FC236}">
                  <a16:creationId xmlns:a16="http://schemas.microsoft.com/office/drawing/2014/main" id="{3C15C6CE-7B23-FC7D-1E60-D75F392174C2}"/>
                </a:ext>
              </a:extLst>
            </p:cNvPr>
            <p:cNvSpPr/>
            <p:nvPr/>
          </p:nvSpPr>
          <p:spPr>
            <a:xfrm>
              <a:off x="-440637" y="10961300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68"/>
                  </a:cubicBezTo>
                  <a:cubicBezTo>
                    <a:pt x="0" y="2235"/>
                    <a:pt x="667" y="2903"/>
                    <a:pt x="1468" y="2903"/>
                  </a:cubicBezTo>
                  <a:cubicBezTo>
                    <a:pt x="2269" y="2903"/>
                    <a:pt x="2902" y="2235"/>
                    <a:pt x="2902" y="1468"/>
                  </a:cubicBezTo>
                  <a:cubicBezTo>
                    <a:pt x="2902" y="668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2134;p52">
              <a:extLst>
                <a:ext uri="{FF2B5EF4-FFF2-40B4-BE49-F238E27FC236}">
                  <a16:creationId xmlns:a16="http://schemas.microsoft.com/office/drawing/2014/main" id="{372ADE0B-B1FF-D54D-39C6-329FD10B62C1}"/>
                </a:ext>
              </a:extLst>
            </p:cNvPr>
            <p:cNvSpPr/>
            <p:nvPr/>
          </p:nvSpPr>
          <p:spPr>
            <a:xfrm>
              <a:off x="-599912" y="1109222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8" y="1"/>
                  </a:moveTo>
                  <a:cubicBezTo>
                    <a:pt x="667" y="1"/>
                    <a:pt x="0" y="668"/>
                    <a:pt x="0" y="1468"/>
                  </a:cubicBezTo>
                  <a:cubicBezTo>
                    <a:pt x="0" y="2269"/>
                    <a:pt x="667" y="2936"/>
                    <a:pt x="1468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2135;p52">
              <a:extLst>
                <a:ext uri="{FF2B5EF4-FFF2-40B4-BE49-F238E27FC236}">
                  <a16:creationId xmlns:a16="http://schemas.microsoft.com/office/drawing/2014/main" id="{FE020620-79FD-0788-926C-CB10143C2946}"/>
                </a:ext>
              </a:extLst>
            </p:cNvPr>
            <p:cNvSpPr/>
            <p:nvPr/>
          </p:nvSpPr>
          <p:spPr>
            <a:xfrm>
              <a:off x="-863437" y="11062200"/>
              <a:ext cx="72575" cy="73425"/>
            </a:xfrm>
            <a:custGeom>
              <a:avLst/>
              <a:gdLst/>
              <a:ahLst/>
              <a:cxnLst/>
              <a:rect l="l" t="t" r="r" b="b"/>
              <a:pathLst>
                <a:path w="2903" h="2937" extrusionOk="0">
                  <a:moveTo>
                    <a:pt x="1435" y="1"/>
                  </a:moveTo>
                  <a:cubicBezTo>
                    <a:pt x="634" y="1"/>
                    <a:pt x="0" y="668"/>
                    <a:pt x="0" y="1468"/>
                  </a:cubicBezTo>
                  <a:cubicBezTo>
                    <a:pt x="0" y="2269"/>
                    <a:pt x="634" y="2936"/>
                    <a:pt x="1435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3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2136;p52">
              <a:extLst>
                <a:ext uri="{FF2B5EF4-FFF2-40B4-BE49-F238E27FC236}">
                  <a16:creationId xmlns:a16="http://schemas.microsoft.com/office/drawing/2014/main" id="{DAEDF030-2FC4-BCA0-A87B-8842BA0A5117}"/>
                </a:ext>
              </a:extLst>
            </p:cNvPr>
            <p:cNvSpPr/>
            <p:nvPr/>
          </p:nvSpPr>
          <p:spPr>
            <a:xfrm>
              <a:off x="-993537" y="10986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701" y="2902"/>
                    <a:pt x="1468" y="2902"/>
                  </a:cubicBezTo>
                  <a:cubicBezTo>
                    <a:pt x="2269" y="2902"/>
                    <a:pt x="2936" y="2235"/>
                    <a:pt x="2936" y="1468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2137;p52">
              <a:extLst>
                <a:ext uri="{FF2B5EF4-FFF2-40B4-BE49-F238E27FC236}">
                  <a16:creationId xmlns:a16="http://schemas.microsoft.com/office/drawing/2014/main" id="{B439D902-699F-7BF3-3DEB-0DA3419E5C95}"/>
                </a:ext>
              </a:extLst>
            </p:cNvPr>
            <p:cNvSpPr/>
            <p:nvPr/>
          </p:nvSpPr>
          <p:spPr>
            <a:xfrm>
              <a:off x="-845087" y="11227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35"/>
                  </a:cubicBezTo>
                  <a:cubicBezTo>
                    <a:pt x="0" y="2235"/>
                    <a:pt x="667" y="2902"/>
                    <a:pt x="1468" y="2902"/>
                  </a:cubicBezTo>
                  <a:cubicBezTo>
                    <a:pt x="2268" y="2902"/>
                    <a:pt x="2936" y="2235"/>
                    <a:pt x="2936" y="1435"/>
                  </a:cubicBezTo>
                  <a:cubicBezTo>
                    <a:pt x="2936" y="668"/>
                    <a:pt x="2268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2138;p52">
              <a:extLst>
                <a:ext uri="{FF2B5EF4-FFF2-40B4-BE49-F238E27FC236}">
                  <a16:creationId xmlns:a16="http://schemas.microsoft.com/office/drawing/2014/main" id="{30A57ED9-4883-BF70-FB08-77DB3A4B8035}"/>
                </a:ext>
              </a:extLst>
            </p:cNvPr>
            <p:cNvSpPr/>
            <p:nvPr/>
          </p:nvSpPr>
          <p:spPr>
            <a:xfrm>
              <a:off x="-599912" y="11239825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1"/>
                  </a:moveTo>
                  <a:cubicBezTo>
                    <a:pt x="667" y="1"/>
                    <a:pt x="0" y="668"/>
                    <a:pt x="0" y="1435"/>
                  </a:cubicBezTo>
                  <a:cubicBezTo>
                    <a:pt x="0" y="2236"/>
                    <a:pt x="667" y="2903"/>
                    <a:pt x="1468" y="2903"/>
                  </a:cubicBezTo>
                  <a:cubicBezTo>
                    <a:pt x="2235" y="2903"/>
                    <a:pt x="2902" y="2236"/>
                    <a:pt x="2902" y="1435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2139;p52">
              <a:extLst>
                <a:ext uri="{FF2B5EF4-FFF2-40B4-BE49-F238E27FC236}">
                  <a16:creationId xmlns:a16="http://schemas.microsoft.com/office/drawing/2014/main" id="{3165EB2D-DAA7-DC73-32A1-3A06E2B72297}"/>
                </a:ext>
              </a:extLst>
            </p:cNvPr>
            <p:cNvSpPr/>
            <p:nvPr/>
          </p:nvSpPr>
          <p:spPr>
            <a:xfrm>
              <a:off x="-1190237" y="11457575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1"/>
                  </a:moveTo>
                  <a:cubicBezTo>
                    <a:pt x="1" y="1"/>
                    <a:pt x="1" y="4171"/>
                    <a:pt x="2669" y="4171"/>
                  </a:cubicBezTo>
                  <a:cubicBezTo>
                    <a:pt x="5338" y="4171"/>
                    <a:pt x="5338" y="1"/>
                    <a:pt x="26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2140;p52">
              <a:extLst>
                <a:ext uri="{FF2B5EF4-FFF2-40B4-BE49-F238E27FC236}">
                  <a16:creationId xmlns:a16="http://schemas.microsoft.com/office/drawing/2014/main" id="{BAFF4685-43A3-369F-80E5-308E979BAAE4}"/>
                </a:ext>
              </a:extLst>
            </p:cNvPr>
            <p:cNvSpPr/>
            <p:nvPr/>
          </p:nvSpPr>
          <p:spPr>
            <a:xfrm>
              <a:off x="-1190337" y="10494300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2141;p52">
              <a:extLst>
                <a:ext uri="{FF2B5EF4-FFF2-40B4-BE49-F238E27FC236}">
                  <a16:creationId xmlns:a16="http://schemas.microsoft.com/office/drawing/2014/main" id="{C6BB1301-06CB-55BF-B42F-F280D10F6118}"/>
                </a:ext>
              </a:extLst>
            </p:cNvPr>
            <p:cNvSpPr/>
            <p:nvPr/>
          </p:nvSpPr>
          <p:spPr>
            <a:xfrm>
              <a:off x="-1333787" y="10874575"/>
              <a:ext cx="66750" cy="52550"/>
            </a:xfrm>
            <a:custGeom>
              <a:avLst/>
              <a:gdLst/>
              <a:ahLst/>
              <a:cxnLst/>
              <a:rect l="l" t="t" r="r" b="b"/>
              <a:pathLst>
                <a:path w="2670" h="2102" extrusionOk="0">
                  <a:moveTo>
                    <a:pt x="1335" y="0"/>
                  </a:moveTo>
                  <a:cubicBezTo>
                    <a:pt x="1" y="0"/>
                    <a:pt x="1" y="2102"/>
                    <a:pt x="1335" y="2102"/>
                  </a:cubicBezTo>
                  <a:cubicBezTo>
                    <a:pt x="2669" y="2102"/>
                    <a:pt x="2669" y="0"/>
                    <a:pt x="13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2107;p52">
            <a:extLst>
              <a:ext uri="{FF2B5EF4-FFF2-40B4-BE49-F238E27FC236}">
                <a16:creationId xmlns:a16="http://schemas.microsoft.com/office/drawing/2014/main" id="{F0D109EE-0BB2-56BB-A366-424164C5FF42}"/>
              </a:ext>
            </a:extLst>
          </p:cNvPr>
          <p:cNvGrpSpPr/>
          <p:nvPr/>
        </p:nvGrpSpPr>
        <p:grpSpPr>
          <a:xfrm rot="2378819">
            <a:off x="8198427" y="1718849"/>
            <a:ext cx="609599" cy="558991"/>
            <a:chOff x="-1333787" y="10494300"/>
            <a:chExt cx="1164200" cy="1067550"/>
          </a:xfrm>
          <a:solidFill>
            <a:srgbClr val="376047"/>
          </a:solidFill>
        </p:grpSpPr>
        <p:sp>
          <p:nvSpPr>
            <p:cNvPr id="504" name="Google Shape;2108;p52">
              <a:extLst>
                <a:ext uri="{FF2B5EF4-FFF2-40B4-BE49-F238E27FC236}">
                  <a16:creationId xmlns:a16="http://schemas.microsoft.com/office/drawing/2014/main" id="{CDBDB8AD-66C3-B49A-1D34-5B364CDB0B09}"/>
                </a:ext>
              </a:extLst>
            </p:cNvPr>
            <p:cNvSpPr/>
            <p:nvPr/>
          </p:nvSpPr>
          <p:spPr>
            <a:xfrm>
              <a:off x="-870112" y="10495050"/>
              <a:ext cx="160875" cy="280150"/>
            </a:xfrm>
            <a:custGeom>
              <a:avLst/>
              <a:gdLst/>
              <a:ahLst/>
              <a:cxnLst/>
              <a:rect l="l" t="t" r="r" b="b"/>
              <a:pathLst>
                <a:path w="6435" h="11206" extrusionOk="0">
                  <a:moveTo>
                    <a:pt x="4388" y="1"/>
                  </a:moveTo>
                  <a:cubicBezTo>
                    <a:pt x="4202" y="1"/>
                    <a:pt x="3953" y="29"/>
                    <a:pt x="3603" y="70"/>
                  </a:cubicBezTo>
                  <a:cubicBezTo>
                    <a:pt x="3136" y="204"/>
                    <a:pt x="2836" y="271"/>
                    <a:pt x="2435" y="337"/>
                  </a:cubicBezTo>
                  <a:cubicBezTo>
                    <a:pt x="1868" y="504"/>
                    <a:pt x="1435" y="638"/>
                    <a:pt x="968" y="1004"/>
                  </a:cubicBezTo>
                  <a:cubicBezTo>
                    <a:pt x="701" y="1205"/>
                    <a:pt x="0" y="1772"/>
                    <a:pt x="100" y="2339"/>
                  </a:cubicBezTo>
                  <a:cubicBezTo>
                    <a:pt x="201" y="3006"/>
                    <a:pt x="1368" y="2872"/>
                    <a:pt x="1668" y="3706"/>
                  </a:cubicBezTo>
                  <a:cubicBezTo>
                    <a:pt x="1968" y="4474"/>
                    <a:pt x="1168" y="5007"/>
                    <a:pt x="1501" y="5941"/>
                  </a:cubicBezTo>
                  <a:cubicBezTo>
                    <a:pt x="1635" y="6275"/>
                    <a:pt x="1968" y="6508"/>
                    <a:pt x="2169" y="6775"/>
                  </a:cubicBezTo>
                  <a:cubicBezTo>
                    <a:pt x="3303" y="8043"/>
                    <a:pt x="2769" y="10611"/>
                    <a:pt x="4337" y="11145"/>
                  </a:cubicBezTo>
                  <a:cubicBezTo>
                    <a:pt x="4462" y="11187"/>
                    <a:pt x="4588" y="11206"/>
                    <a:pt x="4714" y="11206"/>
                  </a:cubicBezTo>
                  <a:cubicBezTo>
                    <a:pt x="5598" y="11206"/>
                    <a:pt x="6434" y="10253"/>
                    <a:pt x="6171" y="9377"/>
                  </a:cubicBezTo>
                  <a:cubicBezTo>
                    <a:pt x="6038" y="8977"/>
                    <a:pt x="5704" y="8577"/>
                    <a:pt x="5638" y="8176"/>
                  </a:cubicBezTo>
                  <a:cubicBezTo>
                    <a:pt x="5371" y="7342"/>
                    <a:pt x="6138" y="6041"/>
                    <a:pt x="5905" y="4974"/>
                  </a:cubicBezTo>
                  <a:cubicBezTo>
                    <a:pt x="5704" y="3840"/>
                    <a:pt x="4604" y="3740"/>
                    <a:pt x="4670" y="2872"/>
                  </a:cubicBezTo>
                  <a:cubicBezTo>
                    <a:pt x="4737" y="2139"/>
                    <a:pt x="5571" y="1972"/>
                    <a:pt x="5538" y="1205"/>
                  </a:cubicBezTo>
                  <a:cubicBezTo>
                    <a:pt x="5504" y="704"/>
                    <a:pt x="5137" y="204"/>
                    <a:pt x="4670" y="37"/>
                  </a:cubicBezTo>
                  <a:cubicBezTo>
                    <a:pt x="4594" y="12"/>
                    <a:pt x="4503" y="1"/>
                    <a:pt x="438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2109;p52">
              <a:extLst>
                <a:ext uri="{FF2B5EF4-FFF2-40B4-BE49-F238E27FC236}">
                  <a16:creationId xmlns:a16="http://schemas.microsoft.com/office/drawing/2014/main" id="{926BC2AE-5463-1912-18B5-86E7BEEF4DE0}"/>
                </a:ext>
              </a:extLst>
            </p:cNvPr>
            <p:cNvSpPr/>
            <p:nvPr/>
          </p:nvSpPr>
          <p:spPr>
            <a:xfrm>
              <a:off x="-664762" y="11209125"/>
              <a:ext cx="167425" cy="278250"/>
            </a:xfrm>
            <a:custGeom>
              <a:avLst/>
              <a:gdLst/>
              <a:ahLst/>
              <a:cxnLst/>
              <a:rect l="l" t="t" r="r" b="b"/>
              <a:pathLst>
                <a:path w="6697" h="11130" extrusionOk="0">
                  <a:moveTo>
                    <a:pt x="1717" y="0"/>
                  </a:moveTo>
                  <a:cubicBezTo>
                    <a:pt x="833" y="0"/>
                    <a:pt x="0" y="953"/>
                    <a:pt x="292" y="1829"/>
                  </a:cubicBezTo>
                  <a:cubicBezTo>
                    <a:pt x="426" y="2263"/>
                    <a:pt x="759" y="2596"/>
                    <a:pt x="893" y="2997"/>
                  </a:cubicBezTo>
                  <a:cubicBezTo>
                    <a:pt x="1126" y="3831"/>
                    <a:pt x="459" y="5132"/>
                    <a:pt x="659" y="6232"/>
                  </a:cubicBezTo>
                  <a:cubicBezTo>
                    <a:pt x="926" y="7333"/>
                    <a:pt x="2060" y="7400"/>
                    <a:pt x="1994" y="8267"/>
                  </a:cubicBezTo>
                  <a:cubicBezTo>
                    <a:pt x="1960" y="9001"/>
                    <a:pt x="1126" y="9234"/>
                    <a:pt x="1160" y="9968"/>
                  </a:cubicBezTo>
                  <a:cubicBezTo>
                    <a:pt x="1226" y="10469"/>
                    <a:pt x="1627" y="10936"/>
                    <a:pt x="2094" y="11102"/>
                  </a:cubicBezTo>
                  <a:cubicBezTo>
                    <a:pt x="2150" y="11121"/>
                    <a:pt x="2213" y="11129"/>
                    <a:pt x="2288" y="11129"/>
                  </a:cubicBezTo>
                  <a:cubicBezTo>
                    <a:pt x="2482" y="11129"/>
                    <a:pt x="2752" y="11075"/>
                    <a:pt x="3161" y="11002"/>
                  </a:cubicBezTo>
                  <a:cubicBezTo>
                    <a:pt x="3662" y="10969"/>
                    <a:pt x="3962" y="10902"/>
                    <a:pt x="4362" y="10769"/>
                  </a:cubicBezTo>
                  <a:cubicBezTo>
                    <a:pt x="4929" y="10602"/>
                    <a:pt x="5396" y="10435"/>
                    <a:pt x="5796" y="10068"/>
                  </a:cubicBezTo>
                  <a:cubicBezTo>
                    <a:pt x="6030" y="9835"/>
                    <a:pt x="6697" y="9268"/>
                    <a:pt x="6630" y="8734"/>
                  </a:cubicBezTo>
                  <a:cubicBezTo>
                    <a:pt x="6497" y="8067"/>
                    <a:pt x="5329" y="8234"/>
                    <a:pt x="4996" y="7433"/>
                  </a:cubicBezTo>
                  <a:cubicBezTo>
                    <a:pt x="4729" y="6666"/>
                    <a:pt x="5463" y="6099"/>
                    <a:pt x="5129" y="5165"/>
                  </a:cubicBezTo>
                  <a:cubicBezTo>
                    <a:pt x="4996" y="4831"/>
                    <a:pt x="4662" y="4631"/>
                    <a:pt x="4429" y="4331"/>
                  </a:cubicBezTo>
                  <a:cubicBezTo>
                    <a:pt x="3261" y="3097"/>
                    <a:pt x="3728" y="562"/>
                    <a:pt x="2094" y="61"/>
                  </a:cubicBezTo>
                  <a:cubicBezTo>
                    <a:pt x="1969" y="20"/>
                    <a:pt x="1842" y="0"/>
                    <a:pt x="171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2110;p52">
              <a:extLst>
                <a:ext uri="{FF2B5EF4-FFF2-40B4-BE49-F238E27FC236}">
                  <a16:creationId xmlns:a16="http://schemas.microsoft.com/office/drawing/2014/main" id="{0C1AD716-2B0A-1FA2-34AB-97F445778C27}"/>
                </a:ext>
              </a:extLst>
            </p:cNvPr>
            <p:cNvSpPr/>
            <p:nvPr/>
          </p:nvSpPr>
          <p:spPr>
            <a:xfrm>
              <a:off x="-448987" y="11062900"/>
              <a:ext cx="266875" cy="209800"/>
            </a:xfrm>
            <a:custGeom>
              <a:avLst/>
              <a:gdLst/>
              <a:ahLst/>
              <a:cxnLst/>
              <a:rect l="l" t="t" r="r" b="b"/>
              <a:pathLst>
                <a:path w="10675" h="8392" extrusionOk="0">
                  <a:moveTo>
                    <a:pt x="1632" y="0"/>
                  </a:moveTo>
                  <a:cubicBezTo>
                    <a:pt x="1424" y="0"/>
                    <a:pt x="1214" y="42"/>
                    <a:pt x="1001" y="139"/>
                  </a:cubicBezTo>
                  <a:cubicBezTo>
                    <a:pt x="34" y="606"/>
                    <a:pt x="1" y="2174"/>
                    <a:pt x="935" y="2675"/>
                  </a:cubicBezTo>
                  <a:cubicBezTo>
                    <a:pt x="1302" y="2908"/>
                    <a:pt x="1802" y="2941"/>
                    <a:pt x="2169" y="3142"/>
                  </a:cubicBezTo>
                  <a:cubicBezTo>
                    <a:pt x="2936" y="3575"/>
                    <a:pt x="3303" y="5010"/>
                    <a:pt x="4204" y="5643"/>
                  </a:cubicBezTo>
                  <a:cubicBezTo>
                    <a:pt x="4591" y="5910"/>
                    <a:pt x="4956" y="5953"/>
                    <a:pt x="5294" y="5953"/>
                  </a:cubicBezTo>
                  <a:cubicBezTo>
                    <a:pt x="5453" y="5953"/>
                    <a:pt x="5606" y="5944"/>
                    <a:pt x="5752" y="5944"/>
                  </a:cubicBezTo>
                  <a:cubicBezTo>
                    <a:pt x="6071" y="5944"/>
                    <a:pt x="6358" y="5989"/>
                    <a:pt x="6605" y="6277"/>
                  </a:cubicBezTo>
                  <a:cubicBezTo>
                    <a:pt x="7106" y="6844"/>
                    <a:pt x="6605" y="7578"/>
                    <a:pt x="7173" y="8078"/>
                  </a:cubicBezTo>
                  <a:cubicBezTo>
                    <a:pt x="7402" y="8287"/>
                    <a:pt x="7735" y="8391"/>
                    <a:pt x="8059" y="8391"/>
                  </a:cubicBezTo>
                  <a:cubicBezTo>
                    <a:pt x="8254" y="8391"/>
                    <a:pt x="8444" y="8354"/>
                    <a:pt x="8607" y="8279"/>
                  </a:cubicBezTo>
                  <a:cubicBezTo>
                    <a:pt x="8807" y="8179"/>
                    <a:pt x="8974" y="7945"/>
                    <a:pt x="9341" y="7445"/>
                  </a:cubicBezTo>
                  <a:cubicBezTo>
                    <a:pt x="9608" y="7078"/>
                    <a:pt x="9774" y="6811"/>
                    <a:pt x="9975" y="6444"/>
                  </a:cubicBezTo>
                  <a:cubicBezTo>
                    <a:pt x="10275" y="5944"/>
                    <a:pt x="10475" y="5510"/>
                    <a:pt x="10542" y="4943"/>
                  </a:cubicBezTo>
                  <a:cubicBezTo>
                    <a:pt x="10608" y="4609"/>
                    <a:pt x="10675" y="3742"/>
                    <a:pt x="10208" y="3408"/>
                  </a:cubicBezTo>
                  <a:cubicBezTo>
                    <a:pt x="10104" y="3324"/>
                    <a:pt x="9992" y="3291"/>
                    <a:pt x="9874" y="3291"/>
                  </a:cubicBezTo>
                  <a:cubicBezTo>
                    <a:pt x="9481" y="3291"/>
                    <a:pt x="9015" y="3649"/>
                    <a:pt x="8512" y="3649"/>
                  </a:cubicBezTo>
                  <a:cubicBezTo>
                    <a:pt x="8390" y="3649"/>
                    <a:pt x="8266" y="3628"/>
                    <a:pt x="8140" y="3575"/>
                  </a:cubicBezTo>
                  <a:cubicBezTo>
                    <a:pt x="7439" y="3242"/>
                    <a:pt x="7539" y="2274"/>
                    <a:pt x="6706" y="1841"/>
                  </a:cubicBezTo>
                  <a:cubicBezTo>
                    <a:pt x="6539" y="1757"/>
                    <a:pt x="6364" y="1741"/>
                    <a:pt x="6184" y="1741"/>
                  </a:cubicBezTo>
                  <a:cubicBezTo>
                    <a:pt x="6065" y="1741"/>
                    <a:pt x="5943" y="1748"/>
                    <a:pt x="5821" y="1748"/>
                  </a:cubicBezTo>
                  <a:cubicBezTo>
                    <a:pt x="5760" y="1748"/>
                    <a:pt x="5699" y="1746"/>
                    <a:pt x="5638" y="1741"/>
                  </a:cubicBezTo>
                  <a:cubicBezTo>
                    <a:pt x="4173" y="1626"/>
                    <a:pt x="2930" y="0"/>
                    <a:pt x="163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2111;p52">
              <a:extLst>
                <a:ext uri="{FF2B5EF4-FFF2-40B4-BE49-F238E27FC236}">
                  <a16:creationId xmlns:a16="http://schemas.microsoft.com/office/drawing/2014/main" id="{DCF6EAD3-99BB-9CA3-838B-05DB4FA4CD3E}"/>
                </a:ext>
              </a:extLst>
            </p:cNvPr>
            <p:cNvSpPr/>
            <p:nvPr/>
          </p:nvSpPr>
          <p:spPr>
            <a:xfrm>
              <a:off x="-456537" y="10878700"/>
              <a:ext cx="286950" cy="140375"/>
            </a:xfrm>
            <a:custGeom>
              <a:avLst/>
              <a:gdLst/>
              <a:ahLst/>
              <a:cxnLst/>
              <a:rect l="l" t="t" r="r" b="b"/>
              <a:pathLst>
                <a:path w="11478" h="5615" extrusionOk="0">
                  <a:moveTo>
                    <a:pt x="9647" y="1"/>
                  </a:moveTo>
                  <a:cubicBezTo>
                    <a:pt x="9634" y="1"/>
                    <a:pt x="9622" y="1"/>
                    <a:pt x="9609" y="2"/>
                  </a:cubicBezTo>
                  <a:cubicBezTo>
                    <a:pt x="8942" y="35"/>
                    <a:pt x="8942" y="1270"/>
                    <a:pt x="8108" y="1470"/>
                  </a:cubicBezTo>
                  <a:cubicBezTo>
                    <a:pt x="8025" y="1492"/>
                    <a:pt x="7944" y="1501"/>
                    <a:pt x="7866" y="1501"/>
                  </a:cubicBezTo>
                  <a:cubicBezTo>
                    <a:pt x="7327" y="1501"/>
                    <a:pt x="6894" y="1050"/>
                    <a:pt x="6255" y="1050"/>
                  </a:cubicBezTo>
                  <a:cubicBezTo>
                    <a:pt x="6136" y="1050"/>
                    <a:pt x="6009" y="1065"/>
                    <a:pt x="5873" y="1103"/>
                  </a:cubicBezTo>
                  <a:cubicBezTo>
                    <a:pt x="5540" y="1170"/>
                    <a:pt x="5273" y="1470"/>
                    <a:pt x="4973" y="1670"/>
                  </a:cubicBezTo>
                  <a:cubicBezTo>
                    <a:pt x="3605" y="2671"/>
                    <a:pt x="1103" y="1937"/>
                    <a:pt x="403" y="3471"/>
                  </a:cubicBezTo>
                  <a:cubicBezTo>
                    <a:pt x="1" y="4368"/>
                    <a:pt x="803" y="5494"/>
                    <a:pt x="1746" y="5494"/>
                  </a:cubicBezTo>
                  <a:cubicBezTo>
                    <a:pt x="1820" y="5494"/>
                    <a:pt x="1895" y="5487"/>
                    <a:pt x="1971" y="5473"/>
                  </a:cubicBezTo>
                  <a:cubicBezTo>
                    <a:pt x="2404" y="5373"/>
                    <a:pt x="2771" y="5106"/>
                    <a:pt x="3238" y="5006"/>
                  </a:cubicBezTo>
                  <a:cubicBezTo>
                    <a:pt x="3312" y="4991"/>
                    <a:pt x="3388" y="4984"/>
                    <a:pt x="3468" y="4984"/>
                  </a:cubicBezTo>
                  <a:cubicBezTo>
                    <a:pt x="4239" y="4984"/>
                    <a:pt x="5270" y="5614"/>
                    <a:pt x="6225" y="5614"/>
                  </a:cubicBezTo>
                  <a:cubicBezTo>
                    <a:pt x="6286" y="5614"/>
                    <a:pt x="6347" y="5612"/>
                    <a:pt x="6407" y="5606"/>
                  </a:cubicBezTo>
                  <a:cubicBezTo>
                    <a:pt x="7431" y="5482"/>
                    <a:pt x="7676" y="4522"/>
                    <a:pt x="8429" y="4522"/>
                  </a:cubicBezTo>
                  <a:cubicBezTo>
                    <a:pt x="8486" y="4522"/>
                    <a:pt x="8546" y="4527"/>
                    <a:pt x="8609" y="4539"/>
                  </a:cubicBezTo>
                  <a:cubicBezTo>
                    <a:pt x="9343" y="4672"/>
                    <a:pt x="9443" y="5539"/>
                    <a:pt x="10176" y="5606"/>
                  </a:cubicBezTo>
                  <a:cubicBezTo>
                    <a:pt x="10677" y="5606"/>
                    <a:pt x="11244" y="5273"/>
                    <a:pt x="11411" y="4839"/>
                  </a:cubicBezTo>
                  <a:cubicBezTo>
                    <a:pt x="11477" y="4639"/>
                    <a:pt x="11477" y="4339"/>
                    <a:pt x="11444" y="3771"/>
                  </a:cubicBezTo>
                  <a:cubicBezTo>
                    <a:pt x="11477" y="3271"/>
                    <a:pt x="11477" y="2938"/>
                    <a:pt x="11411" y="2504"/>
                  </a:cubicBezTo>
                  <a:cubicBezTo>
                    <a:pt x="11277" y="1937"/>
                    <a:pt x="11177" y="1470"/>
                    <a:pt x="10844" y="1003"/>
                  </a:cubicBezTo>
                  <a:cubicBezTo>
                    <a:pt x="10648" y="709"/>
                    <a:pt x="10197" y="1"/>
                    <a:pt x="964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2112;p52">
              <a:extLst>
                <a:ext uri="{FF2B5EF4-FFF2-40B4-BE49-F238E27FC236}">
                  <a16:creationId xmlns:a16="http://schemas.microsoft.com/office/drawing/2014/main" id="{14ACC13E-21FD-D74C-9A81-317C7D86A9D5}"/>
                </a:ext>
              </a:extLst>
            </p:cNvPr>
            <p:cNvSpPr/>
            <p:nvPr/>
          </p:nvSpPr>
          <p:spPr>
            <a:xfrm>
              <a:off x="-620762" y="10530125"/>
              <a:ext cx="182650" cy="272825"/>
            </a:xfrm>
            <a:custGeom>
              <a:avLst/>
              <a:gdLst/>
              <a:ahLst/>
              <a:cxnLst/>
              <a:rect l="l" t="t" r="r" b="b"/>
              <a:pathLst>
                <a:path w="7306" h="10913" extrusionOk="0">
                  <a:moveTo>
                    <a:pt x="3550" y="0"/>
                  </a:moveTo>
                  <a:cubicBezTo>
                    <a:pt x="3426" y="0"/>
                    <a:pt x="3299" y="11"/>
                    <a:pt x="3169" y="35"/>
                  </a:cubicBezTo>
                  <a:cubicBezTo>
                    <a:pt x="2836" y="68"/>
                    <a:pt x="1968" y="235"/>
                    <a:pt x="1735" y="736"/>
                  </a:cubicBezTo>
                  <a:cubicBezTo>
                    <a:pt x="1501" y="1369"/>
                    <a:pt x="2569" y="1870"/>
                    <a:pt x="2435" y="2704"/>
                  </a:cubicBezTo>
                  <a:cubicBezTo>
                    <a:pt x="2335" y="3471"/>
                    <a:pt x="1368" y="3571"/>
                    <a:pt x="1201" y="4538"/>
                  </a:cubicBezTo>
                  <a:cubicBezTo>
                    <a:pt x="1134" y="4905"/>
                    <a:pt x="1268" y="5239"/>
                    <a:pt x="1368" y="5606"/>
                  </a:cubicBezTo>
                  <a:cubicBezTo>
                    <a:pt x="1701" y="7274"/>
                    <a:pt x="0" y="9242"/>
                    <a:pt x="1068" y="10476"/>
                  </a:cubicBezTo>
                  <a:cubicBezTo>
                    <a:pt x="1318" y="10776"/>
                    <a:pt x="1695" y="10912"/>
                    <a:pt x="2080" y="10912"/>
                  </a:cubicBezTo>
                  <a:cubicBezTo>
                    <a:pt x="2723" y="10912"/>
                    <a:pt x="3390" y="10534"/>
                    <a:pt x="3536" y="9909"/>
                  </a:cubicBezTo>
                  <a:cubicBezTo>
                    <a:pt x="3636" y="9475"/>
                    <a:pt x="3536" y="9042"/>
                    <a:pt x="3669" y="8575"/>
                  </a:cubicBezTo>
                  <a:cubicBezTo>
                    <a:pt x="3870" y="7741"/>
                    <a:pt x="5171" y="6973"/>
                    <a:pt x="5537" y="5939"/>
                  </a:cubicBezTo>
                  <a:cubicBezTo>
                    <a:pt x="5904" y="4872"/>
                    <a:pt x="5004" y="4238"/>
                    <a:pt x="5504" y="3471"/>
                  </a:cubicBezTo>
                  <a:cubicBezTo>
                    <a:pt x="5971" y="2870"/>
                    <a:pt x="6738" y="3137"/>
                    <a:pt x="7072" y="2437"/>
                  </a:cubicBezTo>
                  <a:cubicBezTo>
                    <a:pt x="7305" y="1970"/>
                    <a:pt x="7205" y="1369"/>
                    <a:pt x="6905" y="1036"/>
                  </a:cubicBezTo>
                  <a:cubicBezTo>
                    <a:pt x="6805" y="836"/>
                    <a:pt x="6505" y="736"/>
                    <a:pt x="5904" y="502"/>
                  </a:cubicBezTo>
                  <a:cubicBezTo>
                    <a:pt x="5404" y="402"/>
                    <a:pt x="5171" y="269"/>
                    <a:pt x="4737" y="202"/>
                  </a:cubicBezTo>
                  <a:cubicBezTo>
                    <a:pt x="4308" y="101"/>
                    <a:pt x="3937" y="0"/>
                    <a:pt x="355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2113;p52">
              <a:extLst>
                <a:ext uri="{FF2B5EF4-FFF2-40B4-BE49-F238E27FC236}">
                  <a16:creationId xmlns:a16="http://schemas.microsoft.com/office/drawing/2014/main" id="{2307F22D-28D5-A1B3-230E-9A941C93C73C}"/>
                </a:ext>
              </a:extLst>
            </p:cNvPr>
            <p:cNvSpPr/>
            <p:nvPr/>
          </p:nvSpPr>
          <p:spPr>
            <a:xfrm>
              <a:off x="-1024387" y="11166075"/>
              <a:ext cx="214350" cy="265600"/>
            </a:xfrm>
            <a:custGeom>
              <a:avLst/>
              <a:gdLst/>
              <a:ahLst/>
              <a:cxnLst/>
              <a:rect l="l" t="t" r="r" b="b"/>
              <a:pathLst>
                <a:path w="8574" h="10624" extrusionOk="0">
                  <a:moveTo>
                    <a:pt x="6555" y="0"/>
                  </a:moveTo>
                  <a:cubicBezTo>
                    <a:pt x="6002" y="0"/>
                    <a:pt x="5434" y="269"/>
                    <a:pt x="5204" y="783"/>
                  </a:cubicBezTo>
                  <a:cubicBezTo>
                    <a:pt x="5037" y="1183"/>
                    <a:pt x="5037" y="1650"/>
                    <a:pt x="4837" y="2050"/>
                  </a:cubicBezTo>
                  <a:cubicBezTo>
                    <a:pt x="4470" y="2851"/>
                    <a:pt x="3103" y="3351"/>
                    <a:pt x="2502" y="4318"/>
                  </a:cubicBezTo>
                  <a:cubicBezTo>
                    <a:pt x="1902" y="5319"/>
                    <a:pt x="2702" y="6120"/>
                    <a:pt x="2068" y="6720"/>
                  </a:cubicBezTo>
                  <a:cubicBezTo>
                    <a:pt x="1535" y="7287"/>
                    <a:pt x="801" y="6854"/>
                    <a:pt x="334" y="7454"/>
                  </a:cubicBezTo>
                  <a:cubicBezTo>
                    <a:pt x="34" y="7854"/>
                    <a:pt x="0" y="8488"/>
                    <a:pt x="267" y="8855"/>
                  </a:cubicBezTo>
                  <a:cubicBezTo>
                    <a:pt x="367" y="9055"/>
                    <a:pt x="634" y="9222"/>
                    <a:pt x="1134" y="9522"/>
                  </a:cubicBezTo>
                  <a:cubicBezTo>
                    <a:pt x="1601" y="9822"/>
                    <a:pt x="1835" y="9989"/>
                    <a:pt x="2202" y="10156"/>
                  </a:cubicBezTo>
                  <a:cubicBezTo>
                    <a:pt x="2769" y="10389"/>
                    <a:pt x="3169" y="10556"/>
                    <a:pt x="3736" y="10623"/>
                  </a:cubicBezTo>
                  <a:cubicBezTo>
                    <a:pt x="3780" y="10623"/>
                    <a:pt x="3830" y="10623"/>
                    <a:pt x="3886" y="10623"/>
                  </a:cubicBezTo>
                  <a:cubicBezTo>
                    <a:pt x="4306" y="10623"/>
                    <a:pt x="5031" y="10597"/>
                    <a:pt x="5237" y="10156"/>
                  </a:cubicBezTo>
                  <a:cubicBezTo>
                    <a:pt x="5638" y="9555"/>
                    <a:pt x="4637" y="8888"/>
                    <a:pt x="4904" y="8054"/>
                  </a:cubicBezTo>
                  <a:cubicBezTo>
                    <a:pt x="5171" y="7321"/>
                    <a:pt x="6171" y="7387"/>
                    <a:pt x="6505" y="6487"/>
                  </a:cubicBezTo>
                  <a:cubicBezTo>
                    <a:pt x="6638" y="6153"/>
                    <a:pt x="6538" y="5786"/>
                    <a:pt x="6538" y="5386"/>
                  </a:cubicBezTo>
                  <a:cubicBezTo>
                    <a:pt x="6538" y="3685"/>
                    <a:pt x="8573" y="2117"/>
                    <a:pt x="7739" y="649"/>
                  </a:cubicBezTo>
                  <a:cubicBezTo>
                    <a:pt x="7520" y="211"/>
                    <a:pt x="7044" y="0"/>
                    <a:pt x="655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2114;p52">
              <a:extLst>
                <a:ext uri="{FF2B5EF4-FFF2-40B4-BE49-F238E27FC236}">
                  <a16:creationId xmlns:a16="http://schemas.microsoft.com/office/drawing/2014/main" id="{B885E9A0-9E8A-AFE4-A49B-480CD283D0BA}"/>
                </a:ext>
              </a:extLst>
            </p:cNvPr>
            <p:cNvSpPr/>
            <p:nvPr/>
          </p:nvSpPr>
          <p:spPr>
            <a:xfrm>
              <a:off x="-1121962" y="10641400"/>
              <a:ext cx="264375" cy="217900"/>
            </a:xfrm>
            <a:custGeom>
              <a:avLst/>
              <a:gdLst/>
              <a:ahLst/>
              <a:cxnLst/>
              <a:rect l="l" t="t" r="r" b="b"/>
              <a:pathLst>
                <a:path w="10575" h="8716" extrusionOk="0">
                  <a:moveTo>
                    <a:pt x="2877" y="1"/>
                  </a:moveTo>
                  <a:cubicBezTo>
                    <a:pt x="2702" y="1"/>
                    <a:pt x="2528" y="31"/>
                    <a:pt x="2369" y="87"/>
                  </a:cubicBezTo>
                  <a:cubicBezTo>
                    <a:pt x="2169" y="154"/>
                    <a:pt x="1935" y="421"/>
                    <a:pt x="1568" y="855"/>
                  </a:cubicBezTo>
                  <a:cubicBezTo>
                    <a:pt x="1201" y="1255"/>
                    <a:pt x="1035" y="1455"/>
                    <a:pt x="834" y="1822"/>
                  </a:cubicBezTo>
                  <a:cubicBezTo>
                    <a:pt x="534" y="2322"/>
                    <a:pt x="267" y="2756"/>
                    <a:pt x="201" y="3290"/>
                  </a:cubicBezTo>
                  <a:cubicBezTo>
                    <a:pt x="167" y="3623"/>
                    <a:pt x="1" y="4491"/>
                    <a:pt x="434" y="4857"/>
                  </a:cubicBezTo>
                  <a:cubicBezTo>
                    <a:pt x="553" y="4949"/>
                    <a:pt x="682" y="4982"/>
                    <a:pt x="817" y="4982"/>
                  </a:cubicBezTo>
                  <a:cubicBezTo>
                    <a:pt x="1197" y="4982"/>
                    <a:pt x="1633" y="4715"/>
                    <a:pt x="2083" y="4715"/>
                  </a:cubicBezTo>
                  <a:cubicBezTo>
                    <a:pt x="2233" y="4715"/>
                    <a:pt x="2384" y="4745"/>
                    <a:pt x="2536" y="4824"/>
                  </a:cubicBezTo>
                  <a:cubicBezTo>
                    <a:pt x="3236" y="5191"/>
                    <a:pt x="3036" y="6125"/>
                    <a:pt x="3870" y="6625"/>
                  </a:cubicBezTo>
                  <a:cubicBezTo>
                    <a:pt x="4204" y="6792"/>
                    <a:pt x="4570" y="6759"/>
                    <a:pt x="4937" y="6792"/>
                  </a:cubicBezTo>
                  <a:cubicBezTo>
                    <a:pt x="6393" y="6967"/>
                    <a:pt x="7594" y="8716"/>
                    <a:pt x="8918" y="8716"/>
                  </a:cubicBezTo>
                  <a:cubicBezTo>
                    <a:pt x="9111" y="8716"/>
                    <a:pt x="9307" y="8678"/>
                    <a:pt x="9507" y="8593"/>
                  </a:cubicBezTo>
                  <a:cubicBezTo>
                    <a:pt x="10441" y="8160"/>
                    <a:pt x="10575" y="6592"/>
                    <a:pt x="9707" y="6025"/>
                  </a:cubicBezTo>
                  <a:cubicBezTo>
                    <a:pt x="9307" y="5791"/>
                    <a:pt x="8874" y="5758"/>
                    <a:pt x="8473" y="5525"/>
                  </a:cubicBezTo>
                  <a:cubicBezTo>
                    <a:pt x="7773" y="5091"/>
                    <a:pt x="7439" y="3623"/>
                    <a:pt x="6572" y="2956"/>
                  </a:cubicBezTo>
                  <a:cubicBezTo>
                    <a:pt x="5671" y="2256"/>
                    <a:pt x="4771" y="2956"/>
                    <a:pt x="4237" y="2189"/>
                  </a:cubicBezTo>
                  <a:cubicBezTo>
                    <a:pt x="3770" y="1588"/>
                    <a:pt x="4270" y="921"/>
                    <a:pt x="3770" y="354"/>
                  </a:cubicBezTo>
                  <a:cubicBezTo>
                    <a:pt x="3550" y="112"/>
                    <a:pt x="3214" y="1"/>
                    <a:pt x="287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2115;p52">
              <a:extLst>
                <a:ext uri="{FF2B5EF4-FFF2-40B4-BE49-F238E27FC236}">
                  <a16:creationId xmlns:a16="http://schemas.microsoft.com/office/drawing/2014/main" id="{37CB139D-F20D-1CCB-1786-8B35795142E6}"/>
                </a:ext>
              </a:extLst>
            </p:cNvPr>
            <p:cNvSpPr/>
            <p:nvPr/>
          </p:nvSpPr>
          <p:spPr>
            <a:xfrm>
              <a:off x="-1182837" y="11074025"/>
              <a:ext cx="285125" cy="164600"/>
            </a:xfrm>
            <a:custGeom>
              <a:avLst/>
              <a:gdLst/>
              <a:ahLst/>
              <a:cxnLst/>
              <a:rect l="l" t="t" r="r" b="b"/>
              <a:pathLst>
                <a:path w="11405" h="6584" extrusionOk="0">
                  <a:moveTo>
                    <a:pt x="9675" y="1"/>
                  </a:moveTo>
                  <a:cubicBezTo>
                    <a:pt x="9551" y="1"/>
                    <a:pt x="9428" y="20"/>
                    <a:pt x="9307" y="61"/>
                  </a:cubicBezTo>
                  <a:cubicBezTo>
                    <a:pt x="8873" y="228"/>
                    <a:pt x="8540" y="562"/>
                    <a:pt x="8140" y="695"/>
                  </a:cubicBezTo>
                  <a:cubicBezTo>
                    <a:pt x="7987" y="752"/>
                    <a:pt x="7815" y="774"/>
                    <a:pt x="7628" y="774"/>
                  </a:cubicBezTo>
                  <a:cubicBezTo>
                    <a:pt x="6983" y="774"/>
                    <a:pt x="6168" y="511"/>
                    <a:pt x="5437" y="511"/>
                  </a:cubicBezTo>
                  <a:cubicBezTo>
                    <a:pt x="5264" y="511"/>
                    <a:pt x="5097" y="526"/>
                    <a:pt x="4937" y="562"/>
                  </a:cubicBezTo>
                  <a:cubicBezTo>
                    <a:pt x="3819" y="825"/>
                    <a:pt x="3803" y="1963"/>
                    <a:pt x="2908" y="1963"/>
                  </a:cubicBezTo>
                  <a:cubicBezTo>
                    <a:pt x="2895" y="1963"/>
                    <a:pt x="2882" y="1963"/>
                    <a:pt x="2869" y="1963"/>
                  </a:cubicBezTo>
                  <a:cubicBezTo>
                    <a:pt x="2177" y="1900"/>
                    <a:pt x="1960" y="1154"/>
                    <a:pt x="1293" y="1154"/>
                  </a:cubicBezTo>
                  <a:cubicBezTo>
                    <a:pt x="1253" y="1154"/>
                    <a:pt x="1211" y="1157"/>
                    <a:pt x="1168" y="1162"/>
                  </a:cubicBezTo>
                  <a:cubicBezTo>
                    <a:pt x="668" y="1196"/>
                    <a:pt x="201" y="1596"/>
                    <a:pt x="101" y="2063"/>
                  </a:cubicBezTo>
                  <a:cubicBezTo>
                    <a:pt x="0" y="2296"/>
                    <a:pt x="101" y="2563"/>
                    <a:pt x="201" y="3164"/>
                  </a:cubicBezTo>
                  <a:cubicBezTo>
                    <a:pt x="267" y="3664"/>
                    <a:pt x="301" y="3964"/>
                    <a:pt x="467" y="4364"/>
                  </a:cubicBezTo>
                  <a:cubicBezTo>
                    <a:pt x="668" y="4898"/>
                    <a:pt x="834" y="5365"/>
                    <a:pt x="1201" y="5799"/>
                  </a:cubicBezTo>
                  <a:cubicBezTo>
                    <a:pt x="1414" y="6011"/>
                    <a:pt x="1931" y="6584"/>
                    <a:pt x="2450" y="6584"/>
                  </a:cubicBezTo>
                  <a:cubicBezTo>
                    <a:pt x="2501" y="6584"/>
                    <a:pt x="2552" y="6578"/>
                    <a:pt x="2602" y="6566"/>
                  </a:cubicBezTo>
                  <a:cubicBezTo>
                    <a:pt x="3269" y="6399"/>
                    <a:pt x="3036" y="5232"/>
                    <a:pt x="3837" y="4898"/>
                  </a:cubicBezTo>
                  <a:cubicBezTo>
                    <a:pt x="3968" y="4836"/>
                    <a:pt x="4096" y="4812"/>
                    <a:pt x="4225" y="4812"/>
                  </a:cubicBezTo>
                  <a:cubicBezTo>
                    <a:pt x="4646" y="4812"/>
                    <a:pt x="5067" y="5067"/>
                    <a:pt x="5573" y="5067"/>
                  </a:cubicBezTo>
                  <a:cubicBezTo>
                    <a:pt x="5740" y="5067"/>
                    <a:pt x="5916" y="5039"/>
                    <a:pt x="6105" y="4965"/>
                  </a:cubicBezTo>
                  <a:cubicBezTo>
                    <a:pt x="6438" y="4831"/>
                    <a:pt x="6639" y="4498"/>
                    <a:pt x="6872" y="4231"/>
                  </a:cubicBezTo>
                  <a:cubicBezTo>
                    <a:pt x="8106" y="3064"/>
                    <a:pt x="10675" y="3464"/>
                    <a:pt x="11142" y="1829"/>
                  </a:cubicBezTo>
                  <a:cubicBezTo>
                    <a:pt x="11405" y="953"/>
                    <a:pt x="10543" y="1"/>
                    <a:pt x="967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2116;p52">
              <a:extLst>
                <a:ext uri="{FF2B5EF4-FFF2-40B4-BE49-F238E27FC236}">
                  <a16:creationId xmlns:a16="http://schemas.microsoft.com/office/drawing/2014/main" id="{1C86003C-7F41-7004-A439-5A3AF464B1E9}"/>
                </a:ext>
              </a:extLst>
            </p:cNvPr>
            <p:cNvSpPr/>
            <p:nvPr/>
          </p:nvSpPr>
          <p:spPr>
            <a:xfrm>
              <a:off x="-508187" y="10675500"/>
              <a:ext cx="258550" cy="227325"/>
            </a:xfrm>
            <a:custGeom>
              <a:avLst/>
              <a:gdLst/>
              <a:ahLst/>
              <a:cxnLst/>
              <a:rect l="l" t="t" r="r" b="b"/>
              <a:pathLst>
                <a:path w="10342" h="9093" extrusionOk="0">
                  <a:moveTo>
                    <a:pt x="6645" y="0"/>
                  </a:moveTo>
                  <a:cubicBezTo>
                    <a:pt x="6483" y="0"/>
                    <a:pt x="6331" y="34"/>
                    <a:pt x="6205" y="124"/>
                  </a:cubicBezTo>
                  <a:cubicBezTo>
                    <a:pt x="5671" y="525"/>
                    <a:pt x="6272" y="1559"/>
                    <a:pt x="5704" y="2159"/>
                  </a:cubicBezTo>
                  <a:cubicBezTo>
                    <a:pt x="5171" y="2760"/>
                    <a:pt x="4303" y="2293"/>
                    <a:pt x="3636" y="2993"/>
                  </a:cubicBezTo>
                  <a:cubicBezTo>
                    <a:pt x="3369" y="3260"/>
                    <a:pt x="3303" y="3627"/>
                    <a:pt x="3169" y="3994"/>
                  </a:cubicBezTo>
                  <a:cubicBezTo>
                    <a:pt x="2502" y="5562"/>
                    <a:pt x="0" y="6229"/>
                    <a:pt x="167" y="7897"/>
                  </a:cubicBezTo>
                  <a:cubicBezTo>
                    <a:pt x="260" y="8615"/>
                    <a:pt x="1014" y="9092"/>
                    <a:pt x="1711" y="9092"/>
                  </a:cubicBezTo>
                  <a:cubicBezTo>
                    <a:pt x="2017" y="9092"/>
                    <a:pt x="2312" y="9001"/>
                    <a:pt x="2536" y="8797"/>
                  </a:cubicBezTo>
                  <a:cubicBezTo>
                    <a:pt x="2869" y="8497"/>
                    <a:pt x="3036" y="8063"/>
                    <a:pt x="3369" y="7763"/>
                  </a:cubicBezTo>
                  <a:cubicBezTo>
                    <a:pt x="4003" y="7163"/>
                    <a:pt x="5504" y="7263"/>
                    <a:pt x="6405" y="6629"/>
                  </a:cubicBezTo>
                  <a:cubicBezTo>
                    <a:pt x="7339" y="5962"/>
                    <a:pt x="6905" y="4928"/>
                    <a:pt x="7739" y="4594"/>
                  </a:cubicBezTo>
                  <a:cubicBezTo>
                    <a:pt x="7868" y="4547"/>
                    <a:pt x="7990" y="4529"/>
                    <a:pt x="8108" y="4529"/>
                  </a:cubicBezTo>
                  <a:cubicBezTo>
                    <a:pt x="8511" y="4529"/>
                    <a:pt x="8861" y="4741"/>
                    <a:pt x="9223" y="4741"/>
                  </a:cubicBezTo>
                  <a:cubicBezTo>
                    <a:pt x="9359" y="4741"/>
                    <a:pt x="9497" y="4711"/>
                    <a:pt x="9641" y="4628"/>
                  </a:cubicBezTo>
                  <a:cubicBezTo>
                    <a:pt x="10074" y="4394"/>
                    <a:pt x="10341" y="3794"/>
                    <a:pt x="10308" y="3327"/>
                  </a:cubicBezTo>
                  <a:cubicBezTo>
                    <a:pt x="10241" y="3127"/>
                    <a:pt x="10074" y="2893"/>
                    <a:pt x="9741" y="2393"/>
                  </a:cubicBezTo>
                  <a:cubicBezTo>
                    <a:pt x="9507" y="1892"/>
                    <a:pt x="9340" y="1625"/>
                    <a:pt x="9040" y="1325"/>
                  </a:cubicBezTo>
                  <a:cubicBezTo>
                    <a:pt x="8673" y="925"/>
                    <a:pt x="8340" y="525"/>
                    <a:pt x="7806" y="325"/>
                  </a:cubicBezTo>
                  <a:cubicBezTo>
                    <a:pt x="7587" y="251"/>
                    <a:pt x="7083" y="0"/>
                    <a:pt x="664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2117;p52">
              <a:extLst>
                <a:ext uri="{FF2B5EF4-FFF2-40B4-BE49-F238E27FC236}">
                  <a16:creationId xmlns:a16="http://schemas.microsoft.com/office/drawing/2014/main" id="{289F0189-D14B-495A-9D76-C108A4ECA929}"/>
                </a:ext>
              </a:extLst>
            </p:cNvPr>
            <p:cNvSpPr/>
            <p:nvPr/>
          </p:nvSpPr>
          <p:spPr>
            <a:xfrm>
              <a:off x="-544037" y="11164575"/>
              <a:ext cx="241025" cy="253150"/>
            </a:xfrm>
            <a:custGeom>
              <a:avLst/>
              <a:gdLst/>
              <a:ahLst/>
              <a:cxnLst/>
              <a:rect l="l" t="t" r="r" b="b"/>
              <a:pathLst>
                <a:path w="9641" h="10126" extrusionOk="0">
                  <a:moveTo>
                    <a:pt x="1795" y="1"/>
                  </a:moveTo>
                  <a:cubicBezTo>
                    <a:pt x="1743" y="1"/>
                    <a:pt x="1689" y="3"/>
                    <a:pt x="1635" y="9"/>
                  </a:cubicBezTo>
                  <a:cubicBezTo>
                    <a:pt x="600" y="109"/>
                    <a:pt x="0" y="1576"/>
                    <a:pt x="701" y="2377"/>
                  </a:cubicBezTo>
                  <a:cubicBezTo>
                    <a:pt x="1001" y="2711"/>
                    <a:pt x="1468" y="2877"/>
                    <a:pt x="1768" y="3211"/>
                  </a:cubicBezTo>
                  <a:cubicBezTo>
                    <a:pt x="2335" y="3845"/>
                    <a:pt x="2202" y="5346"/>
                    <a:pt x="2869" y="6246"/>
                  </a:cubicBezTo>
                  <a:cubicBezTo>
                    <a:pt x="3536" y="7180"/>
                    <a:pt x="4603" y="6747"/>
                    <a:pt x="4937" y="7581"/>
                  </a:cubicBezTo>
                  <a:cubicBezTo>
                    <a:pt x="5170" y="8281"/>
                    <a:pt x="4503" y="8848"/>
                    <a:pt x="4870" y="9449"/>
                  </a:cubicBezTo>
                  <a:cubicBezTo>
                    <a:pt x="5110" y="9868"/>
                    <a:pt x="5565" y="10126"/>
                    <a:pt x="6017" y="10126"/>
                  </a:cubicBezTo>
                  <a:cubicBezTo>
                    <a:pt x="6069" y="10126"/>
                    <a:pt x="6120" y="10123"/>
                    <a:pt x="6171" y="10116"/>
                  </a:cubicBezTo>
                  <a:cubicBezTo>
                    <a:pt x="6371" y="10082"/>
                    <a:pt x="6638" y="9916"/>
                    <a:pt x="7138" y="9582"/>
                  </a:cubicBezTo>
                  <a:cubicBezTo>
                    <a:pt x="7472" y="9349"/>
                    <a:pt x="7739" y="9182"/>
                    <a:pt x="8072" y="8882"/>
                  </a:cubicBezTo>
                  <a:cubicBezTo>
                    <a:pt x="8473" y="8481"/>
                    <a:pt x="8840" y="8181"/>
                    <a:pt x="9107" y="7647"/>
                  </a:cubicBezTo>
                  <a:cubicBezTo>
                    <a:pt x="9273" y="7381"/>
                    <a:pt x="9640" y="6547"/>
                    <a:pt x="9307" y="6080"/>
                  </a:cubicBezTo>
                  <a:cubicBezTo>
                    <a:pt x="9156" y="5879"/>
                    <a:pt x="8916" y="5843"/>
                    <a:pt x="8643" y="5843"/>
                  </a:cubicBezTo>
                  <a:cubicBezTo>
                    <a:pt x="8493" y="5843"/>
                    <a:pt x="8333" y="5854"/>
                    <a:pt x="8172" y="5854"/>
                  </a:cubicBezTo>
                  <a:cubicBezTo>
                    <a:pt x="7848" y="5854"/>
                    <a:pt x="7522" y="5810"/>
                    <a:pt x="7272" y="5546"/>
                  </a:cubicBezTo>
                  <a:cubicBezTo>
                    <a:pt x="6671" y="5012"/>
                    <a:pt x="7138" y="4112"/>
                    <a:pt x="6471" y="3444"/>
                  </a:cubicBezTo>
                  <a:cubicBezTo>
                    <a:pt x="6204" y="3211"/>
                    <a:pt x="5838" y="3111"/>
                    <a:pt x="5504" y="3011"/>
                  </a:cubicBezTo>
                  <a:cubicBezTo>
                    <a:pt x="4019" y="2365"/>
                    <a:pt x="3377" y="1"/>
                    <a:pt x="179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2118;p52">
              <a:extLst>
                <a:ext uri="{FF2B5EF4-FFF2-40B4-BE49-F238E27FC236}">
                  <a16:creationId xmlns:a16="http://schemas.microsoft.com/office/drawing/2014/main" id="{EEECEC31-07C2-F8A5-D28B-33BACFA7F1D4}"/>
                </a:ext>
              </a:extLst>
            </p:cNvPr>
            <p:cNvSpPr/>
            <p:nvPr/>
          </p:nvSpPr>
          <p:spPr>
            <a:xfrm>
              <a:off x="-837587" y="11240350"/>
              <a:ext cx="142625" cy="277425"/>
            </a:xfrm>
            <a:custGeom>
              <a:avLst/>
              <a:gdLst/>
              <a:ahLst/>
              <a:cxnLst/>
              <a:rect l="l" t="t" r="r" b="b"/>
              <a:pathLst>
                <a:path w="5705" h="11097" extrusionOk="0">
                  <a:moveTo>
                    <a:pt x="3574" y="0"/>
                  </a:moveTo>
                  <a:cubicBezTo>
                    <a:pt x="2833" y="0"/>
                    <a:pt x="2060" y="567"/>
                    <a:pt x="2035" y="1347"/>
                  </a:cubicBezTo>
                  <a:cubicBezTo>
                    <a:pt x="2035" y="1781"/>
                    <a:pt x="2202" y="2215"/>
                    <a:pt x="2202" y="2682"/>
                  </a:cubicBezTo>
                  <a:cubicBezTo>
                    <a:pt x="2169" y="3549"/>
                    <a:pt x="1068" y="4550"/>
                    <a:pt x="901" y="5617"/>
                  </a:cubicBezTo>
                  <a:cubicBezTo>
                    <a:pt x="734" y="6751"/>
                    <a:pt x="1802" y="7218"/>
                    <a:pt x="1468" y="8019"/>
                  </a:cubicBezTo>
                  <a:cubicBezTo>
                    <a:pt x="1168" y="8719"/>
                    <a:pt x="301" y="8586"/>
                    <a:pt x="134" y="9353"/>
                  </a:cubicBezTo>
                  <a:cubicBezTo>
                    <a:pt x="0" y="9853"/>
                    <a:pt x="200" y="10421"/>
                    <a:pt x="567" y="10721"/>
                  </a:cubicBezTo>
                  <a:cubicBezTo>
                    <a:pt x="734" y="10854"/>
                    <a:pt x="1034" y="10921"/>
                    <a:pt x="1668" y="11021"/>
                  </a:cubicBezTo>
                  <a:cubicBezTo>
                    <a:pt x="2068" y="11054"/>
                    <a:pt x="2369" y="11088"/>
                    <a:pt x="2802" y="11088"/>
                  </a:cubicBezTo>
                  <a:cubicBezTo>
                    <a:pt x="3009" y="11088"/>
                    <a:pt x="3202" y="11097"/>
                    <a:pt x="3389" y="11097"/>
                  </a:cubicBezTo>
                  <a:cubicBezTo>
                    <a:pt x="3718" y="11097"/>
                    <a:pt x="4030" y="11070"/>
                    <a:pt x="4370" y="10921"/>
                  </a:cubicBezTo>
                  <a:cubicBezTo>
                    <a:pt x="4704" y="10821"/>
                    <a:pt x="5538" y="10521"/>
                    <a:pt x="5638" y="9920"/>
                  </a:cubicBezTo>
                  <a:cubicBezTo>
                    <a:pt x="5704" y="9253"/>
                    <a:pt x="4570" y="9020"/>
                    <a:pt x="4537" y="8152"/>
                  </a:cubicBezTo>
                  <a:cubicBezTo>
                    <a:pt x="4504" y="7352"/>
                    <a:pt x="5404" y="7051"/>
                    <a:pt x="5404" y="6084"/>
                  </a:cubicBezTo>
                  <a:cubicBezTo>
                    <a:pt x="5404" y="5717"/>
                    <a:pt x="5171" y="5417"/>
                    <a:pt x="5037" y="5083"/>
                  </a:cubicBezTo>
                  <a:cubicBezTo>
                    <a:pt x="4370" y="3549"/>
                    <a:pt x="5671" y="1281"/>
                    <a:pt x="4337" y="247"/>
                  </a:cubicBezTo>
                  <a:cubicBezTo>
                    <a:pt x="4113" y="76"/>
                    <a:pt x="3846" y="0"/>
                    <a:pt x="357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2119;p52">
              <a:extLst>
                <a:ext uri="{FF2B5EF4-FFF2-40B4-BE49-F238E27FC236}">
                  <a16:creationId xmlns:a16="http://schemas.microsoft.com/office/drawing/2014/main" id="{ACD37E55-C0D8-7B18-D08D-B181B9EBA003}"/>
                </a:ext>
              </a:extLst>
            </p:cNvPr>
            <p:cNvSpPr/>
            <p:nvPr/>
          </p:nvSpPr>
          <p:spPr>
            <a:xfrm>
              <a:off x="-1192837" y="10863625"/>
              <a:ext cx="287725" cy="158275"/>
            </a:xfrm>
            <a:custGeom>
              <a:avLst/>
              <a:gdLst/>
              <a:ahLst/>
              <a:cxnLst/>
              <a:rect l="l" t="t" r="r" b="b"/>
              <a:pathLst>
                <a:path w="11509" h="6331" extrusionOk="0">
                  <a:moveTo>
                    <a:pt x="1964" y="1"/>
                  </a:moveTo>
                  <a:cubicBezTo>
                    <a:pt x="1624" y="1"/>
                    <a:pt x="1283" y="111"/>
                    <a:pt x="1068" y="305"/>
                  </a:cubicBezTo>
                  <a:cubicBezTo>
                    <a:pt x="901" y="472"/>
                    <a:pt x="834" y="739"/>
                    <a:pt x="601" y="1306"/>
                  </a:cubicBezTo>
                  <a:cubicBezTo>
                    <a:pt x="400" y="1873"/>
                    <a:pt x="267" y="2140"/>
                    <a:pt x="200" y="2573"/>
                  </a:cubicBezTo>
                  <a:cubicBezTo>
                    <a:pt x="67" y="3140"/>
                    <a:pt x="0" y="3607"/>
                    <a:pt x="100" y="4141"/>
                  </a:cubicBezTo>
                  <a:cubicBezTo>
                    <a:pt x="200" y="4475"/>
                    <a:pt x="334" y="5375"/>
                    <a:pt x="867" y="5509"/>
                  </a:cubicBezTo>
                  <a:cubicBezTo>
                    <a:pt x="932" y="5531"/>
                    <a:pt x="994" y="5541"/>
                    <a:pt x="1054" y="5541"/>
                  </a:cubicBezTo>
                  <a:cubicBezTo>
                    <a:pt x="1581" y="5541"/>
                    <a:pt x="1970" y="4763"/>
                    <a:pt x="2685" y="4763"/>
                  </a:cubicBezTo>
                  <a:cubicBezTo>
                    <a:pt x="2734" y="4763"/>
                    <a:pt x="2784" y="4767"/>
                    <a:pt x="2836" y="4775"/>
                  </a:cubicBezTo>
                  <a:cubicBezTo>
                    <a:pt x="3603" y="4875"/>
                    <a:pt x="3736" y="5809"/>
                    <a:pt x="4704" y="5976"/>
                  </a:cubicBezTo>
                  <a:cubicBezTo>
                    <a:pt x="4762" y="5986"/>
                    <a:pt x="4819" y="5991"/>
                    <a:pt x="4876" y="5991"/>
                  </a:cubicBezTo>
                  <a:cubicBezTo>
                    <a:pt x="5177" y="5991"/>
                    <a:pt x="5462" y="5860"/>
                    <a:pt x="5771" y="5775"/>
                  </a:cubicBezTo>
                  <a:cubicBezTo>
                    <a:pt x="5942" y="5738"/>
                    <a:pt x="6117" y="5722"/>
                    <a:pt x="6294" y="5722"/>
                  </a:cubicBezTo>
                  <a:cubicBezTo>
                    <a:pt x="7377" y="5722"/>
                    <a:pt x="8540" y="6330"/>
                    <a:pt x="9541" y="6330"/>
                  </a:cubicBezTo>
                  <a:cubicBezTo>
                    <a:pt x="9965" y="6330"/>
                    <a:pt x="10360" y="6221"/>
                    <a:pt x="10708" y="5909"/>
                  </a:cubicBezTo>
                  <a:cubicBezTo>
                    <a:pt x="11508" y="5208"/>
                    <a:pt x="11075" y="3641"/>
                    <a:pt x="10041" y="3440"/>
                  </a:cubicBezTo>
                  <a:cubicBezTo>
                    <a:pt x="9896" y="3407"/>
                    <a:pt x="9752" y="3400"/>
                    <a:pt x="9606" y="3400"/>
                  </a:cubicBezTo>
                  <a:cubicBezTo>
                    <a:pt x="9489" y="3400"/>
                    <a:pt x="9372" y="3404"/>
                    <a:pt x="9253" y="3404"/>
                  </a:cubicBezTo>
                  <a:cubicBezTo>
                    <a:pt x="9075" y="3404"/>
                    <a:pt x="8893" y="3394"/>
                    <a:pt x="8706" y="3340"/>
                  </a:cubicBezTo>
                  <a:cubicBezTo>
                    <a:pt x="7872" y="3174"/>
                    <a:pt x="7072" y="1906"/>
                    <a:pt x="6004" y="1572"/>
                  </a:cubicBezTo>
                  <a:cubicBezTo>
                    <a:pt x="5825" y="1518"/>
                    <a:pt x="5658" y="1496"/>
                    <a:pt x="5500" y="1496"/>
                  </a:cubicBezTo>
                  <a:cubicBezTo>
                    <a:pt x="4902" y="1496"/>
                    <a:pt x="4450" y="1810"/>
                    <a:pt x="4016" y="1810"/>
                  </a:cubicBezTo>
                  <a:cubicBezTo>
                    <a:pt x="3867" y="1810"/>
                    <a:pt x="3720" y="1773"/>
                    <a:pt x="3569" y="1673"/>
                  </a:cubicBezTo>
                  <a:cubicBezTo>
                    <a:pt x="2936" y="1272"/>
                    <a:pt x="3202" y="438"/>
                    <a:pt x="2502" y="105"/>
                  </a:cubicBezTo>
                  <a:cubicBezTo>
                    <a:pt x="2337" y="34"/>
                    <a:pt x="2150" y="1"/>
                    <a:pt x="196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2120;p52">
              <a:extLst>
                <a:ext uri="{FF2B5EF4-FFF2-40B4-BE49-F238E27FC236}">
                  <a16:creationId xmlns:a16="http://schemas.microsoft.com/office/drawing/2014/main" id="{45E4B9E8-A6FD-44A6-A632-2A2634F9A8BC}"/>
                </a:ext>
              </a:extLst>
            </p:cNvPr>
            <p:cNvSpPr/>
            <p:nvPr/>
          </p:nvSpPr>
          <p:spPr>
            <a:xfrm>
              <a:off x="-1066912" y="10630225"/>
              <a:ext cx="752225" cy="753075"/>
            </a:xfrm>
            <a:custGeom>
              <a:avLst/>
              <a:gdLst/>
              <a:ahLst/>
              <a:cxnLst/>
              <a:rect l="l" t="t" r="r" b="b"/>
              <a:pathLst>
                <a:path w="30089" h="30123" extrusionOk="0">
                  <a:moveTo>
                    <a:pt x="15044" y="1"/>
                  </a:moveTo>
                  <a:cubicBezTo>
                    <a:pt x="6738" y="1"/>
                    <a:pt x="0" y="6772"/>
                    <a:pt x="0" y="15078"/>
                  </a:cubicBezTo>
                  <a:cubicBezTo>
                    <a:pt x="0" y="23384"/>
                    <a:pt x="6738" y="30122"/>
                    <a:pt x="15044" y="30122"/>
                  </a:cubicBezTo>
                  <a:cubicBezTo>
                    <a:pt x="23350" y="30122"/>
                    <a:pt x="30088" y="23384"/>
                    <a:pt x="30088" y="15078"/>
                  </a:cubicBezTo>
                  <a:cubicBezTo>
                    <a:pt x="30088" y="6772"/>
                    <a:pt x="23350" y="1"/>
                    <a:pt x="1504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2121;p52">
              <a:extLst>
                <a:ext uri="{FF2B5EF4-FFF2-40B4-BE49-F238E27FC236}">
                  <a16:creationId xmlns:a16="http://schemas.microsoft.com/office/drawing/2014/main" id="{E3142CD6-5E64-29B1-CFFA-76C98CD040DB}"/>
                </a:ext>
              </a:extLst>
            </p:cNvPr>
            <p:cNvSpPr/>
            <p:nvPr/>
          </p:nvSpPr>
          <p:spPr>
            <a:xfrm>
              <a:off x="-1037737" y="10659425"/>
              <a:ext cx="693850" cy="694675"/>
            </a:xfrm>
            <a:custGeom>
              <a:avLst/>
              <a:gdLst/>
              <a:ahLst/>
              <a:cxnLst/>
              <a:rect l="l" t="t" r="r" b="b"/>
              <a:pathLst>
                <a:path w="27754" h="27787" extrusionOk="0">
                  <a:moveTo>
                    <a:pt x="13877" y="0"/>
                  </a:moveTo>
                  <a:cubicBezTo>
                    <a:pt x="6205" y="0"/>
                    <a:pt x="1" y="6238"/>
                    <a:pt x="1" y="13910"/>
                  </a:cubicBezTo>
                  <a:cubicBezTo>
                    <a:pt x="1" y="21582"/>
                    <a:pt x="6205" y="27787"/>
                    <a:pt x="13877" y="27787"/>
                  </a:cubicBezTo>
                  <a:cubicBezTo>
                    <a:pt x="21549" y="27787"/>
                    <a:pt x="27754" y="21582"/>
                    <a:pt x="27754" y="13910"/>
                  </a:cubicBezTo>
                  <a:cubicBezTo>
                    <a:pt x="27754" y="6238"/>
                    <a:pt x="21549" y="0"/>
                    <a:pt x="1387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2122;p52">
              <a:extLst>
                <a:ext uri="{FF2B5EF4-FFF2-40B4-BE49-F238E27FC236}">
                  <a16:creationId xmlns:a16="http://schemas.microsoft.com/office/drawing/2014/main" id="{800CEC39-F4E8-BCD3-98AC-BBA0B4AA736F}"/>
                </a:ext>
              </a:extLst>
            </p:cNvPr>
            <p:cNvSpPr/>
            <p:nvPr/>
          </p:nvSpPr>
          <p:spPr>
            <a:xfrm>
              <a:off x="-602412" y="10927100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4" y="1"/>
                  </a:moveTo>
                  <a:cubicBezTo>
                    <a:pt x="0" y="1"/>
                    <a:pt x="0" y="1602"/>
                    <a:pt x="1034" y="1602"/>
                  </a:cubicBezTo>
                  <a:cubicBezTo>
                    <a:pt x="2102" y="1602"/>
                    <a:pt x="2102" y="1"/>
                    <a:pt x="103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2123;p52">
              <a:extLst>
                <a:ext uri="{FF2B5EF4-FFF2-40B4-BE49-F238E27FC236}">
                  <a16:creationId xmlns:a16="http://schemas.microsoft.com/office/drawing/2014/main" id="{A9F1F9F9-8D90-FFAC-69BB-95D4E50FF20A}"/>
                </a:ext>
              </a:extLst>
            </p:cNvPr>
            <p:cNvSpPr/>
            <p:nvPr/>
          </p:nvSpPr>
          <p:spPr>
            <a:xfrm>
              <a:off x="-699162" y="10842050"/>
              <a:ext cx="52575" cy="40875"/>
            </a:xfrm>
            <a:custGeom>
              <a:avLst/>
              <a:gdLst/>
              <a:ahLst/>
              <a:cxnLst/>
              <a:rect l="l" t="t" r="r" b="b"/>
              <a:pathLst>
                <a:path w="2103" h="1635" extrusionOk="0">
                  <a:moveTo>
                    <a:pt x="1035" y="0"/>
                  </a:moveTo>
                  <a:cubicBezTo>
                    <a:pt x="1" y="0"/>
                    <a:pt x="1" y="1635"/>
                    <a:pt x="1035" y="1635"/>
                  </a:cubicBezTo>
                  <a:cubicBezTo>
                    <a:pt x="2102" y="1635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2124;p52">
              <a:extLst>
                <a:ext uri="{FF2B5EF4-FFF2-40B4-BE49-F238E27FC236}">
                  <a16:creationId xmlns:a16="http://schemas.microsoft.com/office/drawing/2014/main" id="{D403C48C-BEAE-9AEA-9576-D1134EC02CAD}"/>
                </a:ext>
              </a:extLst>
            </p:cNvPr>
            <p:cNvSpPr/>
            <p:nvPr/>
          </p:nvSpPr>
          <p:spPr>
            <a:xfrm>
              <a:off x="-802562" y="1086540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0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2125;p52">
              <a:extLst>
                <a:ext uri="{FF2B5EF4-FFF2-40B4-BE49-F238E27FC236}">
                  <a16:creationId xmlns:a16="http://schemas.microsoft.com/office/drawing/2014/main" id="{3CE9719C-3CEB-4248-7FDF-1940099D25EA}"/>
                </a:ext>
              </a:extLst>
            </p:cNvPr>
            <p:cNvSpPr/>
            <p:nvPr/>
          </p:nvSpPr>
          <p:spPr>
            <a:xfrm>
              <a:off x="-844262" y="10938775"/>
              <a:ext cx="52550" cy="40900"/>
            </a:xfrm>
            <a:custGeom>
              <a:avLst/>
              <a:gdLst/>
              <a:ahLst/>
              <a:cxnLst/>
              <a:rect l="l" t="t" r="r" b="b"/>
              <a:pathLst>
                <a:path w="2102" h="1636" extrusionOk="0">
                  <a:moveTo>
                    <a:pt x="1068" y="1"/>
                  </a:moveTo>
                  <a:cubicBezTo>
                    <a:pt x="0" y="68"/>
                    <a:pt x="0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2126;p52">
              <a:extLst>
                <a:ext uri="{FF2B5EF4-FFF2-40B4-BE49-F238E27FC236}">
                  <a16:creationId xmlns:a16="http://schemas.microsoft.com/office/drawing/2014/main" id="{11849EA3-3458-7F80-1432-156D40450A21}"/>
                </a:ext>
              </a:extLst>
            </p:cNvPr>
            <p:cNvSpPr/>
            <p:nvPr/>
          </p:nvSpPr>
          <p:spPr>
            <a:xfrm>
              <a:off x="-710837" y="11211475"/>
              <a:ext cx="52575" cy="40900"/>
            </a:xfrm>
            <a:custGeom>
              <a:avLst/>
              <a:gdLst/>
              <a:ahLst/>
              <a:cxnLst/>
              <a:rect l="l" t="t" r="r" b="b"/>
              <a:pathLst>
                <a:path w="2103" h="1636" extrusionOk="0">
                  <a:moveTo>
                    <a:pt x="1068" y="1"/>
                  </a:moveTo>
                  <a:cubicBezTo>
                    <a:pt x="1" y="1"/>
                    <a:pt x="1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2127;p52">
              <a:extLst>
                <a:ext uri="{FF2B5EF4-FFF2-40B4-BE49-F238E27FC236}">
                  <a16:creationId xmlns:a16="http://schemas.microsoft.com/office/drawing/2014/main" id="{5EE012FF-F2A8-5709-0D7C-B7B89FBB999B}"/>
                </a:ext>
              </a:extLst>
            </p:cNvPr>
            <p:cNvSpPr/>
            <p:nvPr/>
          </p:nvSpPr>
          <p:spPr>
            <a:xfrm>
              <a:off x="-444812" y="11173125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5" y="0"/>
                  </a:moveTo>
                  <a:cubicBezTo>
                    <a:pt x="1" y="34"/>
                    <a:pt x="1" y="1601"/>
                    <a:pt x="1035" y="1601"/>
                  </a:cubicBezTo>
                  <a:cubicBezTo>
                    <a:pt x="2102" y="1601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2128;p52">
              <a:extLst>
                <a:ext uri="{FF2B5EF4-FFF2-40B4-BE49-F238E27FC236}">
                  <a16:creationId xmlns:a16="http://schemas.microsoft.com/office/drawing/2014/main" id="{43538452-263A-E99E-9DD0-3581643F1FBA}"/>
                </a:ext>
              </a:extLst>
            </p:cNvPr>
            <p:cNvSpPr/>
            <p:nvPr/>
          </p:nvSpPr>
          <p:spPr>
            <a:xfrm>
              <a:off x="-680812" y="11033025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34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2129;p52">
              <a:extLst>
                <a:ext uri="{FF2B5EF4-FFF2-40B4-BE49-F238E27FC236}">
                  <a16:creationId xmlns:a16="http://schemas.microsoft.com/office/drawing/2014/main" id="{AA9E7C8F-080C-15D1-C9FD-F019C10C470A}"/>
                </a:ext>
              </a:extLst>
            </p:cNvPr>
            <p:cNvSpPr/>
            <p:nvPr/>
          </p:nvSpPr>
          <p:spPr>
            <a:xfrm>
              <a:off x="-924312" y="1117145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34" y="0"/>
                  </a:moveTo>
                  <a:cubicBezTo>
                    <a:pt x="0" y="0"/>
                    <a:pt x="0" y="1635"/>
                    <a:pt x="1034" y="1635"/>
                  </a:cubicBezTo>
                  <a:cubicBezTo>
                    <a:pt x="2102" y="1635"/>
                    <a:pt x="2102" y="0"/>
                    <a:pt x="103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2130;p52">
              <a:extLst>
                <a:ext uri="{FF2B5EF4-FFF2-40B4-BE49-F238E27FC236}">
                  <a16:creationId xmlns:a16="http://schemas.microsoft.com/office/drawing/2014/main" id="{BA0CFD73-AB11-BB4D-22DB-5925FB6D9356}"/>
                </a:ext>
              </a:extLst>
            </p:cNvPr>
            <p:cNvSpPr/>
            <p:nvPr/>
          </p:nvSpPr>
          <p:spPr>
            <a:xfrm>
              <a:off x="-1030237" y="10935450"/>
              <a:ext cx="51725" cy="40050"/>
            </a:xfrm>
            <a:custGeom>
              <a:avLst/>
              <a:gdLst/>
              <a:ahLst/>
              <a:cxnLst/>
              <a:rect l="l" t="t" r="r" b="b"/>
              <a:pathLst>
                <a:path w="2069" h="1602" extrusionOk="0">
                  <a:moveTo>
                    <a:pt x="1035" y="0"/>
                  </a:moveTo>
                  <a:cubicBezTo>
                    <a:pt x="1" y="0"/>
                    <a:pt x="1" y="1602"/>
                    <a:pt x="1035" y="1602"/>
                  </a:cubicBezTo>
                  <a:cubicBezTo>
                    <a:pt x="2069" y="1602"/>
                    <a:pt x="2069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2131;p52">
              <a:extLst>
                <a:ext uri="{FF2B5EF4-FFF2-40B4-BE49-F238E27FC236}">
                  <a16:creationId xmlns:a16="http://schemas.microsoft.com/office/drawing/2014/main" id="{B9A8970B-0C5D-5452-FEC0-C4F7EC584242}"/>
                </a:ext>
              </a:extLst>
            </p:cNvPr>
            <p:cNvSpPr/>
            <p:nvPr/>
          </p:nvSpPr>
          <p:spPr>
            <a:xfrm>
              <a:off x="-574912" y="1079117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9" y="1"/>
                  </a:moveTo>
                  <a:cubicBezTo>
                    <a:pt x="668" y="1"/>
                    <a:pt x="1" y="668"/>
                    <a:pt x="1" y="1468"/>
                  </a:cubicBezTo>
                  <a:cubicBezTo>
                    <a:pt x="1" y="2269"/>
                    <a:pt x="668" y="2936"/>
                    <a:pt x="1469" y="2936"/>
                  </a:cubicBezTo>
                  <a:cubicBezTo>
                    <a:pt x="2236" y="2936"/>
                    <a:pt x="2903" y="2269"/>
                    <a:pt x="2903" y="1468"/>
                  </a:cubicBezTo>
                  <a:cubicBezTo>
                    <a:pt x="2903" y="668"/>
                    <a:pt x="2236" y="1"/>
                    <a:pt x="14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2132;p52">
              <a:extLst>
                <a:ext uri="{FF2B5EF4-FFF2-40B4-BE49-F238E27FC236}">
                  <a16:creationId xmlns:a16="http://schemas.microsoft.com/office/drawing/2014/main" id="{0AA4D8E2-BF4A-CD65-2AA6-11FC218ACB00}"/>
                </a:ext>
              </a:extLst>
            </p:cNvPr>
            <p:cNvSpPr/>
            <p:nvPr/>
          </p:nvSpPr>
          <p:spPr>
            <a:xfrm>
              <a:off x="-827587" y="107061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35"/>
                  </a:cubicBezTo>
                  <a:cubicBezTo>
                    <a:pt x="1" y="2235"/>
                    <a:pt x="668" y="2902"/>
                    <a:pt x="1468" y="2902"/>
                  </a:cubicBezTo>
                  <a:cubicBezTo>
                    <a:pt x="2269" y="2902"/>
                    <a:pt x="2936" y="2235"/>
                    <a:pt x="2936" y="1435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2133;p52">
              <a:extLst>
                <a:ext uri="{FF2B5EF4-FFF2-40B4-BE49-F238E27FC236}">
                  <a16:creationId xmlns:a16="http://schemas.microsoft.com/office/drawing/2014/main" id="{0D973E40-1B2F-65BC-598E-E4221AD9546F}"/>
                </a:ext>
              </a:extLst>
            </p:cNvPr>
            <p:cNvSpPr/>
            <p:nvPr/>
          </p:nvSpPr>
          <p:spPr>
            <a:xfrm>
              <a:off x="-440637" y="10961300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68"/>
                  </a:cubicBezTo>
                  <a:cubicBezTo>
                    <a:pt x="0" y="2235"/>
                    <a:pt x="667" y="2903"/>
                    <a:pt x="1468" y="2903"/>
                  </a:cubicBezTo>
                  <a:cubicBezTo>
                    <a:pt x="2269" y="2903"/>
                    <a:pt x="2902" y="2235"/>
                    <a:pt x="2902" y="1468"/>
                  </a:cubicBezTo>
                  <a:cubicBezTo>
                    <a:pt x="2902" y="668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2134;p52">
              <a:extLst>
                <a:ext uri="{FF2B5EF4-FFF2-40B4-BE49-F238E27FC236}">
                  <a16:creationId xmlns:a16="http://schemas.microsoft.com/office/drawing/2014/main" id="{DB27533F-E88C-E6CB-5627-5C3319D25496}"/>
                </a:ext>
              </a:extLst>
            </p:cNvPr>
            <p:cNvSpPr/>
            <p:nvPr/>
          </p:nvSpPr>
          <p:spPr>
            <a:xfrm>
              <a:off x="-599912" y="1109222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8" y="1"/>
                  </a:moveTo>
                  <a:cubicBezTo>
                    <a:pt x="667" y="1"/>
                    <a:pt x="0" y="668"/>
                    <a:pt x="0" y="1468"/>
                  </a:cubicBezTo>
                  <a:cubicBezTo>
                    <a:pt x="0" y="2269"/>
                    <a:pt x="667" y="2936"/>
                    <a:pt x="1468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2135;p52">
              <a:extLst>
                <a:ext uri="{FF2B5EF4-FFF2-40B4-BE49-F238E27FC236}">
                  <a16:creationId xmlns:a16="http://schemas.microsoft.com/office/drawing/2014/main" id="{440F20AC-8E20-1965-A333-A91C82D71F2C}"/>
                </a:ext>
              </a:extLst>
            </p:cNvPr>
            <p:cNvSpPr/>
            <p:nvPr/>
          </p:nvSpPr>
          <p:spPr>
            <a:xfrm>
              <a:off x="-863437" y="11062200"/>
              <a:ext cx="72575" cy="73425"/>
            </a:xfrm>
            <a:custGeom>
              <a:avLst/>
              <a:gdLst/>
              <a:ahLst/>
              <a:cxnLst/>
              <a:rect l="l" t="t" r="r" b="b"/>
              <a:pathLst>
                <a:path w="2903" h="2937" extrusionOk="0">
                  <a:moveTo>
                    <a:pt x="1435" y="1"/>
                  </a:moveTo>
                  <a:cubicBezTo>
                    <a:pt x="634" y="1"/>
                    <a:pt x="0" y="668"/>
                    <a:pt x="0" y="1468"/>
                  </a:cubicBezTo>
                  <a:cubicBezTo>
                    <a:pt x="0" y="2269"/>
                    <a:pt x="634" y="2936"/>
                    <a:pt x="1435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3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2136;p52">
              <a:extLst>
                <a:ext uri="{FF2B5EF4-FFF2-40B4-BE49-F238E27FC236}">
                  <a16:creationId xmlns:a16="http://schemas.microsoft.com/office/drawing/2014/main" id="{21DB0CE3-BE56-8702-C46C-B1329A5D6A5A}"/>
                </a:ext>
              </a:extLst>
            </p:cNvPr>
            <p:cNvSpPr/>
            <p:nvPr/>
          </p:nvSpPr>
          <p:spPr>
            <a:xfrm>
              <a:off x="-993537" y="10986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701" y="2902"/>
                    <a:pt x="1468" y="2902"/>
                  </a:cubicBezTo>
                  <a:cubicBezTo>
                    <a:pt x="2269" y="2902"/>
                    <a:pt x="2936" y="2235"/>
                    <a:pt x="2936" y="1468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2137;p52">
              <a:extLst>
                <a:ext uri="{FF2B5EF4-FFF2-40B4-BE49-F238E27FC236}">
                  <a16:creationId xmlns:a16="http://schemas.microsoft.com/office/drawing/2014/main" id="{647DCE7A-ECEC-B3C3-65E5-AC3547DAD349}"/>
                </a:ext>
              </a:extLst>
            </p:cNvPr>
            <p:cNvSpPr/>
            <p:nvPr/>
          </p:nvSpPr>
          <p:spPr>
            <a:xfrm>
              <a:off x="-845087" y="11227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35"/>
                  </a:cubicBezTo>
                  <a:cubicBezTo>
                    <a:pt x="0" y="2235"/>
                    <a:pt x="667" y="2902"/>
                    <a:pt x="1468" y="2902"/>
                  </a:cubicBezTo>
                  <a:cubicBezTo>
                    <a:pt x="2268" y="2902"/>
                    <a:pt x="2936" y="2235"/>
                    <a:pt x="2936" y="1435"/>
                  </a:cubicBezTo>
                  <a:cubicBezTo>
                    <a:pt x="2936" y="668"/>
                    <a:pt x="2268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2138;p52">
              <a:extLst>
                <a:ext uri="{FF2B5EF4-FFF2-40B4-BE49-F238E27FC236}">
                  <a16:creationId xmlns:a16="http://schemas.microsoft.com/office/drawing/2014/main" id="{82B22D12-E455-CD92-3061-AF8FECBBCCE9}"/>
                </a:ext>
              </a:extLst>
            </p:cNvPr>
            <p:cNvSpPr/>
            <p:nvPr/>
          </p:nvSpPr>
          <p:spPr>
            <a:xfrm>
              <a:off x="-599912" y="11239825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1"/>
                  </a:moveTo>
                  <a:cubicBezTo>
                    <a:pt x="667" y="1"/>
                    <a:pt x="0" y="668"/>
                    <a:pt x="0" y="1435"/>
                  </a:cubicBezTo>
                  <a:cubicBezTo>
                    <a:pt x="0" y="2236"/>
                    <a:pt x="667" y="2903"/>
                    <a:pt x="1468" y="2903"/>
                  </a:cubicBezTo>
                  <a:cubicBezTo>
                    <a:pt x="2235" y="2903"/>
                    <a:pt x="2902" y="2236"/>
                    <a:pt x="2902" y="1435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2139;p52">
              <a:extLst>
                <a:ext uri="{FF2B5EF4-FFF2-40B4-BE49-F238E27FC236}">
                  <a16:creationId xmlns:a16="http://schemas.microsoft.com/office/drawing/2014/main" id="{82F11727-87A7-9629-6E22-B93CB261C4DB}"/>
                </a:ext>
              </a:extLst>
            </p:cNvPr>
            <p:cNvSpPr/>
            <p:nvPr/>
          </p:nvSpPr>
          <p:spPr>
            <a:xfrm>
              <a:off x="-1190237" y="11457575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1"/>
                  </a:moveTo>
                  <a:cubicBezTo>
                    <a:pt x="1" y="1"/>
                    <a:pt x="1" y="4171"/>
                    <a:pt x="2669" y="4171"/>
                  </a:cubicBezTo>
                  <a:cubicBezTo>
                    <a:pt x="5338" y="4171"/>
                    <a:pt x="5338" y="1"/>
                    <a:pt x="26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2140;p52">
              <a:extLst>
                <a:ext uri="{FF2B5EF4-FFF2-40B4-BE49-F238E27FC236}">
                  <a16:creationId xmlns:a16="http://schemas.microsoft.com/office/drawing/2014/main" id="{57DC7492-EC4C-2FFB-799A-8B4E83F787D3}"/>
                </a:ext>
              </a:extLst>
            </p:cNvPr>
            <p:cNvSpPr/>
            <p:nvPr/>
          </p:nvSpPr>
          <p:spPr>
            <a:xfrm>
              <a:off x="-1190337" y="10494300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2141;p52">
              <a:extLst>
                <a:ext uri="{FF2B5EF4-FFF2-40B4-BE49-F238E27FC236}">
                  <a16:creationId xmlns:a16="http://schemas.microsoft.com/office/drawing/2014/main" id="{3AB1EA76-FD72-3CB8-8242-70D20AF5E120}"/>
                </a:ext>
              </a:extLst>
            </p:cNvPr>
            <p:cNvSpPr/>
            <p:nvPr/>
          </p:nvSpPr>
          <p:spPr>
            <a:xfrm>
              <a:off x="-1333787" y="10874575"/>
              <a:ext cx="66750" cy="52550"/>
            </a:xfrm>
            <a:custGeom>
              <a:avLst/>
              <a:gdLst/>
              <a:ahLst/>
              <a:cxnLst/>
              <a:rect l="l" t="t" r="r" b="b"/>
              <a:pathLst>
                <a:path w="2670" h="2102" extrusionOk="0">
                  <a:moveTo>
                    <a:pt x="1335" y="0"/>
                  </a:moveTo>
                  <a:cubicBezTo>
                    <a:pt x="1" y="0"/>
                    <a:pt x="1" y="2102"/>
                    <a:pt x="1335" y="2102"/>
                  </a:cubicBezTo>
                  <a:cubicBezTo>
                    <a:pt x="2669" y="2102"/>
                    <a:pt x="2669" y="0"/>
                    <a:pt x="13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8" name="Google Shape;2107;p52">
            <a:extLst>
              <a:ext uri="{FF2B5EF4-FFF2-40B4-BE49-F238E27FC236}">
                <a16:creationId xmlns:a16="http://schemas.microsoft.com/office/drawing/2014/main" id="{5E7D51F7-DCAF-5787-DD6E-A7EA60221A14}"/>
              </a:ext>
            </a:extLst>
          </p:cNvPr>
          <p:cNvGrpSpPr/>
          <p:nvPr/>
        </p:nvGrpSpPr>
        <p:grpSpPr>
          <a:xfrm rot="20986038">
            <a:off x="8004597" y="2603206"/>
            <a:ext cx="609599" cy="558991"/>
            <a:chOff x="-1333787" y="10494300"/>
            <a:chExt cx="1164200" cy="1067550"/>
          </a:xfrm>
          <a:solidFill>
            <a:srgbClr val="376047"/>
          </a:solidFill>
        </p:grpSpPr>
        <p:sp>
          <p:nvSpPr>
            <p:cNvPr id="539" name="Google Shape;2108;p52">
              <a:extLst>
                <a:ext uri="{FF2B5EF4-FFF2-40B4-BE49-F238E27FC236}">
                  <a16:creationId xmlns:a16="http://schemas.microsoft.com/office/drawing/2014/main" id="{2C9A8C6E-92F0-D7E8-170A-2EB1DD27C063}"/>
                </a:ext>
              </a:extLst>
            </p:cNvPr>
            <p:cNvSpPr/>
            <p:nvPr/>
          </p:nvSpPr>
          <p:spPr>
            <a:xfrm>
              <a:off x="-870112" y="10495050"/>
              <a:ext cx="160875" cy="280150"/>
            </a:xfrm>
            <a:custGeom>
              <a:avLst/>
              <a:gdLst/>
              <a:ahLst/>
              <a:cxnLst/>
              <a:rect l="l" t="t" r="r" b="b"/>
              <a:pathLst>
                <a:path w="6435" h="11206" extrusionOk="0">
                  <a:moveTo>
                    <a:pt x="4388" y="1"/>
                  </a:moveTo>
                  <a:cubicBezTo>
                    <a:pt x="4202" y="1"/>
                    <a:pt x="3953" y="29"/>
                    <a:pt x="3603" y="70"/>
                  </a:cubicBezTo>
                  <a:cubicBezTo>
                    <a:pt x="3136" y="204"/>
                    <a:pt x="2836" y="271"/>
                    <a:pt x="2435" y="337"/>
                  </a:cubicBezTo>
                  <a:cubicBezTo>
                    <a:pt x="1868" y="504"/>
                    <a:pt x="1435" y="638"/>
                    <a:pt x="968" y="1004"/>
                  </a:cubicBezTo>
                  <a:cubicBezTo>
                    <a:pt x="701" y="1205"/>
                    <a:pt x="0" y="1772"/>
                    <a:pt x="100" y="2339"/>
                  </a:cubicBezTo>
                  <a:cubicBezTo>
                    <a:pt x="201" y="3006"/>
                    <a:pt x="1368" y="2872"/>
                    <a:pt x="1668" y="3706"/>
                  </a:cubicBezTo>
                  <a:cubicBezTo>
                    <a:pt x="1968" y="4474"/>
                    <a:pt x="1168" y="5007"/>
                    <a:pt x="1501" y="5941"/>
                  </a:cubicBezTo>
                  <a:cubicBezTo>
                    <a:pt x="1635" y="6275"/>
                    <a:pt x="1968" y="6508"/>
                    <a:pt x="2169" y="6775"/>
                  </a:cubicBezTo>
                  <a:cubicBezTo>
                    <a:pt x="3303" y="8043"/>
                    <a:pt x="2769" y="10611"/>
                    <a:pt x="4337" y="11145"/>
                  </a:cubicBezTo>
                  <a:cubicBezTo>
                    <a:pt x="4462" y="11187"/>
                    <a:pt x="4588" y="11206"/>
                    <a:pt x="4714" y="11206"/>
                  </a:cubicBezTo>
                  <a:cubicBezTo>
                    <a:pt x="5598" y="11206"/>
                    <a:pt x="6434" y="10253"/>
                    <a:pt x="6171" y="9377"/>
                  </a:cubicBezTo>
                  <a:cubicBezTo>
                    <a:pt x="6038" y="8977"/>
                    <a:pt x="5704" y="8577"/>
                    <a:pt x="5638" y="8176"/>
                  </a:cubicBezTo>
                  <a:cubicBezTo>
                    <a:pt x="5371" y="7342"/>
                    <a:pt x="6138" y="6041"/>
                    <a:pt x="5905" y="4974"/>
                  </a:cubicBezTo>
                  <a:cubicBezTo>
                    <a:pt x="5704" y="3840"/>
                    <a:pt x="4604" y="3740"/>
                    <a:pt x="4670" y="2872"/>
                  </a:cubicBezTo>
                  <a:cubicBezTo>
                    <a:pt x="4737" y="2139"/>
                    <a:pt x="5571" y="1972"/>
                    <a:pt x="5538" y="1205"/>
                  </a:cubicBezTo>
                  <a:cubicBezTo>
                    <a:pt x="5504" y="704"/>
                    <a:pt x="5137" y="204"/>
                    <a:pt x="4670" y="37"/>
                  </a:cubicBezTo>
                  <a:cubicBezTo>
                    <a:pt x="4594" y="12"/>
                    <a:pt x="4503" y="1"/>
                    <a:pt x="438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2109;p52">
              <a:extLst>
                <a:ext uri="{FF2B5EF4-FFF2-40B4-BE49-F238E27FC236}">
                  <a16:creationId xmlns:a16="http://schemas.microsoft.com/office/drawing/2014/main" id="{2306AA71-9ED8-8470-4CB0-529914DADF12}"/>
                </a:ext>
              </a:extLst>
            </p:cNvPr>
            <p:cNvSpPr/>
            <p:nvPr/>
          </p:nvSpPr>
          <p:spPr>
            <a:xfrm>
              <a:off x="-664762" y="11209125"/>
              <a:ext cx="167425" cy="278250"/>
            </a:xfrm>
            <a:custGeom>
              <a:avLst/>
              <a:gdLst/>
              <a:ahLst/>
              <a:cxnLst/>
              <a:rect l="l" t="t" r="r" b="b"/>
              <a:pathLst>
                <a:path w="6697" h="11130" extrusionOk="0">
                  <a:moveTo>
                    <a:pt x="1717" y="0"/>
                  </a:moveTo>
                  <a:cubicBezTo>
                    <a:pt x="833" y="0"/>
                    <a:pt x="0" y="953"/>
                    <a:pt x="292" y="1829"/>
                  </a:cubicBezTo>
                  <a:cubicBezTo>
                    <a:pt x="426" y="2263"/>
                    <a:pt x="759" y="2596"/>
                    <a:pt x="893" y="2997"/>
                  </a:cubicBezTo>
                  <a:cubicBezTo>
                    <a:pt x="1126" y="3831"/>
                    <a:pt x="459" y="5132"/>
                    <a:pt x="659" y="6232"/>
                  </a:cubicBezTo>
                  <a:cubicBezTo>
                    <a:pt x="926" y="7333"/>
                    <a:pt x="2060" y="7400"/>
                    <a:pt x="1994" y="8267"/>
                  </a:cubicBezTo>
                  <a:cubicBezTo>
                    <a:pt x="1960" y="9001"/>
                    <a:pt x="1126" y="9234"/>
                    <a:pt x="1160" y="9968"/>
                  </a:cubicBezTo>
                  <a:cubicBezTo>
                    <a:pt x="1226" y="10469"/>
                    <a:pt x="1627" y="10936"/>
                    <a:pt x="2094" y="11102"/>
                  </a:cubicBezTo>
                  <a:cubicBezTo>
                    <a:pt x="2150" y="11121"/>
                    <a:pt x="2213" y="11129"/>
                    <a:pt x="2288" y="11129"/>
                  </a:cubicBezTo>
                  <a:cubicBezTo>
                    <a:pt x="2482" y="11129"/>
                    <a:pt x="2752" y="11075"/>
                    <a:pt x="3161" y="11002"/>
                  </a:cubicBezTo>
                  <a:cubicBezTo>
                    <a:pt x="3662" y="10969"/>
                    <a:pt x="3962" y="10902"/>
                    <a:pt x="4362" y="10769"/>
                  </a:cubicBezTo>
                  <a:cubicBezTo>
                    <a:pt x="4929" y="10602"/>
                    <a:pt x="5396" y="10435"/>
                    <a:pt x="5796" y="10068"/>
                  </a:cubicBezTo>
                  <a:cubicBezTo>
                    <a:pt x="6030" y="9835"/>
                    <a:pt x="6697" y="9268"/>
                    <a:pt x="6630" y="8734"/>
                  </a:cubicBezTo>
                  <a:cubicBezTo>
                    <a:pt x="6497" y="8067"/>
                    <a:pt x="5329" y="8234"/>
                    <a:pt x="4996" y="7433"/>
                  </a:cubicBezTo>
                  <a:cubicBezTo>
                    <a:pt x="4729" y="6666"/>
                    <a:pt x="5463" y="6099"/>
                    <a:pt x="5129" y="5165"/>
                  </a:cubicBezTo>
                  <a:cubicBezTo>
                    <a:pt x="4996" y="4831"/>
                    <a:pt x="4662" y="4631"/>
                    <a:pt x="4429" y="4331"/>
                  </a:cubicBezTo>
                  <a:cubicBezTo>
                    <a:pt x="3261" y="3097"/>
                    <a:pt x="3728" y="562"/>
                    <a:pt x="2094" y="61"/>
                  </a:cubicBezTo>
                  <a:cubicBezTo>
                    <a:pt x="1969" y="20"/>
                    <a:pt x="1842" y="0"/>
                    <a:pt x="171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2110;p52">
              <a:extLst>
                <a:ext uri="{FF2B5EF4-FFF2-40B4-BE49-F238E27FC236}">
                  <a16:creationId xmlns:a16="http://schemas.microsoft.com/office/drawing/2014/main" id="{137DC3FB-71AC-BFB1-D8DE-62CE3335DF5D}"/>
                </a:ext>
              </a:extLst>
            </p:cNvPr>
            <p:cNvSpPr/>
            <p:nvPr/>
          </p:nvSpPr>
          <p:spPr>
            <a:xfrm>
              <a:off x="-448987" y="11062900"/>
              <a:ext cx="266875" cy="209800"/>
            </a:xfrm>
            <a:custGeom>
              <a:avLst/>
              <a:gdLst/>
              <a:ahLst/>
              <a:cxnLst/>
              <a:rect l="l" t="t" r="r" b="b"/>
              <a:pathLst>
                <a:path w="10675" h="8392" extrusionOk="0">
                  <a:moveTo>
                    <a:pt x="1632" y="0"/>
                  </a:moveTo>
                  <a:cubicBezTo>
                    <a:pt x="1424" y="0"/>
                    <a:pt x="1214" y="42"/>
                    <a:pt x="1001" y="139"/>
                  </a:cubicBezTo>
                  <a:cubicBezTo>
                    <a:pt x="34" y="606"/>
                    <a:pt x="1" y="2174"/>
                    <a:pt x="935" y="2675"/>
                  </a:cubicBezTo>
                  <a:cubicBezTo>
                    <a:pt x="1302" y="2908"/>
                    <a:pt x="1802" y="2941"/>
                    <a:pt x="2169" y="3142"/>
                  </a:cubicBezTo>
                  <a:cubicBezTo>
                    <a:pt x="2936" y="3575"/>
                    <a:pt x="3303" y="5010"/>
                    <a:pt x="4204" y="5643"/>
                  </a:cubicBezTo>
                  <a:cubicBezTo>
                    <a:pt x="4591" y="5910"/>
                    <a:pt x="4956" y="5953"/>
                    <a:pt x="5294" y="5953"/>
                  </a:cubicBezTo>
                  <a:cubicBezTo>
                    <a:pt x="5453" y="5953"/>
                    <a:pt x="5606" y="5944"/>
                    <a:pt x="5752" y="5944"/>
                  </a:cubicBezTo>
                  <a:cubicBezTo>
                    <a:pt x="6071" y="5944"/>
                    <a:pt x="6358" y="5989"/>
                    <a:pt x="6605" y="6277"/>
                  </a:cubicBezTo>
                  <a:cubicBezTo>
                    <a:pt x="7106" y="6844"/>
                    <a:pt x="6605" y="7578"/>
                    <a:pt x="7173" y="8078"/>
                  </a:cubicBezTo>
                  <a:cubicBezTo>
                    <a:pt x="7402" y="8287"/>
                    <a:pt x="7735" y="8391"/>
                    <a:pt x="8059" y="8391"/>
                  </a:cubicBezTo>
                  <a:cubicBezTo>
                    <a:pt x="8254" y="8391"/>
                    <a:pt x="8444" y="8354"/>
                    <a:pt x="8607" y="8279"/>
                  </a:cubicBezTo>
                  <a:cubicBezTo>
                    <a:pt x="8807" y="8179"/>
                    <a:pt x="8974" y="7945"/>
                    <a:pt x="9341" y="7445"/>
                  </a:cubicBezTo>
                  <a:cubicBezTo>
                    <a:pt x="9608" y="7078"/>
                    <a:pt x="9774" y="6811"/>
                    <a:pt x="9975" y="6444"/>
                  </a:cubicBezTo>
                  <a:cubicBezTo>
                    <a:pt x="10275" y="5944"/>
                    <a:pt x="10475" y="5510"/>
                    <a:pt x="10542" y="4943"/>
                  </a:cubicBezTo>
                  <a:cubicBezTo>
                    <a:pt x="10608" y="4609"/>
                    <a:pt x="10675" y="3742"/>
                    <a:pt x="10208" y="3408"/>
                  </a:cubicBezTo>
                  <a:cubicBezTo>
                    <a:pt x="10104" y="3324"/>
                    <a:pt x="9992" y="3291"/>
                    <a:pt x="9874" y="3291"/>
                  </a:cubicBezTo>
                  <a:cubicBezTo>
                    <a:pt x="9481" y="3291"/>
                    <a:pt x="9015" y="3649"/>
                    <a:pt x="8512" y="3649"/>
                  </a:cubicBezTo>
                  <a:cubicBezTo>
                    <a:pt x="8390" y="3649"/>
                    <a:pt x="8266" y="3628"/>
                    <a:pt x="8140" y="3575"/>
                  </a:cubicBezTo>
                  <a:cubicBezTo>
                    <a:pt x="7439" y="3242"/>
                    <a:pt x="7539" y="2274"/>
                    <a:pt x="6706" y="1841"/>
                  </a:cubicBezTo>
                  <a:cubicBezTo>
                    <a:pt x="6539" y="1757"/>
                    <a:pt x="6364" y="1741"/>
                    <a:pt x="6184" y="1741"/>
                  </a:cubicBezTo>
                  <a:cubicBezTo>
                    <a:pt x="6065" y="1741"/>
                    <a:pt x="5943" y="1748"/>
                    <a:pt x="5821" y="1748"/>
                  </a:cubicBezTo>
                  <a:cubicBezTo>
                    <a:pt x="5760" y="1748"/>
                    <a:pt x="5699" y="1746"/>
                    <a:pt x="5638" y="1741"/>
                  </a:cubicBezTo>
                  <a:cubicBezTo>
                    <a:pt x="4173" y="1626"/>
                    <a:pt x="2930" y="0"/>
                    <a:pt x="163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2111;p52">
              <a:extLst>
                <a:ext uri="{FF2B5EF4-FFF2-40B4-BE49-F238E27FC236}">
                  <a16:creationId xmlns:a16="http://schemas.microsoft.com/office/drawing/2014/main" id="{EB023D73-0F94-F9B2-5054-84D4CD63315A}"/>
                </a:ext>
              </a:extLst>
            </p:cNvPr>
            <p:cNvSpPr/>
            <p:nvPr/>
          </p:nvSpPr>
          <p:spPr>
            <a:xfrm>
              <a:off x="-456537" y="10878700"/>
              <a:ext cx="286950" cy="140375"/>
            </a:xfrm>
            <a:custGeom>
              <a:avLst/>
              <a:gdLst/>
              <a:ahLst/>
              <a:cxnLst/>
              <a:rect l="l" t="t" r="r" b="b"/>
              <a:pathLst>
                <a:path w="11478" h="5615" extrusionOk="0">
                  <a:moveTo>
                    <a:pt x="9647" y="1"/>
                  </a:moveTo>
                  <a:cubicBezTo>
                    <a:pt x="9634" y="1"/>
                    <a:pt x="9622" y="1"/>
                    <a:pt x="9609" y="2"/>
                  </a:cubicBezTo>
                  <a:cubicBezTo>
                    <a:pt x="8942" y="35"/>
                    <a:pt x="8942" y="1270"/>
                    <a:pt x="8108" y="1470"/>
                  </a:cubicBezTo>
                  <a:cubicBezTo>
                    <a:pt x="8025" y="1492"/>
                    <a:pt x="7944" y="1501"/>
                    <a:pt x="7866" y="1501"/>
                  </a:cubicBezTo>
                  <a:cubicBezTo>
                    <a:pt x="7327" y="1501"/>
                    <a:pt x="6894" y="1050"/>
                    <a:pt x="6255" y="1050"/>
                  </a:cubicBezTo>
                  <a:cubicBezTo>
                    <a:pt x="6136" y="1050"/>
                    <a:pt x="6009" y="1065"/>
                    <a:pt x="5873" y="1103"/>
                  </a:cubicBezTo>
                  <a:cubicBezTo>
                    <a:pt x="5540" y="1170"/>
                    <a:pt x="5273" y="1470"/>
                    <a:pt x="4973" y="1670"/>
                  </a:cubicBezTo>
                  <a:cubicBezTo>
                    <a:pt x="3605" y="2671"/>
                    <a:pt x="1103" y="1937"/>
                    <a:pt x="403" y="3471"/>
                  </a:cubicBezTo>
                  <a:cubicBezTo>
                    <a:pt x="1" y="4368"/>
                    <a:pt x="803" y="5494"/>
                    <a:pt x="1746" y="5494"/>
                  </a:cubicBezTo>
                  <a:cubicBezTo>
                    <a:pt x="1820" y="5494"/>
                    <a:pt x="1895" y="5487"/>
                    <a:pt x="1971" y="5473"/>
                  </a:cubicBezTo>
                  <a:cubicBezTo>
                    <a:pt x="2404" y="5373"/>
                    <a:pt x="2771" y="5106"/>
                    <a:pt x="3238" y="5006"/>
                  </a:cubicBezTo>
                  <a:cubicBezTo>
                    <a:pt x="3312" y="4991"/>
                    <a:pt x="3388" y="4984"/>
                    <a:pt x="3468" y="4984"/>
                  </a:cubicBezTo>
                  <a:cubicBezTo>
                    <a:pt x="4239" y="4984"/>
                    <a:pt x="5270" y="5614"/>
                    <a:pt x="6225" y="5614"/>
                  </a:cubicBezTo>
                  <a:cubicBezTo>
                    <a:pt x="6286" y="5614"/>
                    <a:pt x="6347" y="5612"/>
                    <a:pt x="6407" y="5606"/>
                  </a:cubicBezTo>
                  <a:cubicBezTo>
                    <a:pt x="7431" y="5482"/>
                    <a:pt x="7676" y="4522"/>
                    <a:pt x="8429" y="4522"/>
                  </a:cubicBezTo>
                  <a:cubicBezTo>
                    <a:pt x="8486" y="4522"/>
                    <a:pt x="8546" y="4527"/>
                    <a:pt x="8609" y="4539"/>
                  </a:cubicBezTo>
                  <a:cubicBezTo>
                    <a:pt x="9343" y="4672"/>
                    <a:pt x="9443" y="5539"/>
                    <a:pt x="10176" y="5606"/>
                  </a:cubicBezTo>
                  <a:cubicBezTo>
                    <a:pt x="10677" y="5606"/>
                    <a:pt x="11244" y="5273"/>
                    <a:pt x="11411" y="4839"/>
                  </a:cubicBezTo>
                  <a:cubicBezTo>
                    <a:pt x="11477" y="4639"/>
                    <a:pt x="11477" y="4339"/>
                    <a:pt x="11444" y="3771"/>
                  </a:cubicBezTo>
                  <a:cubicBezTo>
                    <a:pt x="11477" y="3271"/>
                    <a:pt x="11477" y="2938"/>
                    <a:pt x="11411" y="2504"/>
                  </a:cubicBezTo>
                  <a:cubicBezTo>
                    <a:pt x="11277" y="1937"/>
                    <a:pt x="11177" y="1470"/>
                    <a:pt x="10844" y="1003"/>
                  </a:cubicBezTo>
                  <a:cubicBezTo>
                    <a:pt x="10648" y="709"/>
                    <a:pt x="10197" y="1"/>
                    <a:pt x="964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2112;p52">
              <a:extLst>
                <a:ext uri="{FF2B5EF4-FFF2-40B4-BE49-F238E27FC236}">
                  <a16:creationId xmlns:a16="http://schemas.microsoft.com/office/drawing/2014/main" id="{BBEAF94B-6A0D-7F39-DD43-FF269930FE0A}"/>
                </a:ext>
              </a:extLst>
            </p:cNvPr>
            <p:cNvSpPr/>
            <p:nvPr/>
          </p:nvSpPr>
          <p:spPr>
            <a:xfrm>
              <a:off x="-620762" y="10530125"/>
              <a:ext cx="182650" cy="272825"/>
            </a:xfrm>
            <a:custGeom>
              <a:avLst/>
              <a:gdLst/>
              <a:ahLst/>
              <a:cxnLst/>
              <a:rect l="l" t="t" r="r" b="b"/>
              <a:pathLst>
                <a:path w="7306" h="10913" extrusionOk="0">
                  <a:moveTo>
                    <a:pt x="3550" y="0"/>
                  </a:moveTo>
                  <a:cubicBezTo>
                    <a:pt x="3426" y="0"/>
                    <a:pt x="3299" y="11"/>
                    <a:pt x="3169" y="35"/>
                  </a:cubicBezTo>
                  <a:cubicBezTo>
                    <a:pt x="2836" y="68"/>
                    <a:pt x="1968" y="235"/>
                    <a:pt x="1735" y="736"/>
                  </a:cubicBezTo>
                  <a:cubicBezTo>
                    <a:pt x="1501" y="1369"/>
                    <a:pt x="2569" y="1870"/>
                    <a:pt x="2435" y="2704"/>
                  </a:cubicBezTo>
                  <a:cubicBezTo>
                    <a:pt x="2335" y="3471"/>
                    <a:pt x="1368" y="3571"/>
                    <a:pt x="1201" y="4538"/>
                  </a:cubicBezTo>
                  <a:cubicBezTo>
                    <a:pt x="1134" y="4905"/>
                    <a:pt x="1268" y="5239"/>
                    <a:pt x="1368" y="5606"/>
                  </a:cubicBezTo>
                  <a:cubicBezTo>
                    <a:pt x="1701" y="7274"/>
                    <a:pt x="0" y="9242"/>
                    <a:pt x="1068" y="10476"/>
                  </a:cubicBezTo>
                  <a:cubicBezTo>
                    <a:pt x="1318" y="10776"/>
                    <a:pt x="1695" y="10912"/>
                    <a:pt x="2080" y="10912"/>
                  </a:cubicBezTo>
                  <a:cubicBezTo>
                    <a:pt x="2723" y="10912"/>
                    <a:pt x="3390" y="10534"/>
                    <a:pt x="3536" y="9909"/>
                  </a:cubicBezTo>
                  <a:cubicBezTo>
                    <a:pt x="3636" y="9475"/>
                    <a:pt x="3536" y="9042"/>
                    <a:pt x="3669" y="8575"/>
                  </a:cubicBezTo>
                  <a:cubicBezTo>
                    <a:pt x="3870" y="7741"/>
                    <a:pt x="5171" y="6973"/>
                    <a:pt x="5537" y="5939"/>
                  </a:cubicBezTo>
                  <a:cubicBezTo>
                    <a:pt x="5904" y="4872"/>
                    <a:pt x="5004" y="4238"/>
                    <a:pt x="5504" y="3471"/>
                  </a:cubicBezTo>
                  <a:cubicBezTo>
                    <a:pt x="5971" y="2870"/>
                    <a:pt x="6738" y="3137"/>
                    <a:pt x="7072" y="2437"/>
                  </a:cubicBezTo>
                  <a:cubicBezTo>
                    <a:pt x="7305" y="1970"/>
                    <a:pt x="7205" y="1369"/>
                    <a:pt x="6905" y="1036"/>
                  </a:cubicBezTo>
                  <a:cubicBezTo>
                    <a:pt x="6805" y="836"/>
                    <a:pt x="6505" y="736"/>
                    <a:pt x="5904" y="502"/>
                  </a:cubicBezTo>
                  <a:cubicBezTo>
                    <a:pt x="5404" y="402"/>
                    <a:pt x="5171" y="269"/>
                    <a:pt x="4737" y="202"/>
                  </a:cubicBezTo>
                  <a:cubicBezTo>
                    <a:pt x="4308" y="101"/>
                    <a:pt x="3937" y="0"/>
                    <a:pt x="355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2113;p52">
              <a:extLst>
                <a:ext uri="{FF2B5EF4-FFF2-40B4-BE49-F238E27FC236}">
                  <a16:creationId xmlns:a16="http://schemas.microsoft.com/office/drawing/2014/main" id="{4B3E7E37-427B-DA04-54EC-A0A457ECEAFA}"/>
                </a:ext>
              </a:extLst>
            </p:cNvPr>
            <p:cNvSpPr/>
            <p:nvPr/>
          </p:nvSpPr>
          <p:spPr>
            <a:xfrm>
              <a:off x="-1024387" y="11166075"/>
              <a:ext cx="214350" cy="265600"/>
            </a:xfrm>
            <a:custGeom>
              <a:avLst/>
              <a:gdLst/>
              <a:ahLst/>
              <a:cxnLst/>
              <a:rect l="l" t="t" r="r" b="b"/>
              <a:pathLst>
                <a:path w="8574" h="10624" extrusionOk="0">
                  <a:moveTo>
                    <a:pt x="6555" y="0"/>
                  </a:moveTo>
                  <a:cubicBezTo>
                    <a:pt x="6002" y="0"/>
                    <a:pt x="5434" y="269"/>
                    <a:pt x="5204" y="783"/>
                  </a:cubicBezTo>
                  <a:cubicBezTo>
                    <a:pt x="5037" y="1183"/>
                    <a:pt x="5037" y="1650"/>
                    <a:pt x="4837" y="2050"/>
                  </a:cubicBezTo>
                  <a:cubicBezTo>
                    <a:pt x="4470" y="2851"/>
                    <a:pt x="3103" y="3351"/>
                    <a:pt x="2502" y="4318"/>
                  </a:cubicBezTo>
                  <a:cubicBezTo>
                    <a:pt x="1902" y="5319"/>
                    <a:pt x="2702" y="6120"/>
                    <a:pt x="2068" y="6720"/>
                  </a:cubicBezTo>
                  <a:cubicBezTo>
                    <a:pt x="1535" y="7287"/>
                    <a:pt x="801" y="6854"/>
                    <a:pt x="334" y="7454"/>
                  </a:cubicBezTo>
                  <a:cubicBezTo>
                    <a:pt x="34" y="7854"/>
                    <a:pt x="0" y="8488"/>
                    <a:pt x="267" y="8855"/>
                  </a:cubicBezTo>
                  <a:cubicBezTo>
                    <a:pt x="367" y="9055"/>
                    <a:pt x="634" y="9222"/>
                    <a:pt x="1134" y="9522"/>
                  </a:cubicBezTo>
                  <a:cubicBezTo>
                    <a:pt x="1601" y="9822"/>
                    <a:pt x="1835" y="9989"/>
                    <a:pt x="2202" y="10156"/>
                  </a:cubicBezTo>
                  <a:cubicBezTo>
                    <a:pt x="2769" y="10389"/>
                    <a:pt x="3169" y="10556"/>
                    <a:pt x="3736" y="10623"/>
                  </a:cubicBezTo>
                  <a:cubicBezTo>
                    <a:pt x="3780" y="10623"/>
                    <a:pt x="3830" y="10623"/>
                    <a:pt x="3886" y="10623"/>
                  </a:cubicBezTo>
                  <a:cubicBezTo>
                    <a:pt x="4306" y="10623"/>
                    <a:pt x="5031" y="10597"/>
                    <a:pt x="5237" y="10156"/>
                  </a:cubicBezTo>
                  <a:cubicBezTo>
                    <a:pt x="5638" y="9555"/>
                    <a:pt x="4637" y="8888"/>
                    <a:pt x="4904" y="8054"/>
                  </a:cubicBezTo>
                  <a:cubicBezTo>
                    <a:pt x="5171" y="7321"/>
                    <a:pt x="6171" y="7387"/>
                    <a:pt x="6505" y="6487"/>
                  </a:cubicBezTo>
                  <a:cubicBezTo>
                    <a:pt x="6638" y="6153"/>
                    <a:pt x="6538" y="5786"/>
                    <a:pt x="6538" y="5386"/>
                  </a:cubicBezTo>
                  <a:cubicBezTo>
                    <a:pt x="6538" y="3685"/>
                    <a:pt x="8573" y="2117"/>
                    <a:pt x="7739" y="649"/>
                  </a:cubicBezTo>
                  <a:cubicBezTo>
                    <a:pt x="7520" y="211"/>
                    <a:pt x="7044" y="0"/>
                    <a:pt x="655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2114;p52">
              <a:extLst>
                <a:ext uri="{FF2B5EF4-FFF2-40B4-BE49-F238E27FC236}">
                  <a16:creationId xmlns:a16="http://schemas.microsoft.com/office/drawing/2014/main" id="{93E479EE-315F-7A26-E3D8-2438E57D62A9}"/>
                </a:ext>
              </a:extLst>
            </p:cNvPr>
            <p:cNvSpPr/>
            <p:nvPr/>
          </p:nvSpPr>
          <p:spPr>
            <a:xfrm>
              <a:off x="-1121962" y="10641400"/>
              <a:ext cx="264375" cy="217900"/>
            </a:xfrm>
            <a:custGeom>
              <a:avLst/>
              <a:gdLst/>
              <a:ahLst/>
              <a:cxnLst/>
              <a:rect l="l" t="t" r="r" b="b"/>
              <a:pathLst>
                <a:path w="10575" h="8716" extrusionOk="0">
                  <a:moveTo>
                    <a:pt x="2877" y="1"/>
                  </a:moveTo>
                  <a:cubicBezTo>
                    <a:pt x="2702" y="1"/>
                    <a:pt x="2528" y="31"/>
                    <a:pt x="2369" y="87"/>
                  </a:cubicBezTo>
                  <a:cubicBezTo>
                    <a:pt x="2169" y="154"/>
                    <a:pt x="1935" y="421"/>
                    <a:pt x="1568" y="855"/>
                  </a:cubicBezTo>
                  <a:cubicBezTo>
                    <a:pt x="1201" y="1255"/>
                    <a:pt x="1035" y="1455"/>
                    <a:pt x="834" y="1822"/>
                  </a:cubicBezTo>
                  <a:cubicBezTo>
                    <a:pt x="534" y="2322"/>
                    <a:pt x="267" y="2756"/>
                    <a:pt x="201" y="3290"/>
                  </a:cubicBezTo>
                  <a:cubicBezTo>
                    <a:pt x="167" y="3623"/>
                    <a:pt x="1" y="4491"/>
                    <a:pt x="434" y="4857"/>
                  </a:cubicBezTo>
                  <a:cubicBezTo>
                    <a:pt x="553" y="4949"/>
                    <a:pt x="682" y="4982"/>
                    <a:pt x="817" y="4982"/>
                  </a:cubicBezTo>
                  <a:cubicBezTo>
                    <a:pt x="1197" y="4982"/>
                    <a:pt x="1633" y="4715"/>
                    <a:pt x="2083" y="4715"/>
                  </a:cubicBezTo>
                  <a:cubicBezTo>
                    <a:pt x="2233" y="4715"/>
                    <a:pt x="2384" y="4745"/>
                    <a:pt x="2536" y="4824"/>
                  </a:cubicBezTo>
                  <a:cubicBezTo>
                    <a:pt x="3236" y="5191"/>
                    <a:pt x="3036" y="6125"/>
                    <a:pt x="3870" y="6625"/>
                  </a:cubicBezTo>
                  <a:cubicBezTo>
                    <a:pt x="4204" y="6792"/>
                    <a:pt x="4570" y="6759"/>
                    <a:pt x="4937" y="6792"/>
                  </a:cubicBezTo>
                  <a:cubicBezTo>
                    <a:pt x="6393" y="6967"/>
                    <a:pt x="7594" y="8716"/>
                    <a:pt x="8918" y="8716"/>
                  </a:cubicBezTo>
                  <a:cubicBezTo>
                    <a:pt x="9111" y="8716"/>
                    <a:pt x="9307" y="8678"/>
                    <a:pt x="9507" y="8593"/>
                  </a:cubicBezTo>
                  <a:cubicBezTo>
                    <a:pt x="10441" y="8160"/>
                    <a:pt x="10575" y="6592"/>
                    <a:pt x="9707" y="6025"/>
                  </a:cubicBezTo>
                  <a:cubicBezTo>
                    <a:pt x="9307" y="5791"/>
                    <a:pt x="8874" y="5758"/>
                    <a:pt x="8473" y="5525"/>
                  </a:cubicBezTo>
                  <a:cubicBezTo>
                    <a:pt x="7773" y="5091"/>
                    <a:pt x="7439" y="3623"/>
                    <a:pt x="6572" y="2956"/>
                  </a:cubicBezTo>
                  <a:cubicBezTo>
                    <a:pt x="5671" y="2256"/>
                    <a:pt x="4771" y="2956"/>
                    <a:pt x="4237" y="2189"/>
                  </a:cubicBezTo>
                  <a:cubicBezTo>
                    <a:pt x="3770" y="1588"/>
                    <a:pt x="4270" y="921"/>
                    <a:pt x="3770" y="354"/>
                  </a:cubicBezTo>
                  <a:cubicBezTo>
                    <a:pt x="3550" y="112"/>
                    <a:pt x="3214" y="1"/>
                    <a:pt x="287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2115;p52">
              <a:extLst>
                <a:ext uri="{FF2B5EF4-FFF2-40B4-BE49-F238E27FC236}">
                  <a16:creationId xmlns:a16="http://schemas.microsoft.com/office/drawing/2014/main" id="{B292AF0E-06F6-D547-AF33-0717A68CDBA0}"/>
                </a:ext>
              </a:extLst>
            </p:cNvPr>
            <p:cNvSpPr/>
            <p:nvPr/>
          </p:nvSpPr>
          <p:spPr>
            <a:xfrm>
              <a:off x="-1182837" y="11074025"/>
              <a:ext cx="285125" cy="164600"/>
            </a:xfrm>
            <a:custGeom>
              <a:avLst/>
              <a:gdLst/>
              <a:ahLst/>
              <a:cxnLst/>
              <a:rect l="l" t="t" r="r" b="b"/>
              <a:pathLst>
                <a:path w="11405" h="6584" extrusionOk="0">
                  <a:moveTo>
                    <a:pt x="9675" y="1"/>
                  </a:moveTo>
                  <a:cubicBezTo>
                    <a:pt x="9551" y="1"/>
                    <a:pt x="9428" y="20"/>
                    <a:pt x="9307" y="61"/>
                  </a:cubicBezTo>
                  <a:cubicBezTo>
                    <a:pt x="8873" y="228"/>
                    <a:pt x="8540" y="562"/>
                    <a:pt x="8140" y="695"/>
                  </a:cubicBezTo>
                  <a:cubicBezTo>
                    <a:pt x="7987" y="752"/>
                    <a:pt x="7815" y="774"/>
                    <a:pt x="7628" y="774"/>
                  </a:cubicBezTo>
                  <a:cubicBezTo>
                    <a:pt x="6983" y="774"/>
                    <a:pt x="6168" y="511"/>
                    <a:pt x="5437" y="511"/>
                  </a:cubicBezTo>
                  <a:cubicBezTo>
                    <a:pt x="5264" y="511"/>
                    <a:pt x="5097" y="526"/>
                    <a:pt x="4937" y="562"/>
                  </a:cubicBezTo>
                  <a:cubicBezTo>
                    <a:pt x="3819" y="825"/>
                    <a:pt x="3803" y="1963"/>
                    <a:pt x="2908" y="1963"/>
                  </a:cubicBezTo>
                  <a:cubicBezTo>
                    <a:pt x="2895" y="1963"/>
                    <a:pt x="2882" y="1963"/>
                    <a:pt x="2869" y="1963"/>
                  </a:cubicBezTo>
                  <a:cubicBezTo>
                    <a:pt x="2177" y="1900"/>
                    <a:pt x="1960" y="1154"/>
                    <a:pt x="1293" y="1154"/>
                  </a:cubicBezTo>
                  <a:cubicBezTo>
                    <a:pt x="1253" y="1154"/>
                    <a:pt x="1211" y="1157"/>
                    <a:pt x="1168" y="1162"/>
                  </a:cubicBezTo>
                  <a:cubicBezTo>
                    <a:pt x="668" y="1196"/>
                    <a:pt x="201" y="1596"/>
                    <a:pt x="101" y="2063"/>
                  </a:cubicBezTo>
                  <a:cubicBezTo>
                    <a:pt x="0" y="2296"/>
                    <a:pt x="101" y="2563"/>
                    <a:pt x="201" y="3164"/>
                  </a:cubicBezTo>
                  <a:cubicBezTo>
                    <a:pt x="267" y="3664"/>
                    <a:pt x="301" y="3964"/>
                    <a:pt x="467" y="4364"/>
                  </a:cubicBezTo>
                  <a:cubicBezTo>
                    <a:pt x="668" y="4898"/>
                    <a:pt x="834" y="5365"/>
                    <a:pt x="1201" y="5799"/>
                  </a:cubicBezTo>
                  <a:cubicBezTo>
                    <a:pt x="1414" y="6011"/>
                    <a:pt x="1931" y="6584"/>
                    <a:pt x="2450" y="6584"/>
                  </a:cubicBezTo>
                  <a:cubicBezTo>
                    <a:pt x="2501" y="6584"/>
                    <a:pt x="2552" y="6578"/>
                    <a:pt x="2602" y="6566"/>
                  </a:cubicBezTo>
                  <a:cubicBezTo>
                    <a:pt x="3269" y="6399"/>
                    <a:pt x="3036" y="5232"/>
                    <a:pt x="3837" y="4898"/>
                  </a:cubicBezTo>
                  <a:cubicBezTo>
                    <a:pt x="3968" y="4836"/>
                    <a:pt x="4096" y="4812"/>
                    <a:pt x="4225" y="4812"/>
                  </a:cubicBezTo>
                  <a:cubicBezTo>
                    <a:pt x="4646" y="4812"/>
                    <a:pt x="5067" y="5067"/>
                    <a:pt x="5573" y="5067"/>
                  </a:cubicBezTo>
                  <a:cubicBezTo>
                    <a:pt x="5740" y="5067"/>
                    <a:pt x="5916" y="5039"/>
                    <a:pt x="6105" y="4965"/>
                  </a:cubicBezTo>
                  <a:cubicBezTo>
                    <a:pt x="6438" y="4831"/>
                    <a:pt x="6639" y="4498"/>
                    <a:pt x="6872" y="4231"/>
                  </a:cubicBezTo>
                  <a:cubicBezTo>
                    <a:pt x="8106" y="3064"/>
                    <a:pt x="10675" y="3464"/>
                    <a:pt x="11142" y="1829"/>
                  </a:cubicBezTo>
                  <a:cubicBezTo>
                    <a:pt x="11405" y="953"/>
                    <a:pt x="10543" y="1"/>
                    <a:pt x="967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2116;p52">
              <a:extLst>
                <a:ext uri="{FF2B5EF4-FFF2-40B4-BE49-F238E27FC236}">
                  <a16:creationId xmlns:a16="http://schemas.microsoft.com/office/drawing/2014/main" id="{24CDDB10-44B3-BE38-ECA0-99DD29E54E8F}"/>
                </a:ext>
              </a:extLst>
            </p:cNvPr>
            <p:cNvSpPr/>
            <p:nvPr/>
          </p:nvSpPr>
          <p:spPr>
            <a:xfrm>
              <a:off x="-508187" y="10675500"/>
              <a:ext cx="258550" cy="227325"/>
            </a:xfrm>
            <a:custGeom>
              <a:avLst/>
              <a:gdLst/>
              <a:ahLst/>
              <a:cxnLst/>
              <a:rect l="l" t="t" r="r" b="b"/>
              <a:pathLst>
                <a:path w="10342" h="9093" extrusionOk="0">
                  <a:moveTo>
                    <a:pt x="6645" y="0"/>
                  </a:moveTo>
                  <a:cubicBezTo>
                    <a:pt x="6483" y="0"/>
                    <a:pt x="6331" y="34"/>
                    <a:pt x="6205" y="124"/>
                  </a:cubicBezTo>
                  <a:cubicBezTo>
                    <a:pt x="5671" y="525"/>
                    <a:pt x="6272" y="1559"/>
                    <a:pt x="5704" y="2159"/>
                  </a:cubicBezTo>
                  <a:cubicBezTo>
                    <a:pt x="5171" y="2760"/>
                    <a:pt x="4303" y="2293"/>
                    <a:pt x="3636" y="2993"/>
                  </a:cubicBezTo>
                  <a:cubicBezTo>
                    <a:pt x="3369" y="3260"/>
                    <a:pt x="3303" y="3627"/>
                    <a:pt x="3169" y="3994"/>
                  </a:cubicBezTo>
                  <a:cubicBezTo>
                    <a:pt x="2502" y="5562"/>
                    <a:pt x="0" y="6229"/>
                    <a:pt x="167" y="7897"/>
                  </a:cubicBezTo>
                  <a:cubicBezTo>
                    <a:pt x="260" y="8615"/>
                    <a:pt x="1014" y="9092"/>
                    <a:pt x="1711" y="9092"/>
                  </a:cubicBezTo>
                  <a:cubicBezTo>
                    <a:pt x="2017" y="9092"/>
                    <a:pt x="2312" y="9001"/>
                    <a:pt x="2536" y="8797"/>
                  </a:cubicBezTo>
                  <a:cubicBezTo>
                    <a:pt x="2869" y="8497"/>
                    <a:pt x="3036" y="8063"/>
                    <a:pt x="3369" y="7763"/>
                  </a:cubicBezTo>
                  <a:cubicBezTo>
                    <a:pt x="4003" y="7163"/>
                    <a:pt x="5504" y="7263"/>
                    <a:pt x="6405" y="6629"/>
                  </a:cubicBezTo>
                  <a:cubicBezTo>
                    <a:pt x="7339" y="5962"/>
                    <a:pt x="6905" y="4928"/>
                    <a:pt x="7739" y="4594"/>
                  </a:cubicBezTo>
                  <a:cubicBezTo>
                    <a:pt x="7868" y="4547"/>
                    <a:pt x="7990" y="4529"/>
                    <a:pt x="8108" y="4529"/>
                  </a:cubicBezTo>
                  <a:cubicBezTo>
                    <a:pt x="8511" y="4529"/>
                    <a:pt x="8861" y="4741"/>
                    <a:pt x="9223" y="4741"/>
                  </a:cubicBezTo>
                  <a:cubicBezTo>
                    <a:pt x="9359" y="4741"/>
                    <a:pt x="9497" y="4711"/>
                    <a:pt x="9641" y="4628"/>
                  </a:cubicBezTo>
                  <a:cubicBezTo>
                    <a:pt x="10074" y="4394"/>
                    <a:pt x="10341" y="3794"/>
                    <a:pt x="10308" y="3327"/>
                  </a:cubicBezTo>
                  <a:cubicBezTo>
                    <a:pt x="10241" y="3127"/>
                    <a:pt x="10074" y="2893"/>
                    <a:pt x="9741" y="2393"/>
                  </a:cubicBezTo>
                  <a:cubicBezTo>
                    <a:pt x="9507" y="1892"/>
                    <a:pt x="9340" y="1625"/>
                    <a:pt x="9040" y="1325"/>
                  </a:cubicBezTo>
                  <a:cubicBezTo>
                    <a:pt x="8673" y="925"/>
                    <a:pt x="8340" y="525"/>
                    <a:pt x="7806" y="325"/>
                  </a:cubicBezTo>
                  <a:cubicBezTo>
                    <a:pt x="7587" y="251"/>
                    <a:pt x="7083" y="0"/>
                    <a:pt x="664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2117;p52">
              <a:extLst>
                <a:ext uri="{FF2B5EF4-FFF2-40B4-BE49-F238E27FC236}">
                  <a16:creationId xmlns:a16="http://schemas.microsoft.com/office/drawing/2014/main" id="{C9683C61-6E2E-AC3D-0D62-341E1DF33983}"/>
                </a:ext>
              </a:extLst>
            </p:cNvPr>
            <p:cNvSpPr/>
            <p:nvPr/>
          </p:nvSpPr>
          <p:spPr>
            <a:xfrm>
              <a:off x="-544037" y="11164575"/>
              <a:ext cx="241025" cy="253150"/>
            </a:xfrm>
            <a:custGeom>
              <a:avLst/>
              <a:gdLst/>
              <a:ahLst/>
              <a:cxnLst/>
              <a:rect l="l" t="t" r="r" b="b"/>
              <a:pathLst>
                <a:path w="9641" h="10126" extrusionOk="0">
                  <a:moveTo>
                    <a:pt x="1795" y="1"/>
                  </a:moveTo>
                  <a:cubicBezTo>
                    <a:pt x="1743" y="1"/>
                    <a:pt x="1689" y="3"/>
                    <a:pt x="1635" y="9"/>
                  </a:cubicBezTo>
                  <a:cubicBezTo>
                    <a:pt x="600" y="109"/>
                    <a:pt x="0" y="1576"/>
                    <a:pt x="701" y="2377"/>
                  </a:cubicBezTo>
                  <a:cubicBezTo>
                    <a:pt x="1001" y="2711"/>
                    <a:pt x="1468" y="2877"/>
                    <a:pt x="1768" y="3211"/>
                  </a:cubicBezTo>
                  <a:cubicBezTo>
                    <a:pt x="2335" y="3845"/>
                    <a:pt x="2202" y="5346"/>
                    <a:pt x="2869" y="6246"/>
                  </a:cubicBezTo>
                  <a:cubicBezTo>
                    <a:pt x="3536" y="7180"/>
                    <a:pt x="4603" y="6747"/>
                    <a:pt x="4937" y="7581"/>
                  </a:cubicBezTo>
                  <a:cubicBezTo>
                    <a:pt x="5170" y="8281"/>
                    <a:pt x="4503" y="8848"/>
                    <a:pt x="4870" y="9449"/>
                  </a:cubicBezTo>
                  <a:cubicBezTo>
                    <a:pt x="5110" y="9868"/>
                    <a:pt x="5565" y="10126"/>
                    <a:pt x="6017" y="10126"/>
                  </a:cubicBezTo>
                  <a:cubicBezTo>
                    <a:pt x="6069" y="10126"/>
                    <a:pt x="6120" y="10123"/>
                    <a:pt x="6171" y="10116"/>
                  </a:cubicBezTo>
                  <a:cubicBezTo>
                    <a:pt x="6371" y="10082"/>
                    <a:pt x="6638" y="9916"/>
                    <a:pt x="7138" y="9582"/>
                  </a:cubicBezTo>
                  <a:cubicBezTo>
                    <a:pt x="7472" y="9349"/>
                    <a:pt x="7739" y="9182"/>
                    <a:pt x="8072" y="8882"/>
                  </a:cubicBezTo>
                  <a:cubicBezTo>
                    <a:pt x="8473" y="8481"/>
                    <a:pt x="8840" y="8181"/>
                    <a:pt x="9107" y="7647"/>
                  </a:cubicBezTo>
                  <a:cubicBezTo>
                    <a:pt x="9273" y="7381"/>
                    <a:pt x="9640" y="6547"/>
                    <a:pt x="9307" y="6080"/>
                  </a:cubicBezTo>
                  <a:cubicBezTo>
                    <a:pt x="9156" y="5879"/>
                    <a:pt x="8916" y="5843"/>
                    <a:pt x="8643" y="5843"/>
                  </a:cubicBezTo>
                  <a:cubicBezTo>
                    <a:pt x="8493" y="5843"/>
                    <a:pt x="8333" y="5854"/>
                    <a:pt x="8172" y="5854"/>
                  </a:cubicBezTo>
                  <a:cubicBezTo>
                    <a:pt x="7848" y="5854"/>
                    <a:pt x="7522" y="5810"/>
                    <a:pt x="7272" y="5546"/>
                  </a:cubicBezTo>
                  <a:cubicBezTo>
                    <a:pt x="6671" y="5012"/>
                    <a:pt x="7138" y="4112"/>
                    <a:pt x="6471" y="3444"/>
                  </a:cubicBezTo>
                  <a:cubicBezTo>
                    <a:pt x="6204" y="3211"/>
                    <a:pt x="5838" y="3111"/>
                    <a:pt x="5504" y="3011"/>
                  </a:cubicBezTo>
                  <a:cubicBezTo>
                    <a:pt x="4019" y="2365"/>
                    <a:pt x="3377" y="1"/>
                    <a:pt x="179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2118;p52">
              <a:extLst>
                <a:ext uri="{FF2B5EF4-FFF2-40B4-BE49-F238E27FC236}">
                  <a16:creationId xmlns:a16="http://schemas.microsoft.com/office/drawing/2014/main" id="{34E4A705-4D15-FDBD-2010-1EBED11BAAEF}"/>
                </a:ext>
              </a:extLst>
            </p:cNvPr>
            <p:cNvSpPr/>
            <p:nvPr/>
          </p:nvSpPr>
          <p:spPr>
            <a:xfrm>
              <a:off x="-837587" y="11240350"/>
              <a:ext cx="142625" cy="277425"/>
            </a:xfrm>
            <a:custGeom>
              <a:avLst/>
              <a:gdLst/>
              <a:ahLst/>
              <a:cxnLst/>
              <a:rect l="l" t="t" r="r" b="b"/>
              <a:pathLst>
                <a:path w="5705" h="11097" extrusionOk="0">
                  <a:moveTo>
                    <a:pt x="3574" y="0"/>
                  </a:moveTo>
                  <a:cubicBezTo>
                    <a:pt x="2833" y="0"/>
                    <a:pt x="2060" y="567"/>
                    <a:pt x="2035" y="1347"/>
                  </a:cubicBezTo>
                  <a:cubicBezTo>
                    <a:pt x="2035" y="1781"/>
                    <a:pt x="2202" y="2215"/>
                    <a:pt x="2202" y="2682"/>
                  </a:cubicBezTo>
                  <a:cubicBezTo>
                    <a:pt x="2169" y="3549"/>
                    <a:pt x="1068" y="4550"/>
                    <a:pt x="901" y="5617"/>
                  </a:cubicBezTo>
                  <a:cubicBezTo>
                    <a:pt x="734" y="6751"/>
                    <a:pt x="1802" y="7218"/>
                    <a:pt x="1468" y="8019"/>
                  </a:cubicBezTo>
                  <a:cubicBezTo>
                    <a:pt x="1168" y="8719"/>
                    <a:pt x="301" y="8586"/>
                    <a:pt x="134" y="9353"/>
                  </a:cubicBezTo>
                  <a:cubicBezTo>
                    <a:pt x="0" y="9853"/>
                    <a:pt x="200" y="10421"/>
                    <a:pt x="567" y="10721"/>
                  </a:cubicBezTo>
                  <a:cubicBezTo>
                    <a:pt x="734" y="10854"/>
                    <a:pt x="1034" y="10921"/>
                    <a:pt x="1668" y="11021"/>
                  </a:cubicBezTo>
                  <a:cubicBezTo>
                    <a:pt x="2068" y="11054"/>
                    <a:pt x="2369" y="11088"/>
                    <a:pt x="2802" y="11088"/>
                  </a:cubicBezTo>
                  <a:cubicBezTo>
                    <a:pt x="3009" y="11088"/>
                    <a:pt x="3202" y="11097"/>
                    <a:pt x="3389" y="11097"/>
                  </a:cubicBezTo>
                  <a:cubicBezTo>
                    <a:pt x="3718" y="11097"/>
                    <a:pt x="4030" y="11070"/>
                    <a:pt x="4370" y="10921"/>
                  </a:cubicBezTo>
                  <a:cubicBezTo>
                    <a:pt x="4704" y="10821"/>
                    <a:pt x="5538" y="10521"/>
                    <a:pt x="5638" y="9920"/>
                  </a:cubicBezTo>
                  <a:cubicBezTo>
                    <a:pt x="5704" y="9253"/>
                    <a:pt x="4570" y="9020"/>
                    <a:pt x="4537" y="8152"/>
                  </a:cubicBezTo>
                  <a:cubicBezTo>
                    <a:pt x="4504" y="7352"/>
                    <a:pt x="5404" y="7051"/>
                    <a:pt x="5404" y="6084"/>
                  </a:cubicBezTo>
                  <a:cubicBezTo>
                    <a:pt x="5404" y="5717"/>
                    <a:pt x="5171" y="5417"/>
                    <a:pt x="5037" y="5083"/>
                  </a:cubicBezTo>
                  <a:cubicBezTo>
                    <a:pt x="4370" y="3549"/>
                    <a:pt x="5671" y="1281"/>
                    <a:pt x="4337" y="247"/>
                  </a:cubicBezTo>
                  <a:cubicBezTo>
                    <a:pt x="4113" y="76"/>
                    <a:pt x="3846" y="0"/>
                    <a:pt x="357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2119;p52">
              <a:extLst>
                <a:ext uri="{FF2B5EF4-FFF2-40B4-BE49-F238E27FC236}">
                  <a16:creationId xmlns:a16="http://schemas.microsoft.com/office/drawing/2014/main" id="{25910D02-F484-AB31-0E47-01995DDB9736}"/>
                </a:ext>
              </a:extLst>
            </p:cNvPr>
            <p:cNvSpPr/>
            <p:nvPr/>
          </p:nvSpPr>
          <p:spPr>
            <a:xfrm>
              <a:off x="-1192837" y="10863625"/>
              <a:ext cx="287725" cy="158275"/>
            </a:xfrm>
            <a:custGeom>
              <a:avLst/>
              <a:gdLst/>
              <a:ahLst/>
              <a:cxnLst/>
              <a:rect l="l" t="t" r="r" b="b"/>
              <a:pathLst>
                <a:path w="11509" h="6331" extrusionOk="0">
                  <a:moveTo>
                    <a:pt x="1964" y="1"/>
                  </a:moveTo>
                  <a:cubicBezTo>
                    <a:pt x="1624" y="1"/>
                    <a:pt x="1283" y="111"/>
                    <a:pt x="1068" y="305"/>
                  </a:cubicBezTo>
                  <a:cubicBezTo>
                    <a:pt x="901" y="472"/>
                    <a:pt x="834" y="739"/>
                    <a:pt x="601" y="1306"/>
                  </a:cubicBezTo>
                  <a:cubicBezTo>
                    <a:pt x="400" y="1873"/>
                    <a:pt x="267" y="2140"/>
                    <a:pt x="200" y="2573"/>
                  </a:cubicBezTo>
                  <a:cubicBezTo>
                    <a:pt x="67" y="3140"/>
                    <a:pt x="0" y="3607"/>
                    <a:pt x="100" y="4141"/>
                  </a:cubicBezTo>
                  <a:cubicBezTo>
                    <a:pt x="200" y="4475"/>
                    <a:pt x="334" y="5375"/>
                    <a:pt x="867" y="5509"/>
                  </a:cubicBezTo>
                  <a:cubicBezTo>
                    <a:pt x="932" y="5531"/>
                    <a:pt x="994" y="5541"/>
                    <a:pt x="1054" y="5541"/>
                  </a:cubicBezTo>
                  <a:cubicBezTo>
                    <a:pt x="1581" y="5541"/>
                    <a:pt x="1970" y="4763"/>
                    <a:pt x="2685" y="4763"/>
                  </a:cubicBezTo>
                  <a:cubicBezTo>
                    <a:pt x="2734" y="4763"/>
                    <a:pt x="2784" y="4767"/>
                    <a:pt x="2836" y="4775"/>
                  </a:cubicBezTo>
                  <a:cubicBezTo>
                    <a:pt x="3603" y="4875"/>
                    <a:pt x="3736" y="5809"/>
                    <a:pt x="4704" y="5976"/>
                  </a:cubicBezTo>
                  <a:cubicBezTo>
                    <a:pt x="4762" y="5986"/>
                    <a:pt x="4819" y="5991"/>
                    <a:pt x="4876" y="5991"/>
                  </a:cubicBezTo>
                  <a:cubicBezTo>
                    <a:pt x="5177" y="5991"/>
                    <a:pt x="5462" y="5860"/>
                    <a:pt x="5771" y="5775"/>
                  </a:cubicBezTo>
                  <a:cubicBezTo>
                    <a:pt x="5942" y="5738"/>
                    <a:pt x="6117" y="5722"/>
                    <a:pt x="6294" y="5722"/>
                  </a:cubicBezTo>
                  <a:cubicBezTo>
                    <a:pt x="7377" y="5722"/>
                    <a:pt x="8540" y="6330"/>
                    <a:pt x="9541" y="6330"/>
                  </a:cubicBezTo>
                  <a:cubicBezTo>
                    <a:pt x="9965" y="6330"/>
                    <a:pt x="10360" y="6221"/>
                    <a:pt x="10708" y="5909"/>
                  </a:cubicBezTo>
                  <a:cubicBezTo>
                    <a:pt x="11508" y="5208"/>
                    <a:pt x="11075" y="3641"/>
                    <a:pt x="10041" y="3440"/>
                  </a:cubicBezTo>
                  <a:cubicBezTo>
                    <a:pt x="9896" y="3407"/>
                    <a:pt x="9752" y="3400"/>
                    <a:pt x="9606" y="3400"/>
                  </a:cubicBezTo>
                  <a:cubicBezTo>
                    <a:pt x="9489" y="3400"/>
                    <a:pt x="9372" y="3404"/>
                    <a:pt x="9253" y="3404"/>
                  </a:cubicBezTo>
                  <a:cubicBezTo>
                    <a:pt x="9075" y="3404"/>
                    <a:pt x="8893" y="3394"/>
                    <a:pt x="8706" y="3340"/>
                  </a:cubicBezTo>
                  <a:cubicBezTo>
                    <a:pt x="7872" y="3174"/>
                    <a:pt x="7072" y="1906"/>
                    <a:pt x="6004" y="1572"/>
                  </a:cubicBezTo>
                  <a:cubicBezTo>
                    <a:pt x="5825" y="1518"/>
                    <a:pt x="5658" y="1496"/>
                    <a:pt x="5500" y="1496"/>
                  </a:cubicBezTo>
                  <a:cubicBezTo>
                    <a:pt x="4902" y="1496"/>
                    <a:pt x="4450" y="1810"/>
                    <a:pt x="4016" y="1810"/>
                  </a:cubicBezTo>
                  <a:cubicBezTo>
                    <a:pt x="3867" y="1810"/>
                    <a:pt x="3720" y="1773"/>
                    <a:pt x="3569" y="1673"/>
                  </a:cubicBezTo>
                  <a:cubicBezTo>
                    <a:pt x="2936" y="1272"/>
                    <a:pt x="3202" y="438"/>
                    <a:pt x="2502" y="105"/>
                  </a:cubicBezTo>
                  <a:cubicBezTo>
                    <a:pt x="2337" y="34"/>
                    <a:pt x="2150" y="1"/>
                    <a:pt x="196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2120;p52">
              <a:extLst>
                <a:ext uri="{FF2B5EF4-FFF2-40B4-BE49-F238E27FC236}">
                  <a16:creationId xmlns:a16="http://schemas.microsoft.com/office/drawing/2014/main" id="{944B66B8-DD97-537D-2994-246301FE383D}"/>
                </a:ext>
              </a:extLst>
            </p:cNvPr>
            <p:cNvSpPr/>
            <p:nvPr/>
          </p:nvSpPr>
          <p:spPr>
            <a:xfrm>
              <a:off x="-1066912" y="10630225"/>
              <a:ext cx="752225" cy="753075"/>
            </a:xfrm>
            <a:custGeom>
              <a:avLst/>
              <a:gdLst/>
              <a:ahLst/>
              <a:cxnLst/>
              <a:rect l="l" t="t" r="r" b="b"/>
              <a:pathLst>
                <a:path w="30089" h="30123" extrusionOk="0">
                  <a:moveTo>
                    <a:pt x="15044" y="1"/>
                  </a:moveTo>
                  <a:cubicBezTo>
                    <a:pt x="6738" y="1"/>
                    <a:pt x="0" y="6772"/>
                    <a:pt x="0" y="15078"/>
                  </a:cubicBezTo>
                  <a:cubicBezTo>
                    <a:pt x="0" y="23384"/>
                    <a:pt x="6738" y="30122"/>
                    <a:pt x="15044" y="30122"/>
                  </a:cubicBezTo>
                  <a:cubicBezTo>
                    <a:pt x="23350" y="30122"/>
                    <a:pt x="30088" y="23384"/>
                    <a:pt x="30088" y="15078"/>
                  </a:cubicBezTo>
                  <a:cubicBezTo>
                    <a:pt x="30088" y="6772"/>
                    <a:pt x="23350" y="1"/>
                    <a:pt x="1504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2121;p52">
              <a:extLst>
                <a:ext uri="{FF2B5EF4-FFF2-40B4-BE49-F238E27FC236}">
                  <a16:creationId xmlns:a16="http://schemas.microsoft.com/office/drawing/2014/main" id="{ED323DB9-A3B7-917C-9A05-53D64F793AE6}"/>
                </a:ext>
              </a:extLst>
            </p:cNvPr>
            <p:cNvSpPr/>
            <p:nvPr/>
          </p:nvSpPr>
          <p:spPr>
            <a:xfrm>
              <a:off x="-1037737" y="10659425"/>
              <a:ext cx="693850" cy="694675"/>
            </a:xfrm>
            <a:custGeom>
              <a:avLst/>
              <a:gdLst/>
              <a:ahLst/>
              <a:cxnLst/>
              <a:rect l="l" t="t" r="r" b="b"/>
              <a:pathLst>
                <a:path w="27754" h="27787" extrusionOk="0">
                  <a:moveTo>
                    <a:pt x="13877" y="0"/>
                  </a:moveTo>
                  <a:cubicBezTo>
                    <a:pt x="6205" y="0"/>
                    <a:pt x="1" y="6238"/>
                    <a:pt x="1" y="13910"/>
                  </a:cubicBezTo>
                  <a:cubicBezTo>
                    <a:pt x="1" y="21582"/>
                    <a:pt x="6205" y="27787"/>
                    <a:pt x="13877" y="27787"/>
                  </a:cubicBezTo>
                  <a:cubicBezTo>
                    <a:pt x="21549" y="27787"/>
                    <a:pt x="27754" y="21582"/>
                    <a:pt x="27754" y="13910"/>
                  </a:cubicBezTo>
                  <a:cubicBezTo>
                    <a:pt x="27754" y="6238"/>
                    <a:pt x="21549" y="0"/>
                    <a:pt x="1387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2122;p52">
              <a:extLst>
                <a:ext uri="{FF2B5EF4-FFF2-40B4-BE49-F238E27FC236}">
                  <a16:creationId xmlns:a16="http://schemas.microsoft.com/office/drawing/2014/main" id="{867943E3-09B7-6B0E-1C74-5C5C738E6B4D}"/>
                </a:ext>
              </a:extLst>
            </p:cNvPr>
            <p:cNvSpPr/>
            <p:nvPr/>
          </p:nvSpPr>
          <p:spPr>
            <a:xfrm>
              <a:off x="-602412" y="10927100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4" y="1"/>
                  </a:moveTo>
                  <a:cubicBezTo>
                    <a:pt x="0" y="1"/>
                    <a:pt x="0" y="1602"/>
                    <a:pt x="1034" y="1602"/>
                  </a:cubicBezTo>
                  <a:cubicBezTo>
                    <a:pt x="2102" y="1602"/>
                    <a:pt x="2102" y="1"/>
                    <a:pt x="103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2123;p52">
              <a:extLst>
                <a:ext uri="{FF2B5EF4-FFF2-40B4-BE49-F238E27FC236}">
                  <a16:creationId xmlns:a16="http://schemas.microsoft.com/office/drawing/2014/main" id="{DFF1180C-471D-EC86-5159-A8E1ED17A03D}"/>
                </a:ext>
              </a:extLst>
            </p:cNvPr>
            <p:cNvSpPr/>
            <p:nvPr/>
          </p:nvSpPr>
          <p:spPr>
            <a:xfrm>
              <a:off x="-699162" y="10842050"/>
              <a:ext cx="52575" cy="40875"/>
            </a:xfrm>
            <a:custGeom>
              <a:avLst/>
              <a:gdLst/>
              <a:ahLst/>
              <a:cxnLst/>
              <a:rect l="l" t="t" r="r" b="b"/>
              <a:pathLst>
                <a:path w="2103" h="1635" extrusionOk="0">
                  <a:moveTo>
                    <a:pt x="1035" y="0"/>
                  </a:moveTo>
                  <a:cubicBezTo>
                    <a:pt x="1" y="0"/>
                    <a:pt x="1" y="1635"/>
                    <a:pt x="1035" y="1635"/>
                  </a:cubicBezTo>
                  <a:cubicBezTo>
                    <a:pt x="2102" y="1635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2124;p52">
              <a:extLst>
                <a:ext uri="{FF2B5EF4-FFF2-40B4-BE49-F238E27FC236}">
                  <a16:creationId xmlns:a16="http://schemas.microsoft.com/office/drawing/2014/main" id="{5F2CABA2-E469-9F3D-78A9-E91545B894A7}"/>
                </a:ext>
              </a:extLst>
            </p:cNvPr>
            <p:cNvSpPr/>
            <p:nvPr/>
          </p:nvSpPr>
          <p:spPr>
            <a:xfrm>
              <a:off x="-802562" y="1086540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0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2125;p52">
              <a:extLst>
                <a:ext uri="{FF2B5EF4-FFF2-40B4-BE49-F238E27FC236}">
                  <a16:creationId xmlns:a16="http://schemas.microsoft.com/office/drawing/2014/main" id="{264FD06C-75C9-0736-B19B-E2E325B86562}"/>
                </a:ext>
              </a:extLst>
            </p:cNvPr>
            <p:cNvSpPr/>
            <p:nvPr/>
          </p:nvSpPr>
          <p:spPr>
            <a:xfrm>
              <a:off x="-844262" y="10938775"/>
              <a:ext cx="52550" cy="40900"/>
            </a:xfrm>
            <a:custGeom>
              <a:avLst/>
              <a:gdLst/>
              <a:ahLst/>
              <a:cxnLst/>
              <a:rect l="l" t="t" r="r" b="b"/>
              <a:pathLst>
                <a:path w="2102" h="1636" extrusionOk="0">
                  <a:moveTo>
                    <a:pt x="1068" y="1"/>
                  </a:moveTo>
                  <a:cubicBezTo>
                    <a:pt x="0" y="68"/>
                    <a:pt x="0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2126;p52">
              <a:extLst>
                <a:ext uri="{FF2B5EF4-FFF2-40B4-BE49-F238E27FC236}">
                  <a16:creationId xmlns:a16="http://schemas.microsoft.com/office/drawing/2014/main" id="{48339655-0E84-0FA6-B9A9-0305ADF1C616}"/>
                </a:ext>
              </a:extLst>
            </p:cNvPr>
            <p:cNvSpPr/>
            <p:nvPr/>
          </p:nvSpPr>
          <p:spPr>
            <a:xfrm>
              <a:off x="-710837" y="11211475"/>
              <a:ext cx="52575" cy="40900"/>
            </a:xfrm>
            <a:custGeom>
              <a:avLst/>
              <a:gdLst/>
              <a:ahLst/>
              <a:cxnLst/>
              <a:rect l="l" t="t" r="r" b="b"/>
              <a:pathLst>
                <a:path w="2103" h="1636" extrusionOk="0">
                  <a:moveTo>
                    <a:pt x="1068" y="1"/>
                  </a:moveTo>
                  <a:cubicBezTo>
                    <a:pt x="1" y="1"/>
                    <a:pt x="1" y="1635"/>
                    <a:pt x="1068" y="1635"/>
                  </a:cubicBezTo>
                  <a:cubicBezTo>
                    <a:pt x="2102" y="1635"/>
                    <a:pt x="2102" y="1"/>
                    <a:pt x="10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2127;p52">
              <a:extLst>
                <a:ext uri="{FF2B5EF4-FFF2-40B4-BE49-F238E27FC236}">
                  <a16:creationId xmlns:a16="http://schemas.microsoft.com/office/drawing/2014/main" id="{E132E944-4A7C-0345-DD3A-6D8CC6177AFD}"/>
                </a:ext>
              </a:extLst>
            </p:cNvPr>
            <p:cNvSpPr/>
            <p:nvPr/>
          </p:nvSpPr>
          <p:spPr>
            <a:xfrm>
              <a:off x="-444812" y="11173125"/>
              <a:ext cx="52550" cy="40050"/>
            </a:xfrm>
            <a:custGeom>
              <a:avLst/>
              <a:gdLst/>
              <a:ahLst/>
              <a:cxnLst/>
              <a:rect l="l" t="t" r="r" b="b"/>
              <a:pathLst>
                <a:path w="2102" h="1602" extrusionOk="0">
                  <a:moveTo>
                    <a:pt x="1035" y="0"/>
                  </a:moveTo>
                  <a:cubicBezTo>
                    <a:pt x="1" y="34"/>
                    <a:pt x="1" y="1601"/>
                    <a:pt x="1035" y="1601"/>
                  </a:cubicBezTo>
                  <a:cubicBezTo>
                    <a:pt x="2102" y="1601"/>
                    <a:pt x="2102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2128;p52">
              <a:extLst>
                <a:ext uri="{FF2B5EF4-FFF2-40B4-BE49-F238E27FC236}">
                  <a16:creationId xmlns:a16="http://schemas.microsoft.com/office/drawing/2014/main" id="{CBC3BC5F-E87E-63C0-2E33-D554077689B2}"/>
                </a:ext>
              </a:extLst>
            </p:cNvPr>
            <p:cNvSpPr/>
            <p:nvPr/>
          </p:nvSpPr>
          <p:spPr>
            <a:xfrm>
              <a:off x="-680812" y="11033025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68" y="0"/>
                  </a:moveTo>
                  <a:cubicBezTo>
                    <a:pt x="0" y="34"/>
                    <a:pt x="0" y="1635"/>
                    <a:pt x="1068" y="1635"/>
                  </a:cubicBezTo>
                  <a:cubicBezTo>
                    <a:pt x="2102" y="1635"/>
                    <a:pt x="2102" y="0"/>
                    <a:pt x="10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2129;p52">
              <a:extLst>
                <a:ext uri="{FF2B5EF4-FFF2-40B4-BE49-F238E27FC236}">
                  <a16:creationId xmlns:a16="http://schemas.microsoft.com/office/drawing/2014/main" id="{A066E813-9BB6-0EE9-90AB-035D28447842}"/>
                </a:ext>
              </a:extLst>
            </p:cNvPr>
            <p:cNvSpPr/>
            <p:nvPr/>
          </p:nvSpPr>
          <p:spPr>
            <a:xfrm>
              <a:off x="-924312" y="11171450"/>
              <a:ext cx="52550" cy="40875"/>
            </a:xfrm>
            <a:custGeom>
              <a:avLst/>
              <a:gdLst/>
              <a:ahLst/>
              <a:cxnLst/>
              <a:rect l="l" t="t" r="r" b="b"/>
              <a:pathLst>
                <a:path w="2102" h="1635" extrusionOk="0">
                  <a:moveTo>
                    <a:pt x="1034" y="0"/>
                  </a:moveTo>
                  <a:cubicBezTo>
                    <a:pt x="0" y="0"/>
                    <a:pt x="0" y="1635"/>
                    <a:pt x="1034" y="1635"/>
                  </a:cubicBezTo>
                  <a:cubicBezTo>
                    <a:pt x="2102" y="1635"/>
                    <a:pt x="2102" y="0"/>
                    <a:pt x="103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2130;p52">
              <a:extLst>
                <a:ext uri="{FF2B5EF4-FFF2-40B4-BE49-F238E27FC236}">
                  <a16:creationId xmlns:a16="http://schemas.microsoft.com/office/drawing/2014/main" id="{0355EDCE-D3EF-17F4-7D46-240082D040B1}"/>
                </a:ext>
              </a:extLst>
            </p:cNvPr>
            <p:cNvSpPr/>
            <p:nvPr/>
          </p:nvSpPr>
          <p:spPr>
            <a:xfrm>
              <a:off x="-1030237" y="10935450"/>
              <a:ext cx="51725" cy="40050"/>
            </a:xfrm>
            <a:custGeom>
              <a:avLst/>
              <a:gdLst/>
              <a:ahLst/>
              <a:cxnLst/>
              <a:rect l="l" t="t" r="r" b="b"/>
              <a:pathLst>
                <a:path w="2069" h="1602" extrusionOk="0">
                  <a:moveTo>
                    <a:pt x="1035" y="0"/>
                  </a:moveTo>
                  <a:cubicBezTo>
                    <a:pt x="1" y="0"/>
                    <a:pt x="1" y="1602"/>
                    <a:pt x="1035" y="1602"/>
                  </a:cubicBezTo>
                  <a:cubicBezTo>
                    <a:pt x="2069" y="1602"/>
                    <a:pt x="2069" y="0"/>
                    <a:pt x="10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2131;p52">
              <a:extLst>
                <a:ext uri="{FF2B5EF4-FFF2-40B4-BE49-F238E27FC236}">
                  <a16:creationId xmlns:a16="http://schemas.microsoft.com/office/drawing/2014/main" id="{33EABDE4-60DF-A320-AED6-73A2A25B88ED}"/>
                </a:ext>
              </a:extLst>
            </p:cNvPr>
            <p:cNvSpPr/>
            <p:nvPr/>
          </p:nvSpPr>
          <p:spPr>
            <a:xfrm>
              <a:off x="-574912" y="1079117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9" y="1"/>
                  </a:moveTo>
                  <a:cubicBezTo>
                    <a:pt x="668" y="1"/>
                    <a:pt x="1" y="668"/>
                    <a:pt x="1" y="1468"/>
                  </a:cubicBezTo>
                  <a:cubicBezTo>
                    <a:pt x="1" y="2269"/>
                    <a:pt x="668" y="2936"/>
                    <a:pt x="1469" y="2936"/>
                  </a:cubicBezTo>
                  <a:cubicBezTo>
                    <a:pt x="2236" y="2936"/>
                    <a:pt x="2903" y="2269"/>
                    <a:pt x="2903" y="1468"/>
                  </a:cubicBezTo>
                  <a:cubicBezTo>
                    <a:pt x="2903" y="668"/>
                    <a:pt x="2236" y="1"/>
                    <a:pt x="14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2132;p52">
              <a:extLst>
                <a:ext uri="{FF2B5EF4-FFF2-40B4-BE49-F238E27FC236}">
                  <a16:creationId xmlns:a16="http://schemas.microsoft.com/office/drawing/2014/main" id="{A723B8E1-77D6-7959-2CC6-D2040970AAD2}"/>
                </a:ext>
              </a:extLst>
            </p:cNvPr>
            <p:cNvSpPr/>
            <p:nvPr/>
          </p:nvSpPr>
          <p:spPr>
            <a:xfrm>
              <a:off x="-827587" y="107061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35"/>
                  </a:cubicBezTo>
                  <a:cubicBezTo>
                    <a:pt x="1" y="2235"/>
                    <a:pt x="668" y="2902"/>
                    <a:pt x="1468" y="2902"/>
                  </a:cubicBezTo>
                  <a:cubicBezTo>
                    <a:pt x="2269" y="2902"/>
                    <a:pt x="2936" y="2235"/>
                    <a:pt x="2936" y="1435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2133;p52">
              <a:extLst>
                <a:ext uri="{FF2B5EF4-FFF2-40B4-BE49-F238E27FC236}">
                  <a16:creationId xmlns:a16="http://schemas.microsoft.com/office/drawing/2014/main" id="{C4354B9B-0EED-445A-2E5B-BAE1A7D4EACA}"/>
                </a:ext>
              </a:extLst>
            </p:cNvPr>
            <p:cNvSpPr/>
            <p:nvPr/>
          </p:nvSpPr>
          <p:spPr>
            <a:xfrm>
              <a:off x="-440637" y="10961300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68"/>
                  </a:cubicBezTo>
                  <a:cubicBezTo>
                    <a:pt x="0" y="2235"/>
                    <a:pt x="667" y="2903"/>
                    <a:pt x="1468" y="2903"/>
                  </a:cubicBezTo>
                  <a:cubicBezTo>
                    <a:pt x="2269" y="2903"/>
                    <a:pt x="2902" y="2235"/>
                    <a:pt x="2902" y="1468"/>
                  </a:cubicBezTo>
                  <a:cubicBezTo>
                    <a:pt x="2902" y="668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2134;p52">
              <a:extLst>
                <a:ext uri="{FF2B5EF4-FFF2-40B4-BE49-F238E27FC236}">
                  <a16:creationId xmlns:a16="http://schemas.microsoft.com/office/drawing/2014/main" id="{3B5B142A-286B-FB35-B1FF-30395D2398D9}"/>
                </a:ext>
              </a:extLst>
            </p:cNvPr>
            <p:cNvSpPr/>
            <p:nvPr/>
          </p:nvSpPr>
          <p:spPr>
            <a:xfrm>
              <a:off x="-599912" y="11092225"/>
              <a:ext cx="72575" cy="73400"/>
            </a:xfrm>
            <a:custGeom>
              <a:avLst/>
              <a:gdLst/>
              <a:ahLst/>
              <a:cxnLst/>
              <a:rect l="l" t="t" r="r" b="b"/>
              <a:pathLst>
                <a:path w="2903" h="2936" extrusionOk="0">
                  <a:moveTo>
                    <a:pt x="1468" y="1"/>
                  </a:moveTo>
                  <a:cubicBezTo>
                    <a:pt x="667" y="1"/>
                    <a:pt x="0" y="668"/>
                    <a:pt x="0" y="1468"/>
                  </a:cubicBezTo>
                  <a:cubicBezTo>
                    <a:pt x="0" y="2269"/>
                    <a:pt x="667" y="2936"/>
                    <a:pt x="1468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2135;p52">
              <a:extLst>
                <a:ext uri="{FF2B5EF4-FFF2-40B4-BE49-F238E27FC236}">
                  <a16:creationId xmlns:a16="http://schemas.microsoft.com/office/drawing/2014/main" id="{77451497-C70D-C14B-3792-B3C5F973963F}"/>
                </a:ext>
              </a:extLst>
            </p:cNvPr>
            <p:cNvSpPr/>
            <p:nvPr/>
          </p:nvSpPr>
          <p:spPr>
            <a:xfrm>
              <a:off x="-863437" y="11062200"/>
              <a:ext cx="72575" cy="73425"/>
            </a:xfrm>
            <a:custGeom>
              <a:avLst/>
              <a:gdLst/>
              <a:ahLst/>
              <a:cxnLst/>
              <a:rect l="l" t="t" r="r" b="b"/>
              <a:pathLst>
                <a:path w="2903" h="2937" extrusionOk="0">
                  <a:moveTo>
                    <a:pt x="1435" y="1"/>
                  </a:moveTo>
                  <a:cubicBezTo>
                    <a:pt x="634" y="1"/>
                    <a:pt x="0" y="668"/>
                    <a:pt x="0" y="1468"/>
                  </a:cubicBezTo>
                  <a:cubicBezTo>
                    <a:pt x="0" y="2269"/>
                    <a:pt x="634" y="2936"/>
                    <a:pt x="1435" y="2936"/>
                  </a:cubicBezTo>
                  <a:cubicBezTo>
                    <a:pt x="2235" y="2936"/>
                    <a:pt x="2902" y="2269"/>
                    <a:pt x="2902" y="1468"/>
                  </a:cubicBezTo>
                  <a:cubicBezTo>
                    <a:pt x="2902" y="668"/>
                    <a:pt x="2235" y="1"/>
                    <a:pt x="143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2136;p52">
              <a:extLst>
                <a:ext uri="{FF2B5EF4-FFF2-40B4-BE49-F238E27FC236}">
                  <a16:creationId xmlns:a16="http://schemas.microsoft.com/office/drawing/2014/main" id="{B328E627-C934-9743-589C-6634D4FB3801}"/>
                </a:ext>
              </a:extLst>
            </p:cNvPr>
            <p:cNvSpPr/>
            <p:nvPr/>
          </p:nvSpPr>
          <p:spPr>
            <a:xfrm>
              <a:off x="-993537" y="10986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701" y="2902"/>
                    <a:pt x="1468" y="2902"/>
                  </a:cubicBezTo>
                  <a:cubicBezTo>
                    <a:pt x="2269" y="2902"/>
                    <a:pt x="2936" y="2235"/>
                    <a:pt x="2936" y="1468"/>
                  </a:cubicBezTo>
                  <a:cubicBezTo>
                    <a:pt x="2936" y="667"/>
                    <a:pt x="2269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2137;p52">
              <a:extLst>
                <a:ext uri="{FF2B5EF4-FFF2-40B4-BE49-F238E27FC236}">
                  <a16:creationId xmlns:a16="http://schemas.microsoft.com/office/drawing/2014/main" id="{E9943E71-F8FA-247C-B69F-DEA7155A4D15}"/>
                </a:ext>
              </a:extLst>
            </p:cNvPr>
            <p:cNvSpPr/>
            <p:nvPr/>
          </p:nvSpPr>
          <p:spPr>
            <a:xfrm>
              <a:off x="-845087" y="11227325"/>
              <a:ext cx="73400" cy="72575"/>
            </a:xfrm>
            <a:custGeom>
              <a:avLst/>
              <a:gdLst/>
              <a:ahLst/>
              <a:cxnLst/>
              <a:rect l="l" t="t" r="r" b="b"/>
              <a:pathLst>
                <a:path w="2936" h="2903" extrusionOk="0">
                  <a:moveTo>
                    <a:pt x="1468" y="0"/>
                  </a:moveTo>
                  <a:cubicBezTo>
                    <a:pt x="667" y="0"/>
                    <a:pt x="0" y="668"/>
                    <a:pt x="0" y="1435"/>
                  </a:cubicBezTo>
                  <a:cubicBezTo>
                    <a:pt x="0" y="2235"/>
                    <a:pt x="667" y="2902"/>
                    <a:pt x="1468" y="2902"/>
                  </a:cubicBezTo>
                  <a:cubicBezTo>
                    <a:pt x="2268" y="2902"/>
                    <a:pt x="2936" y="2235"/>
                    <a:pt x="2936" y="1435"/>
                  </a:cubicBezTo>
                  <a:cubicBezTo>
                    <a:pt x="2936" y="668"/>
                    <a:pt x="2268" y="0"/>
                    <a:pt x="146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2138;p52">
              <a:extLst>
                <a:ext uri="{FF2B5EF4-FFF2-40B4-BE49-F238E27FC236}">
                  <a16:creationId xmlns:a16="http://schemas.microsoft.com/office/drawing/2014/main" id="{EA40FF5F-67E5-D7C1-3CB4-9F4E0E1339C5}"/>
                </a:ext>
              </a:extLst>
            </p:cNvPr>
            <p:cNvSpPr/>
            <p:nvPr/>
          </p:nvSpPr>
          <p:spPr>
            <a:xfrm>
              <a:off x="-599912" y="11239825"/>
              <a:ext cx="72575" cy="72575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1"/>
                  </a:moveTo>
                  <a:cubicBezTo>
                    <a:pt x="667" y="1"/>
                    <a:pt x="0" y="668"/>
                    <a:pt x="0" y="1435"/>
                  </a:cubicBezTo>
                  <a:cubicBezTo>
                    <a:pt x="0" y="2236"/>
                    <a:pt x="667" y="2903"/>
                    <a:pt x="1468" y="2903"/>
                  </a:cubicBezTo>
                  <a:cubicBezTo>
                    <a:pt x="2235" y="2903"/>
                    <a:pt x="2902" y="2236"/>
                    <a:pt x="2902" y="1435"/>
                  </a:cubicBezTo>
                  <a:cubicBezTo>
                    <a:pt x="2902" y="668"/>
                    <a:pt x="2235" y="1"/>
                    <a:pt x="146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2139;p52">
              <a:extLst>
                <a:ext uri="{FF2B5EF4-FFF2-40B4-BE49-F238E27FC236}">
                  <a16:creationId xmlns:a16="http://schemas.microsoft.com/office/drawing/2014/main" id="{2E996368-CB53-1B84-6559-963DB2B4B6BB}"/>
                </a:ext>
              </a:extLst>
            </p:cNvPr>
            <p:cNvSpPr/>
            <p:nvPr/>
          </p:nvSpPr>
          <p:spPr>
            <a:xfrm>
              <a:off x="-1190237" y="11457575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1"/>
                  </a:moveTo>
                  <a:cubicBezTo>
                    <a:pt x="1" y="1"/>
                    <a:pt x="1" y="4171"/>
                    <a:pt x="2669" y="4171"/>
                  </a:cubicBezTo>
                  <a:cubicBezTo>
                    <a:pt x="5338" y="4171"/>
                    <a:pt x="5338" y="1"/>
                    <a:pt x="266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2140;p52">
              <a:extLst>
                <a:ext uri="{FF2B5EF4-FFF2-40B4-BE49-F238E27FC236}">
                  <a16:creationId xmlns:a16="http://schemas.microsoft.com/office/drawing/2014/main" id="{DFFA4E65-9EF1-2BD9-A5ED-B5428E204278}"/>
                </a:ext>
              </a:extLst>
            </p:cNvPr>
            <p:cNvSpPr/>
            <p:nvPr/>
          </p:nvSpPr>
          <p:spPr>
            <a:xfrm>
              <a:off x="-1190337" y="10494300"/>
              <a:ext cx="133450" cy="104275"/>
            </a:xfrm>
            <a:custGeom>
              <a:avLst/>
              <a:gdLst/>
              <a:ahLst/>
              <a:cxnLst/>
              <a:rect l="l" t="t" r="r" b="b"/>
              <a:pathLst>
                <a:path w="5338" h="4171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2141;p52">
              <a:extLst>
                <a:ext uri="{FF2B5EF4-FFF2-40B4-BE49-F238E27FC236}">
                  <a16:creationId xmlns:a16="http://schemas.microsoft.com/office/drawing/2014/main" id="{5493EBF8-4433-1E3A-48D5-053670A6FACD}"/>
                </a:ext>
              </a:extLst>
            </p:cNvPr>
            <p:cNvSpPr/>
            <p:nvPr/>
          </p:nvSpPr>
          <p:spPr>
            <a:xfrm>
              <a:off x="-1333787" y="10874575"/>
              <a:ext cx="66750" cy="52550"/>
            </a:xfrm>
            <a:custGeom>
              <a:avLst/>
              <a:gdLst/>
              <a:ahLst/>
              <a:cxnLst/>
              <a:rect l="l" t="t" r="r" b="b"/>
              <a:pathLst>
                <a:path w="2670" h="2102" extrusionOk="0">
                  <a:moveTo>
                    <a:pt x="1335" y="0"/>
                  </a:moveTo>
                  <a:cubicBezTo>
                    <a:pt x="1" y="0"/>
                    <a:pt x="1" y="2102"/>
                    <a:pt x="1335" y="2102"/>
                  </a:cubicBezTo>
                  <a:cubicBezTo>
                    <a:pt x="2669" y="2102"/>
                    <a:pt x="2669" y="0"/>
                    <a:pt x="133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6921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build="p"/>
      <p:bldP spid="5" grpId="0"/>
      <p:bldP spid="191" grpId="0" animBg="1"/>
      <p:bldP spid="4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B5DB812-0BA7-5338-A736-9E46BC8A40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34122" y="1501343"/>
            <a:ext cx="1909827" cy="1909828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A99C7F-6B92-8E99-A44A-48BAE7A061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00045" y="1506004"/>
            <a:ext cx="1909827" cy="1909828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89EF5E-E794-5877-E8CE-BE41AC5B93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70454" y="3470235"/>
            <a:ext cx="1133475" cy="428559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2800" dirty="0">
                <a:solidFill>
                  <a:srgbClr val="A0D1A6"/>
                </a:solidFill>
                <a:cs typeface="B Lotus" panose="00000400000000000000" pitchFamily="2" charset="-78"/>
              </a:rPr>
              <a:t>عضو 2</a:t>
            </a:r>
            <a:endParaRPr lang="en-US" sz="2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76EC00-F797-0BB1-A60C-C1B7D3583D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0804" y="4037954"/>
            <a:ext cx="1133475" cy="428559"/>
          </a:xfrm>
        </p:spPr>
        <p:txBody>
          <a:bodyPr/>
          <a:lstStyle/>
          <a:p>
            <a:pPr marL="158750" indent="0" algn="r" rtl="1">
              <a:buNone/>
            </a:pPr>
            <a:r>
              <a:rPr lang="fa-IR" sz="1800" dirty="0">
                <a:solidFill>
                  <a:srgbClr val="A0D1A6"/>
                </a:solidFill>
                <a:cs typeface="B Lotus" panose="00000400000000000000" pitchFamily="2" charset="-78"/>
              </a:rPr>
              <a:t>نام :</a:t>
            </a:r>
            <a:endParaRPr lang="en-US" sz="1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A9C9184-E1D6-A958-6B3F-18B886945BDF}"/>
              </a:ext>
            </a:extLst>
          </p:cNvPr>
          <p:cNvSpPr txBox="1">
            <a:spLocks/>
          </p:cNvSpPr>
          <p:nvPr/>
        </p:nvSpPr>
        <p:spPr>
          <a:xfrm>
            <a:off x="5032245" y="3470234"/>
            <a:ext cx="1133475" cy="42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800" dirty="0">
                <a:solidFill>
                  <a:srgbClr val="A0D1A6"/>
                </a:solidFill>
                <a:cs typeface="B Lotus" panose="00000400000000000000" pitchFamily="2" charset="-78"/>
              </a:rPr>
              <a:t>عضو 1</a:t>
            </a:r>
            <a:endParaRPr lang="en-US" sz="2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5E8F13-EBC3-5072-4FCE-5AA55A21F6FE}"/>
              </a:ext>
            </a:extLst>
          </p:cNvPr>
          <p:cNvSpPr txBox="1">
            <a:spLocks/>
          </p:cNvSpPr>
          <p:nvPr/>
        </p:nvSpPr>
        <p:spPr>
          <a:xfrm>
            <a:off x="3123748" y="4033808"/>
            <a:ext cx="1133475" cy="42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r" rtl="1">
              <a:buNone/>
            </a:pPr>
            <a:r>
              <a:rPr lang="fa-IR" sz="1800" dirty="0">
                <a:solidFill>
                  <a:srgbClr val="A0D1A6"/>
                </a:solidFill>
                <a:cs typeface="B Lotus" panose="00000400000000000000" pitchFamily="2" charset="-78"/>
              </a:rPr>
              <a:t>نام :</a:t>
            </a:r>
            <a:endParaRPr lang="en-US" sz="1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EE31702-7BCC-1C21-8C66-882361AEC1DF}"/>
              </a:ext>
            </a:extLst>
          </p:cNvPr>
          <p:cNvSpPr txBox="1">
            <a:spLocks/>
          </p:cNvSpPr>
          <p:nvPr/>
        </p:nvSpPr>
        <p:spPr>
          <a:xfrm>
            <a:off x="3275726" y="329371"/>
            <a:ext cx="2592546" cy="710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4000" dirty="0">
                <a:solidFill>
                  <a:srgbClr val="A0D1A6"/>
                </a:solidFill>
                <a:cs typeface="B Lotus" panose="00000400000000000000" pitchFamily="2" charset="-78"/>
              </a:rPr>
              <a:t>اعضای گروه:</a:t>
            </a:r>
            <a:endParaRPr lang="en-US" sz="4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F77BF24F-9F18-B481-0C16-EB56FD145F36}"/>
              </a:ext>
            </a:extLst>
          </p:cNvPr>
          <p:cNvSpPr txBox="1">
            <a:spLocks/>
          </p:cNvSpPr>
          <p:nvPr/>
        </p:nvSpPr>
        <p:spPr>
          <a:xfrm>
            <a:off x="1814296" y="4624705"/>
            <a:ext cx="5515407" cy="56035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12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لطفا فقط یک اسلاید از اسلاید های اعضا راپرکنید و نوشته ی (کاری از) را از صفحه آغازین حذف کنید،</a:t>
            </a:r>
          </a:p>
          <a:p>
            <a:pPr algn="ctr" rtl="1"/>
            <a:r>
              <a:rPr lang="fa-IR" sz="12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 و اگر یک نفرهستید در صفحه آغازین، جلوی (کاری از) خود را معرفی کنید</a:t>
            </a:r>
            <a:r>
              <a:rPr lang="fa-IR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.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006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  <p:bldP spid="9" grpId="0"/>
      <p:bldP spid="10" grpId="0"/>
      <p:bldP spid="11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F3B69CE-511E-2A29-31F4-A0582538A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5D3E64-72CD-82A8-639D-996394DC20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C606AF-33BF-CF56-0390-3CCB616D1E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022F27A-D3AB-865D-7975-88E09EAECB83}"/>
              </a:ext>
            </a:extLst>
          </p:cNvPr>
          <p:cNvSpPr txBox="1">
            <a:spLocks/>
          </p:cNvSpPr>
          <p:nvPr/>
        </p:nvSpPr>
        <p:spPr>
          <a:xfrm>
            <a:off x="3275726" y="329371"/>
            <a:ext cx="2592546" cy="710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4000" dirty="0">
                <a:solidFill>
                  <a:srgbClr val="A0D1A6"/>
                </a:solidFill>
                <a:cs typeface="B Lotus" panose="00000400000000000000" pitchFamily="2" charset="-78"/>
              </a:rPr>
              <a:t>اعضای گروه:</a:t>
            </a:r>
            <a:endParaRPr lang="en-US" sz="4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03FFF9-4CBC-8899-6525-184AE8807213}"/>
              </a:ext>
            </a:extLst>
          </p:cNvPr>
          <p:cNvSpPr txBox="1">
            <a:spLocks/>
          </p:cNvSpPr>
          <p:nvPr/>
        </p:nvSpPr>
        <p:spPr>
          <a:xfrm>
            <a:off x="1814296" y="4624705"/>
            <a:ext cx="5515407" cy="56035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12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لطفا فقط یک اسلاید از اسلاید های اعضا راپرکنید و نوشته ی (کاری از) را از صفحه آغازین حذف کنید،</a:t>
            </a:r>
          </a:p>
          <a:p>
            <a:pPr algn="ctr" rtl="1"/>
            <a:r>
              <a:rPr lang="fa-IR" sz="12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 و اگر یک نفرهستید در صفحه آغازین، جلوی (کاری از) خود را معرفی کنید</a:t>
            </a:r>
            <a:r>
              <a:rPr lang="fa-IR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.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B Lotus" panose="00000400000000000000" pitchFamily="2" charset="-78"/>
            </a:endParaRPr>
          </a:p>
          <a:p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E2BE905-D312-A7EE-4674-EF58D65490FE}"/>
              </a:ext>
            </a:extLst>
          </p:cNvPr>
          <p:cNvSpPr txBox="1">
            <a:spLocks/>
          </p:cNvSpPr>
          <p:nvPr/>
        </p:nvSpPr>
        <p:spPr>
          <a:xfrm>
            <a:off x="6152491" y="3475899"/>
            <a:ext cx="1205793" cy="42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800" dirty="0">
                <a:solidFill>
                  <a:srgbClr val="A0D1A6"/>
                </a:solidFill>
                <a:cs typeface="B Lotus" panose="00000400000000000000" pitchFamily="2" charset="-78"/>
              </a:rPr>
              <a:t>عضو 1</a:t>
            </a:r>
            <a:endParaRPr lang="en-US" sz="2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DA0CA1E-5C5B-69F1-9B2D-19AEE502C7E1}"/>
              </a:ext>
            </a:extLst>
          </p:cNvPr>
          <p:cNvSpPr txBox="1">
            <a:spLocks/>
          </p:cNvSpPr>
          <p:nvPr/>
        </p:nvSpPr>
        <p:spPr>
          <a:xfrm>
            <a:off x="3941560" y="3988189"/>
            <a:ext cx="1133475" cy="42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r" rtl="1">
              <a:buNone/>
            </a:pPr>
            <a:r>
              <a:rPr lang="fa-IR" sz="1800" dirty="0">
                <a:solidFill>
                  <a:srgbClr val="A0D1A6"/>
                </a:solidFill>
                <a:cs typeface="B Lotus" panose="00000400000000000000" pitchFamily="2" charset="-78"/>
              </a:rPr>
              <a:t>نام :</a:t>
            </a:r>
            <a:endParaRPr lang="en-US" sz="1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2BEC833-6D15-B0E3-22B8-3FAC352961D4}"/>
              </a:ext>
            </a:extLst>
          </p:cNvPr>
          <p:cNvSpPr txBox="1">
            <a:spLocks/>
          </p:cNvSpPr>
          <p:nvPr/>
        </p:nvSpPr>
        <p:spPr>
          <a:xfrm>
            <a:off x="1565733" y="3475900"/>
            <a:ext cx="1321621" cy="42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800" dirty="0">
                <a:solidFill>
                  <a:srgbClr val="A0D1A6"/>
                </a:solidFill>
                <a:cs typeface="B Lotus" panose="00000400000000000000" pitchFamily="2" charset="-78"/>
              </a:rPr>
              <a:t>عضو 3</a:t>
            </a:r>
            <a:endParaRPr lang="en-US" sz="2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EAD9F3D-F931-BC23-29C2-22481055BB27}"/>
              </a:ext>
            </a:extLst>
          </p:cNvPr>
          <p:cNvSpPr txBox="1">
            <a:spLocks/>
          </p:cNvSpPr>
          <p:nvPr/>
        </p:nvSpPr>
        <p:spPr>
          <a:xfrm>
            <a:off x="3820753" y="3477338"/>
            <a:ext cx="1205793" cy="42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800" dirty="0">
                <a:solidFill>
                  <a:srgbClr val="A0D1A6"/>
                </a:solidFill>
                <a:cs typeface="B Lotus" panose="00000400000000000000" pitchFamily="2" charset="-78"/>
              </a:rPr>
              <a:t>عضو 2</a:t>
            </a:r>
            <a:endParaRPr lang="en-US" sz="2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7FA7431A-B321-A9ED-BE5A-739131947580}"/>
              </a:ext>
            </a:extLst>
          </p:cNvPr>
          <p:cNvSpPr txBox="1">
            <a:spLocks/>
          </p:cNvSpPr>
          <p:nvPr/>
        </p:nvSpPr>
        <p:spPr>
          <a:xfrm>
            <a:off x="1753328" y="3988187"/>
            <a:ext cx="1133475" cy="42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r" rtl="1">
              <a:buNone/>
            </a:pPr>
            <a:r>
              <a:rPr lang="fa-IR" sz="1800" dirty="0">
                <a:solidFill>
                  <a:srgbClr val="A0D1A6"/>
                </a:solidFill>
                <a:cs typeface="B Lotus" panose="00000400000000000000" pitchFamily="2" charset="-78"/>
              </a:rPr>
              <a:t>نام :</a:t>
            </a:r>
            <a:endParaRPr lang="en-US" sz="1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1BCCE242-E591-080C-9E54-75E5CF52EFB3}"/>
              </a:ext>
            </a:extLst>
          </p:cNvPr>
          <p:cNvSpPr txBox="1">
            <a:spLocks/>
          </p:cNvSpPr>
          <p:nvPr/>
        </p:nvSpPr>
        <p:spPr>
          <a:xfrm>
            <a:off x="6280225" y="3988188"/>
            <a:ext cx="1133475" cy="42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r" rtl="1">
              <a:buNone/>
            </a:pPr>
            <a:r>
              <a:rPr lang="fa-IR" sz="1800" dirty="0">
                <a:solidFill>
                  <a:srgbClr val="A0D1A6"/>
                </a:solidFill>
                <a:cs typeface="B Lotus" panose="00000400000000000000" pitchFamily="2" charset="-78"/>
              </a:rPr>
              <a:t>نام :</a:t>
            </a:r>
            <a:endParaRPr lang="en-US" sz="1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5885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E6C416-858A-3F4A-8FB1-ED2199BD33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61592" y="762001"/>
            <a:ext cx="1310264" cy="797358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44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47518-3F16-29A2-9E33-1E6410FFB1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2663" y="1906588"/>
            <a:ext cx="2995612" cy="1896437"/>
          </a:xfrm>
        </p:spPr>
        <p:txBody>
          <a:bodyPr/>
          <a:lstStyle/>
          <a:p>
            <a:pPr marL="158750" indent="0" algn="r" rtl="1">
              <a:buNone/>
            </a:pPr>
            <a:r>
              <a:rPr lang="fa-IR" sz="1600" dirty="0">
                <a:solidFill>
                  <a:srgbClr val="A0D1A6"/>
                </a:solidFill>
                <a:cs typeface="B Lotus" panose="00000400000000000000" pitchFamily="2" charset="-78"/>
              </a:rPr>
              <a:t>توضیحات</a:t>
            </a:r>
            <a:r>
              <a:rPr lang="fa-IR" sz="2000" dirty="0">
                <a:solidFill>
                  <a:srgbClr val="A0D1A6"/>
                </a:solidFill>
                <a:cs typeface="B Lotus" panose="00000400000000000000" pitchFamily="2" charset="-78"/>
              </a:rPr>
              <a:t>:</a:t>
            </a:r>
            <a:endParaRPr lang="en-US" sz="2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A6089F-B5C0-8F52-1F80-14111B2237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23204" y="2818102"/>
            <a:ext cx="2860675" cy="1744662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grpSp>
        <p:nvGrpSpPr>
          <p:cNvPr id="5" name="Google Shape;1814;p51">
            <a:extLst>
              <a:ext uri="{FF2B5EF4-FFF2-40B4-BE49-F238E27FC236}">
                <a16:creationId xmlns:a16="http://schemas.microsoft.com/office/drawing/2014/main" id="{8B95A9C6-3155-888D-1414-5A4CBAD5D46C}"/>
              </a:ext>
            </a:extLst>
          </p:cNvPr>
          <p:cNvGrpSpPr/>
          <p:nvPr/>
        </p:nvGrpSpPr>
        <p:grpSpPr>
          <a:xfrm rot="20880271">
            <a:off x="165558" y="501749"/>
            <a:ext cx="1249469" cy="1002513"/>
            <a:chOff x="-3625862" y="15527863"/>
            <a:chExt cx="1252600" cy="1004925"/>
          </a:xfrm>
        </p:grpSpPr>
        <p:sp>
          <p:nvSpPr>
            <p:cNvPr id="6" name="Google Shape;1815;p51">
              <a:extLst>
                <a:ext uri="{FF2B5EF4-FFF2-40B4-BE49-F238E27FC236}">
                  <a16:creationId xmlns:a16="http://schemas.microsoft.com/office/drawing/2014/main" id="{631B9235-7955-70BA-0864-3CE5F42BB0D3}"/>
                </a:ext>
              </a:extLst>
            </p:cNvPr>
            <p:cNvSpPr/>
            <p:nvPr/>
          </p:nvSpPr>
          <p:spPr>
            <a:xfrm>
              <a:off x="-2977062" y="15530013"/>
              <a:ext cx="595450" cy="567775"/>
            </a:xfrm>
            <a:custGeom>
              <a:avLst/>
              <a:gdLst/>
              <a:ahLst/>
              <a:cxnLst/>
              <a:rect l="l" t="t" r="r" b="b"/>
              <a:pathLst>
                <a:path w="23818" h="22711" extrusionOk="0">
                  <a:moveTo>
                    <a:pt x="12258" y="1"/>
                  </a:moveTo>
                  <a:cubicBezTo>
                    <a:pt x="8984" y="1"/>
                    <a:pt x="5719" y="1306"/>
                    <a:pt x="3503" y="3867"/>
                  </a:cubicBezTo>
                  <a:cubicBezTo>
                    <a:pt x="668" y="7670"/>
                    <a:pt x="1" y="13040"/>
                    <a:pt x="2669" y="17243"/>
                  </a:cubicBezTo>
                  <a:cubicBezTo>
                    <a:pt x="3036" y="17877"/>
                    <a:pt x="3470" y="18444"/>
                    <a:pt x="4003" y="18945"/>
                  </a:cubicBezTo>
                  <a:cubicBezTo>
                    <a:pt x="6164" y="21466"/>
                    <a:pt x="9297" y="22711"/>
                    <a:pt x="12439" y="22711"/>
                  </a:cubicBezTo>
                  <a:cubicBezTo>
                    <a:pt x="13953" y="22711"/>
                    <a:pt x="15469" y="22422"/>
                    <a:pt x="16879" y="21847"/>
                  </a:cubicBezTo>
                  <a:cubicBezTo>
                    <a:pt x="21149" y="19845"/>
                    <a:pt x="23717" y="15676"/>
                    <a:pt x="23818" y="11072"/>
                  </a:cubicBezTo>
                  <a:cubicBezTo>
                    <a:pt x="23818" y="7770"/>
                    <a:pt x="22216" y="4834"/>
                    <a:pt x="19881" y="2766"/>
                  </a:cubicBezTo>
                  <a:cubicBezTo>
                    <a:pt x="17740" y="913"/>
                    <a:pt x="14996" y="1"/>
                    <a:pt x="122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16;p51">
              <a:extLst>
                <a:ext uri="{FF2B5EF4-FFF2-40B4-BE49-F238E27FC236}">
                  <a16:creationId xmlns:a16="http://schemas.microsoft.com/office/drawing/2014/main" id="{37ED7935-80B8-1F33-E8A7-3D732AF64FBF}"/>
                </a:ext>
              </a:extLst>
            </p:cNvPr>
            <p:cNvSpPr/>
            <p:nvPr/>
          </p:nvSpPr>
          <p:spPr>
            <a:xfrm>
              <a:off x="-2969562" y="15660038"/>
              <a:ext cx="568775" cy="439000"/>
            </a:xfrm>
            <a:custGeom>
              <a:avLst/>
              <a:gdLst/>
              <a:ahLst/>
              <a:cxnLst/>
              <a:rect l="l" t="t" r="r" b="b"/>
              <a:pathLst>
                <a:path w="22751" h="17560" extrusionOk="0">
                  <a:moveTo>
                    <a:pt x="2336" y="0"/>
                  </a:moveTo>
                  <a:lnTo>
                    <a:pt x="2336" y="0"/>
                  </a:lnTo>
                  <a:cubicBezTo>
                    <a:pt x="234" y="3636"/>
                    <a:pt x="1" y="8340"/>
                    <a:pt x="2369" y="12076"/>
                  </a:cubicBezTo>
                  <a:cubicBezTo>
                    <a:pt x="2736" y="12710"/>
                    <a:pt x="3170" y="13310"/>
                    <a:pt x="3670" y="13810"/>
                  </a:cubicBezTo>
                  <a:cubicBezTo>
                    <a:pt x="5806" y="16306"/>
                    <a:pt x="8927" y="17559"/>
                    <a:pt x="12073" y="17559"/>
                  </a:cubicBezTo>
                  <a:cubicBezTo>
                    <a:pt x="13595" y="17559"/>
                    <a:pt x="15122" y="17266"/>
                    <a:pt x="16546" y="16679"/>
                  </a:cubicBezTo>
                  <a:cubicBezTo>
                    <a:pt x="19515" y="15245"/>
                    <a:pt x="21683" y="12810"/>
                    <a:pt x="22750" y="9874"/>
                  </a:cubicBezTo>
                  <a:lnTo>
                    <a:pt x="22750" y="9874"/>
                  </a:lnTo>
                  <a:cubicBezTo>
                    <a:pt x="21349" y="10195"/>
                    <a:pt x="19917" y="10353"/>
                    <a:pt x="18487" y="10353"/>
                  </a:cubicBezTo>
                  <a:cubicBezTo>
                    <a:pt x="13823" y="10353"/>
                    <a:pt x="9185" y="8678"/>
                    <a:pt x="5738" y="5538"/>
                  </a:cubicBezTo>
                  <a:cubicBezTo>
                    <a:pt x="4104" y="4037"/>
                    <a:pt x="2703" y="2135"/>
                    <a:pt x="23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17;p51">
              <a:extLst>
                <a:ext uri="{FF2B5EF4-FFF2-40B4-BE49-F238E27FC236}">
                  <a16:creationId xmlns:a16="http://schemas.microsoft.com/office/drawing/2014/main" id="{ABD670D5-34AB-CBD7-7EAB-4CAFD2A9916D}"/>
                </a:ext>
              </a:extLst>
            </p:cNvPr>
            <p:cNvSpPr/>
            <p:nvPr/>
          </p:nvSpPr>
          <p:spPr>
            <a:xfrm>
              <a:off x="-2590112" y="16027888"/>
              <a:ext cx="105925" cy="61775"/>
            </a:xfrm>
            <a:custGeom>
              <a:avLst/>
              <a:gdLst/>
              <a:ahLst/>
              <a:cxnLst/>
              <a:rect l="l" t="t" r="r" b="b"/>
              <a:pathLst>
                <a:path w="4237" h="2471" extrusionOk="0">
                  <a:moveTo>
                    <a:pt x="3516" y="0"/>
                  </a:moveTo>
                  <a:cubicBezTo>
                    <a:pt x="3063" y="0"/>
                    <a:pt x="2392" y="191"/>
                    <a:pt x="1735" y="531"/>
                  </a:cubicBezTo>
                  <a:cubicBezTo>
                    <a:pt x="701" y="1098"/>
                    <a:pt x="0" y="1865"/>
                    <a:pt x="200" y="2265"/>
                  </a:cubicBezTo>
                  <a:cubicBezTo>
                    <a:pt x="263" y="2403"/>
                    <a:pt x="449" y="2470"/>
                    <a:pt x="714" y="2470"/>
                  </a:cubicBezTo>
                  <a:cubicBezTo>
                    <a:pt x="1154" y="2470"/>
                    <a:pt x="1815" y="2285"/>
                    <a:pt x="2502" y="1932"/>
                  </a:cubicBezTo>
                  <a:cubicBezTo>
                    <a:pt x="3536" y="1365"/>
                    <a:pt x="4237" y="597"/>
                    <a:pt x="4036" y="197"/>
                  </a:cubicBezTo>
                  <a:cubicBezTo>
                    <a:pt x="3964" y="63"/>
                    <a:pt x="3775" y="0"/>
                    <a:pt x="3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18;p51">
              <a:extLst>
                <a:ext uri="{FF2B5EF4-FFF2-40B4-BE49-F238E27FC236}">
                  <a16:creationId xmlns:a16="http://schemas.microsoft.com/office/drawing/2014/main" id="{F70857AE-8A6E-E4B9-C0EC-0C01F791AA29}"/>
                </a:ext>
              </a:extLst>
            </p:cNvPr>
            <p:cNvSpPr/>
            <p:nvPr/>
          </p:nvSpPr>
          <p:spPr>
            <a:xfrm>
              <a:off x="-2438337" y="15735088"/>
              <a:ext cx="65075" cy="170975"/>
            </a:xfrm>
            <a:custGeom>
              <a:avLst/>
              <a:gdLst/>
              <a:ahLst/>
              <a:cxnLst/>
              <a:rect l="l" t="t" r="r" b="b"/>
              <a:pathLst>
                <a:path w="2603" h="6839" extrusionOk="0">
                  <a:moveTo>
                    <a:pt x="1435" y="1"/>
                  </a:moveTo>
                  <a:cubicBezTo>
                    <a:pt x="701" y="1"/>
                    <a:pt x="134" y="1502"/>
                    <a:pt x="34" y="3370"/>
                  </a:cubicBezTo>
                  <a:cubicBezTo>
                    <a:pt x="0" y="5238"/>
                    <a:pt x="501" y="6805"/>
                    <a:pt x="1168" y="6839"/>
                  </a:cubicBezTo>
                  <a:cubicBezTo>
                    <a:pt x="1835" y="6839"/>
                    <a:pt x="2469" y="5338"/>
                    <a:pt x="2535" y="3470"/>
                  </a:cubicBezTo>
                  <a:cubicBezTo>
                    <a:pt x="2602" y="1568"/>
                    <a:pt x="2135" y="1"/>
                    <a:pt x="1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19;p51">
              <a:extLst>
                <a:ext uri="{FF2B5EF4-FFF2-40B4-BE49-F238E27FC236}">
                  <a16:creationId xmlns:a16="http://schemas.microsoft.com/office/drawing/2014/main" id="{A571FE8D-5CFE-6B3B-B66F-B4648DB93A62}"/>
                </a:ext>
              </a:extLst>
            </p:cNvPr>
            <p:cNvSpPr/>
            <p:nvPr/>
          </p:nvSpPr>
          <p:spPr>
            <a:xfrm>
              <a:off x="-2960387" y="15571763"/>
              <a:ext cx="154300" cy="182950"/>
            </a:xfrm>
            <a:custGeom>
              <a:avLst/>
              <a:gdLst/>
              <a:ahLst/>
              <a:cxnLst/>
              <a:rect l="l" t="t" r="r" b="b"/>
              <a:pathLst>
                <a:path w="6172" h="7318" extrusionOk="0">
                  <a:moveTo>
                    <a:pt x="5407" y="0"/>
                  </a:moveTo>
                  <a:cubicBezTo>
                    <a:pt x="4715" y="0"/>
                    <a:pt x="3340" y="1217"/>
                    <a:pt x="2069" y="2931"/>
                  </a:cubicBezTo>
                  <a:cubicBezTo>
                    <a:pt x="668" y="4899"/>
                    <a:pt x="1" y="6867"/>
                    <a:pt x="534" y="7234"/>
                  </a:cubicBezTo>
                  <a:cubicBezTo>
                    <a:pt x="604" y="7290"/>
                    <a:pt x="691" y="7318"/>
                    <a:pt x="794" y="7318"/>
                  </a:cubicBezTo>
                  <a:cubicBezTo>
                    <a:pt x="1481" y="7318"/>
                    <a:pt x="2851" y="6107"/>
                    <a:pt x="4070" y="4365"/>
                  </a:cubicBezTo>
                  <a:cubicBezTo>
                    <a:pt x="5505" y="2397"/>
                    <a:pt x="6172" y="429"/>
                    <a:pt x="5638" y="62"/>
                  </a:cubicBezTo>
                  <a:cubicBezTo>
                    <a:pt x="5573" y="20"/>
                    <a:pt x="5496" y="0"/>
                    <a:pt x="5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20;p51">
              <a:extLst>
                <a:ext uri="{FF2B5EF4-FFF2-40B4-BE49-F238E27FC236}">
                  <a16:creationId xmlns:a16="http://schemas.microsoft.com/office/drawing/2014/main" id="{3E66EFA2-4589-ECB3-2907-04136FCE492B}"/>
                </a:ext>
              </a:extLst>
            </p:cNvPr>
            <p:cNvSpPr/>
            <p:nvPr/>
          </p:nvSpPr>
          <p:spPr>
            <a:xfrm>
              <a:off x="-2697687" y="15527863"/>
              <a:ext cx="179300" cy="67975"/>
            </a:xfrm>
            <a:custGeom>
              <a:avLst/>
              <a:gdLst/>
              <a:ahLst/>
              <a:cxnLst/>
              <a:rect l="l" t="t" r="r" b="b"/>
              <a:pathLst>
                <a:path w="7172" h="2719" extrusionOk="0">
                  <a:moveTo>
                    <a:pt x="1889" y="1"/>
                  </a:moveTo>
                  <a:cubicBezTo>
                    <a:pt x="894" y="1"/>
                    <a:pt x="197" y="215"/>
                    <a:pt x="134" y="617"/>
                  </a:cubicBezTo>
                  <a:cubicBezTo>
                    <a:pt x="0" y="1251"/>
                    <a:pt x="1468" y="2085"/>
                    <a:pt x="3336" y="2485"/>
                  </a:cubicBezTo>
                  <a:cubicBezTo>
                    <a:pt x="4034" y="2645"/>
                    <a:pt x="4700" y="2718"/>
                    <a:pt x="5270" y="2718"/>
                  </a:cubicBezTo>
                  <a:cubicBezTo>
                    <a:pt x="6255" y="2718"/>
                    <a:pt x="6954" y="2499"/>
                    <a:pt x="7039" y="2118"/>
                  </a:cubicBezTo>
                  <a:cubicBezTo>
                    <a:pt x="7172" y="1485"/>
                    <a:pt x="5738" y="651"/>
                    <a:pt x="3836" y="217"/>
                  </a:cubicBezTo>
                  <a:cubicBezTo>
                    <a:pt x="3131" y="71"/>
                    <a:pt x="2461" y="1"/>
                    <a:pt x="18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21;p51">
              <a:extLst>
                <a:ext uri="{FF2B5EF4-FFF2-40B4-BE49-F238E27FC236}">
                  <a16:creationId xmlns:a16="http://schemas.microsoft.com/office/drawing/2014/main" id="{7FC59523-20CE-182A-11B6-8641D30C8006}"/>
                </a:ext>
              </a:extLst>
            </p:cNvPr>
            <p:cNvSpPr/>
            <p:nvPr/>
          </p:nvSpPr>
          <p:spPr>
            <a:xfrm>
              <a:off x="-2962887" y="15815913"/>
              <a:ext cx="51725" cy="118600"/>
            </a:xfrm>
            <a:custGeom>
              <a:avLst/>
              <a:gdLst/>
              <a:ahLst/>
              <a:cxnLst/>
              <a:rect l="l" t="t" r="r" b="b"/>
              <a:pathLst>
                <a:path w="2069" h="4744" extrusionOk="0">
                  <a:moveTo>
                    <a:pt x="606" y="0"/>
                  </a:moveTo>
                  <a:cubicBezTo>
                    <a:pt x="593" y="0"/>
                    <a:pt x="580" y="1"/>
                    <a:pt x="568" y="3"/>
                  </a:cubicBezTo>
                  <a:cubicBezTo>
                    <a:pt x="134" y="103"/>
                    <a:pt x="1" y="1237"/>
                    <a:pt x="267" y="2505"/>
                  </a:cubicBezTo>
                  <a:cubicBezTo>
                    <a:pt x="494" y="3765"/>
                    <a:pt x="1064" y="4743"/>
                    <a:pt x="1463" y="4743"/>
                  </a:cubicBezTo>
                  <a:cubicBezTo>
                    <a:pt x="1476" y="4743"/>
                    <a:pt x="1489" y="4742"/>
                    <a:pt x="1502" y="4740"/>
                  </a:cubicBezTo>
                  <a:cubicBezTo>
                    <a:pt x="1935" y="4640"/>
                    <a:pt x="2069" y="3506"/>
                    <a:pt x="1802" y="2238"/>
                  </a:cubicBezTo>
                  <a:cubicBezTo>
                    <a:pt x="1576" y="978"/>
                    <a:pt x="1006" y="0"/>
                    <a:pt x="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22;p51">
              <a:extLst>
                <a:ext uri="{FF2B5EF4-FFF2-40B4-BE49-F238E27FC236}">
                  <a16:creationId xmlns:a16="http://schemas.microsoft.com/office/drawing/2014/main" id="{8A47CA60-67AB-4726-E2E8-003107B9B989}"/>
                </a:ext>
              </a:extLst>
            </p:cNvPr>
            <p:cNvSpPr/>
            <p:nvPr/>
          </p:nvSpPr>
          <p:spPr>
            <a:xfrm>
              <a:off x="-2851137" y="16025338"/>
              <a:ext cx="140950" cy="75000"/>
            </a:xfrm>
            <a:custGeom>
              <a:avLst/>
              <a:gdLst/>
              <a:ahLst/>
              <a:cxnLst/>
              <a:rect l="l" t="t" r="r" b="b"/>
              <a:pathLst>
                <a:path w="5638" h="3000" extrusionOk="0">
                  <a:moveTo>
                    <a:pt x="909" y="1"/>
                  </a:moveTo>
                  <a:cubicBezTo>
                    <a:pt x="547" y="1"/>
                    <a:pt x="290" y="86"/>
                    <a:pt x="201" y="266"/>
                  </a:cubicBezTo>
                  <a:cubicBezTo>
                    <a:pt x="0" y="733"/>
                    <a:pt x="1001" y="1700"/>
                    <a:pt x="2436" y="2367"/>
                  </a:cubicBezTo>
                  <a:cubicBezTo>
                    <a:pt x="3299" y="2778"/>
                    <a:pt x="4149" y="2999"/>
                    <a:pt x="4730" y="2999"/>
                  </a:cubicBezTo>
                  <a:cubicBezTo>
                    <a:pt x="5091" y="2999"/>
                    <a:pt x="5348" y="2913"/>
                    <a:pt x="5438" y="2734"/>
                  </a:cubicBezTo>
                  <a:cubicBezTo>
                    <a:pt x="5638" y="2267"/>
                    <a:pt x="4670" y="1300"/>
                    <a:pt x="3203" y="633"/>
                  </a:cubicBezTo>
                  <a:cubicBezTo>
                    <a:pt x="2340" y="222"/>
                    <a:pt x="1489" y="1"/>
                    <a:pt x="9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23;p51">
              <a:extLst>
                <a:ext uri="{FF2B5EF4-FFF2-40B4-BE49-F238E27FC236}">
                  <a16:creationId xmlns:a16="http://schemas.microsoft.com/office/drawing/2014/main" id="{6570D53C-CCE2-1AA5-F415-DD5C5B46FAD2}"/>
                </a:ext>
              </a:extLst>
            </p:cNvPr>
            <p:cNvSpPr/>
            <p:nvPr/>
          </p:nvSpPr>
          <p:spPr>
            <a:xfrm>
              <a:off x="-2619312" y="15837538"/>
              <a:ext cx="123450" cy="135675"/>
            </a:xfrm>
            <a:custGeom>
              <a:avLst/>
              <a:gdLst/>
              <a:ahLst/>
              <a:cxnLst/>
              <a:rect l="l" t="t" r="r" b="b"/>
              <a:pathLst>
                <a:path w="4938" h="5427" extrusionOk="0">
                  <a:moveTo>
                    <a:pt x="2915" y="0"/>
                  </a:moveTo>
                  <a:cubicBezTo>
                    <a:pt x="1986" y="0"/>
                    <a:pt x="1001" y="733"/>
                    <a:pt x="534" y="1940"/>
                  </a:cubicBezTo>
                  <a:cubicBezTo>
                    <a:pt x="1" y="3408"/>
                    <a:pt x="368" y="4909"/>
                    <a:pt x="1435" y="5309"/>
                  </a:cubicBezTo>
                  <a:cubicBezTo>
                    <a:pt x="1637" y="5389"/>
                    <a:pt x="1847" y="5427"/>
                    <a:pt x="2058" y="5427"/>
                  </a:cubicBezTo>
                  <a:cubicBezTo>
                    <a:pt x="2998" y="5427"/>
                    <a:pt x="3968" y="4673"/>
                    <a:pt x="4404" y="3475"/>
                  </a:cubicBezTo>
                  <a:cubicBezTo>
                    <a:pt x="4938" y="2007"/>
                    <a:pt x="4537" y="539"/>
                    <a:pt x="3503" y="106"/>
                  </a:cubicBezTo>
                  <a:cubicBezTo>
                    <a:pt x="3314" y="34"/>
                    <a:pt x="3115" y="0"/>
                    <a:pt x="2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24;p51">
              <a:extLst>
                <a:ext uri="{FF2B5EF4-FFF2-40B4-BE49-F238E27FC236}">
                  <a16:creationId xmlns:a16="http://schemas.microsoft.com/office/drawing/2014/main" id="{2EA3EE53-BA8C-7460-1900-1B3E1124C9AA}"/>
                </a:ext>
              </a:extLst>
            </p:cNvPr>
            <p:cNvSpPr/>
            <p:nvPr/>
          </p:nvSpPr>
          <p:spPr>
            <a:xfrm>
              <a:off x="-2866987" y="15780913"/>
              <a:ext cx="85925" cy="92625"/>
            </a:xfrm>
            <a:custGeom>
              <a:avLst/>
              <a:gdLst/>
              <a:ahLst/>
              <a:cxnLst/>
              <a:rect l="l" t="t" r="r" b="b"/>
              <a:pathLst>
                <a:path w="3437" h="3705" extrusionOk="0">
                  <a:moveTo>
                    <a:pt x="2029" y="1"/>
                  </a:moveTo>
                  <a:cubicBezTo>
                    <a:pt x="1373" y="1"/>
                    <a:pt x="704" y="509"/>
                    <a:pt x="401" y="1336"/>
                  </a:cubicBezTo>
                  <a:cubicBezTo>
                    <a:pt x="1" y="2304"/>
                    <a:pt x="301" y="3338"/>
                    <a:pt x="1001" y="3638"/>
                  </a:cubicBezTo>
                  <a:cubicBezTo>
                    <a:pt x="1130" y="3683"/>
                    <a:pt x="1261" y="3704"/>
                    <a:pt x="1392" y="3704"/>
                  </a:cubicBezTo>
                  <a:cubicBezTo>
                    <a:pt x="2047" y="3704"/>
                    <a:pt x="2708" y="3176"/>
                    <a:pt x="3070" y="2371"/>
                  </a:cubicBezTo>
                  <a:cubicBezTo>
                    <a:pt x="3436" y="1403"/>
                    <a:pt x="3136" y="369"/>
                    <a:pt x="2436" y="69"/>
                  </a:cubicBezTo>
                  <a:cubicBezTo>
                    <a:pt x="2303" y="23"/>
                    <a:pt x="2166" y="1"/>
                    <a:pt x="20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25;p51">
              <a:extLst>
                <a:ext uri="{FF2B5EF4-FFF2-40B4-BE49-F238E27FC236}">
                  <a16:creationId xmlns:a16="http://schemas.microsoft.com/office/drawing/2014/main" id="{AE11DE54-8E94-9193-3987-95D720BE84FD}"/>
                </a:ext>
              </a:extLst>
            </p:cNvPr>
            <p:cNvSpPr/>
            <p:nvPr/>
          </p:nvSpPr>
          <p:spPr>
            <a:xfrm>
              <a:off x="-2529237" y="15627763"/>
              <a:ext cx="82575" cy="77075"/>
            </a:xfrm>
            <a:custGeom>
              <a:avLst/>
              <a:gdLst/>
              <a:ahLst/>
              <a:cxnLst/>
              <a:rect l="l" t="t" r="r" b="b"/>
              <a:pathLst>
                <a:path w="3303" h="3083" extrusionOk="0">
                  <a:moveTo>
                    <a:pt x="678" y="1"/>
                  </a:moveTo>
                  <a:cubicBezTo>
                    <a:pt x="536" y="1"/>
                    <a:pt x="417" y="41"/>
                    <a:pt x="334" y="124"/>
                  </a:cubicBezTo>
                  <a:cubicBezTo>
                    <a:pt x="0" y="457"/>
                    <a:pt x="301" y="1325"/>
                    <a:pt x="1001" y="2125"/>
                  </a:cubicBezTo>
                  <a:cubicBezTo>
                    <a:pt x="1551" y="2726"/>
                    <a:pt x="2177" y="3082"/>
                    <a:pt x="2596" y="3082"/>
                  </a:cubicBezTo>
                  <a:cubicBezTo>
                    <a:pt x="2736" y="3082"/>
                    <a:pt x="2852" y="3043"/>
                    <a:pt x="2936" y="2959"/>
                  </a:cubicBezTo>
                  <a:cubicBezTo>
                    <a:pt x="3303" y="2659"/>
                    <a:pt x="3002" y="1758"/>
                    <a:pt x="2269" y="958"/>
                  </a:cubicBezTo>
                  <a:cubicBezTo>
                    <a:pt x="1743" y="357"/>
                    <a:pt x="1105" y="1"/>
                    <a:pt x="6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26;p51">
              <a:extLst>
                <a:ext uri="{FF2B5EF4-FFF2-40B4-BE49-F238E27FC236}">
                  <a16:creationId xmlns:a16="http://schemas.microsoft.com/office/drawing/2014/main" id="{4CC2EF76-9B17-75A9-F1E6-587C670B6D0E}"/>
                </a:ext>
              </a:extLst>
            </p:cNvPr>
            <p:cNvSpPr/>
            <p:nvPr/>
          </p:nvSpPr>
          <p:spPr>
            <a:xfrm>
              <a:off x="-2693537" y="15722413"/>
              <a:ext cx="103450" cy="94625"/>
            </a:xfrm>
            <a:custGeom>
              <a:avLst/>
              <a:gdLst/>
              <a:ahLst/>
              <a:cxnLst/>
              <a:rect l="l" t="t" r="r" b="b"/>
              <a:pathLst>
                <a:path w="4138" h="3785" extrusionOk="0">
                  <a:moveTo>
                    <a:pt x="1908" y="1"/>
                  </a:moveTo>
                  <a:cubicBezTo>
                    <a:pt x="1606" y="1"/>
                    <a:pt x="1305" y="79"/>
                    <a:pt x="1035" y="241"/>
                  </a:cubicBezTo>
                  <a:cubicBezTo>
                    <a:pt x="201" y="774"/>
                    <a:pt x="1" y="1909"/>
                    <a:pt x="535" y="2843"/>
                  </a:cubicBezTo>
                  <a:cubicBezTo>
                    <a:pt x="895" y="3450"/>
                    <a:pt x="1527" y="3784"/>
                    <a:pt x="2157" y="3784"/>
                  </a:cubicBezTo>
                  <a:cubicBezTo>
                    <a:pt x="2461" y="3784"/>
                    <a:pt x="2765" y="3706"/>
                    <a:pt x="3036" y="3543"/>
                  </a:cubicBezTo>
                  <a:cubicBezTo>
                    <a:pt x="3904" y="3043"/>
                    <a:pt x="4137" y="1875"/>
                    <a:pt x="3537" y="975"/>
                  </a:cubicBezTo>
                  <a:cubicBezTo>
                    <a:pt x="3176" y="343"/>
                    <a:pt x="2540" y="1"/>
                    <a:pt x="1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27;p51">
              <a:extLst>
                <a:ext uri="{FF2B5EF4-FFF2-40B4-BE49-F238E27FC236}">
                  <a16:creationId xmlns:a16="http://schemas.microsoft.com/office/drawing/2014/main" id="{4DDBFD9C-1AA3-288B-04AD-FCF12CC89BD9}"/>
                </a:ext>
              </a:extLst>
            </p:cNvPr>
            <p:cNvSpPr/>
            <p:nvPr/>
          </p:nvSpPr>
          <p:spPr>
            <a:xfrm>
              <a:off x="-2751062" y="15635588"/>
              <a:ext cx="56725" cy="26800"/>
            </a:xfrm>
            <a:custGeom>
              <a:avLst/>
              <a:gdLst/>
              <a:ahLst/>
              <a:cxnLst/>
              <a:rect l="l" t="t" r="r" b="b"/>
              <a:pathLst>
                <a:path w="2269" h="1072" extrusionOk="0">
                  <a:moveTo>
                    <a:pt x="1472" y="0"/>
                  </a:moveTo>
                  <a:cubicBezTo>
                    <a:pt x="1326" y="0"/>
                    <a:pt x="1166" y="15"/>
                    <a:pt x="1001" y="44"/>
                  </a:cubicBezTo>
                  <a:cubicBezTo>
                    <a:pt x="434" y="211"/>
                    <a:pt x="0" y="545"/>
                    <a:pt x="100" y="812"/>
                  </a:cubicBezTo>
                  <a:cubicBezTo>
                    <a:pt x="147" y="974"/>
                    <a:pt x="402" y="1072"/>
                    <a:pt x="755" y="1072"/>
                  </a:cubicBezTo>
                  <a:cubicBezTo>
                    <a:pt x="910" y="1072"/>
                    <a:pt x="1084" y="1053"/>
                    <a:pt x="1268" y="1012"/>
                  </a:cubicBezTo>
                  <a:cubicBezTo>
                    <a:pt x="1835" y="878"/>
                    <a:pt x="2269" y="545"/>
                    <a:pt x="2169" y="278"/>
                  </a:cubicBezTo>
                  <a:cubicBezTo>
                    <a:pt x="2098" y="89"/>
                    <a:pt x="1826" y="0"/>
                    <a:pt x="1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28;p51">
              <a:extLst>
                <a:ext uri="{FF2B5EF4-FFF2-40B4-BE49-F238E27FC236}">
                  <a16:creationId xmlns:a16="http://schemas.microsoft.com/office/drawing/2014/main" id="{A04086C0-14E6-DAAF-ADF0-D3F2E56A9526}"/>
                </a:ext>
              </a:extLst>
            </p:cNvPr>
            <p:cNvSpPr/>
            <p:nvPr/>
          </p:nvSpPr>
          <p:spPr>
            <a:xfrm>
              <a:off x="-2809437" y="15957488"/>
              <a:ext cx="50900" cy="37075"/>
            </a:xfrm>
            <a:custGeom>
              <a:avLst/>
              <a:gdLst/>
              <a:ahLst/>
              <a:cxnLst/>
              <a:rect l="l" t="t" r="r" b="b"/>
              <a:pathLst>
                <a:path w="2036" h="1483" extrusionOk="0">
                  <a:moveTo>
                    <a:pt x="398" y="0"/>
                  </a:moveTo>
                  <a:cubicBezTo>
                    <a:pt x="298" y="0"/>
                    <a:pt x="218" y="27"/>
                    <a:pt x="167" y="78"/>
                  </a:cubicBezTo>
                  <a:cubicBezTo>
                    <a:pt x="0" y="244"/>
                    <a:pt x="301" y="678"/>
                    <a:pt x="768" y="1078"/>
                  </a:cubicBezTo>
                  <a:cubicBezTo>
                    <a:pt x="1077" y="1340"/>
                    <a:pt x="1420" y="1483"/>
                    <a:pt x="1652" y="1483"/>
                  </a:cubicBezTo>
                  <a:cubicBezTo>
                    <a:pt x="1745" y="1483"/>
                    <a:pt x="1820" y="1460"/>
                    <a:pt x="1868" y="1412"/>
                  </a:cubicBezTo>
                  <a:cubicBezTo>
                    <a:pt x="2035" y="1245"/>
                    <a:pt x="1802" y="778"/>
                    <a:pt x="1301" y="411"/>
                  </a:cubicBezTo>
                  <a:cubicBezTo>
                    <a:pt x="954" y="134"/>
                    <a:pt x="623" y="0"/>
                    <a:pt x="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29;p51">
              <a:extLst>
                <a:ext uri="{FF2B5EF4-FFF2-40B4-BE49-F238E27FC236}">
                  <a16:creationId xmlns:a16="http://schemas.microsoft.com/office/drawing/2014/main" id="{37FC98C0-7E10-6117-2D23-11BAF6654E4D}"/>
                </a:ext>
              </a:extLst>
            </p:cNvPr>
            <p:cNvSpPr/>
            <p:nvPr/>
          </p:nvSpPr>
          <p:spPr>
            <a:xfrm>
              <a:off x="-2900337" y="16175613"/>
              <a:ext cx="379450" cy="357175"/>
            </a:xfrm>
            <a:custGeom>
              <a:avLst/>
              <a:gdLst/>
              <a:ahLst/>
              <a:cxnLst/>
              <a:rect l="l" t="t" r="r" b="b"/>
              <a:pathLst>
                <a:path w="15178" h="14287" extrusionOk="0">
                  <a:moveTo>
                    <a:pt x="7446" y="1"/>
                  </a:moveTo>
                  <a:cubicBezTo>
                    <a:pt x="4627" y="1"/>
                    <a:pt x="2065" y="1862"/>
                    <a:pt x="1001" y="4429"/>
                  </a:cubicBezTo>
                  <a:cubicBezTo>
                    <a:pt x="0" y="7231"/>
                    <a:pt x="668" y="10233"/>
                    <a:pt x="2669" y="12301"/>
                  </a:cubicBezTo>
                  <a:cubicBezTo>
                    <a:pt x="4010" y="13642"/>
                    <a:pt x="5795" y="14286"/>
                    <a:pt x="7594" y="14286"/>
                  </a:cubicBezTo>
                  <a:cubicBezTo>
                    <a:pt x="7765" y="14286"/>
                    <a:pt x="7936" y="14281"/>
                    <a:pt x="8106" y="14269"/>
                  </a:cubicBezTo>
                  <a:cubicBezTo>
                    <a:pt x="12009" y="14036"/>
                    <a:pt x="15178" y="10433"/>
                    <a:pt x="14944" y="6530"/>
                  </a:cubicBezTo>
                  <a:cubicBezTo>
                    <a:pt x="14511" y="3595"/>
                    <a:pt x="12443" y="893"/>
                    <a:pt x="9407" y="192"/>
                  </a:cubicBezTo>
                  <a:cubicBezTo>
                    <a:pt x="8973" y="59"/>
                    <a:pt x="8506" y="26"/>
                    <a:pt x="8006" y="26"/>
                  </a:cubicBezTo>
                  <a:cubicBezTo>
                    <a:pt x="7818" y="9"/>
                    <a:pt x="7632" y="1"/>
                    <a:pt x="74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30;p51">
              <a:extLst>
                <a:ext uri="{FF2B5EF4-FFF2-40B4-BE49-F238E27FC236}">
                  <a16:creationId xmlns:a16="http://schemas.microsoft.com/office/drawing/2014/main" id="{2EA230DE-DADB-EAC6-733E-8C3DBC7BC46F}"/>
                </a:ext>
              </a:extLst>
            </p:cNvPr>
            <p:cNvSpPr/>
            <p:nvPr/>
          </p:nvSpPr>
          <p:spPr>
            <a:xfrm>
              <a:off x="-3625862" y="15665363"/>
              <a:ext cx="764750" cy="756000"/>
            </a:xfrm>
            <a:custGeom>
              <a:avLst/>
              <a:gdLst/>
              <a:ahLst/>
              <a:cxnLst/>
              <a:rect l="l" t="t" r="r" b="b"/>
              <a:pathLst>
                <a:path w="30590" h="30240" extrusionOk="0">
                  <a:moveTo>
                    <a:pt x="15879" y="1"/>
                  </a:moveTo>
                  <a:cubicBezTo>
                    <a:pt x="11218" y="1"/>
                    <a:pt x="6772" y="2035"/>
                    <a:pt x="3670" y="5658"/>
                  </a:cubicBezTo>
                  <a:cubicBezTo>
                    <a:pt x="901" y="8994"/>
                    <a:pt x="1" y="13364"/>
                    <a:pt x="668" y="17433"/>
                  </a:cubicBezTo>
                  <a:cubicBezTo>
                    <a:pt x="1932" y="24720"/>
                    <a:pt x="8660" y="30240"/>
                    <a:pt x="15944" y="30240"/>
                  </a:cubicBezTo>
                  <a:cubicBezTo>
                    <a:pt x="16729" y="30240"/>
                    <a:pt x="17521" y="30176"/>
                    <a:pt x="18314" y="30042"/>
                  </a:cubicBezTo>
                  <a:cubicBezTo>
                    <a:pt x="24351" y="28541"/>
                    <a:pt x="29588" y="23604"/>
                    <a:pt x="30422" y="17100"/>
                  </a:cubicBezTo>
                  <a:cubicBezTo>
                    <a:pt x="30522" y="16166"/>
                    <a:pt x="30589" y="15198"/>
                    <a:pt x="30522" y="14231"/>
                  </a:cubicBezTo>
                  <a:cubicBezTo>
                    <a:pt x="30389" y="7793"/>
                    <a:pt x="25786" y="2323"/>
                    <a:pt x="19815" y="488"/>
                  </a:cubicBezTo>
                  <a:cubicBezTo>
                    <a:pt x="18502" y="160"/>
                    <a:pt x="17182" y="1"/>
                    <a:pt x="15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31;p51">
              <a:extLst>
                <a:ext uri="{FF2B5EF4-FFF2-40B4-BE49-F238E27FC236}">
                  <a16:creationId xmlns:a16="http://schemas.microsoft.com/office/drawing/2014/main" id="{B8E69C2B-F45B-B57A-325B-4F3D4831A626}"/>
                </a:ext>
              </a:extLst>
            </p:cNvPr>
            <p:cNvSpPr/>
            <p:nvPr/>
          </p:nvSpPr>
          <p:spPr>
            <a:xfrm>
              <a:off x="-3621687" y="15888538"/>
              <a:ext cx="757225" cy="534275"/>
            </a:xfrm>
            <a:custGeom>
              <a:avLst/>
              <a:gdLst/>
              <a:ahLst/>
              <a:cxnLst/>
              <a:rect l="l" t="t" r="r" b="b"/>
              <a:pathLst>
                <a:path w="30289" h="21371" extrusionOk="0">
                  <a:moveTo>
                    <a:pt x="1502" y="0"/>
                  </a:moveTo>
                  <a:cubicBezTo>
                    <a:pt x="301" y="2702"/>
                    <a:pt x="0" y="5671"/>
                    <a:pt x="501" y="8540"/>
                  </a:cubicBezTo>
                  <a:cubicBezTo>
                    <a:pt x="1708" y="15842"/>
                    <a:pt x="8511" y="21371"/>
                    <a:pt x="15824" y="21371"/>
                  </a:cubicBezTo>
                  <a:cubicBezTo>
                    <a:pt x="16594" y="21371"/>
                    <a:pt x="17371" y="21309"/>
                    <a:pt x="18147" y="21182"/>
                  </a:cubicBezTo>
                  <a:cubicBezTo>
                    <a:pt x="24184" y="19681"/>
                    <a:pt x="29421" y="14711"/>
                    <a:pt x="30255" y="8206"/>
                  </a:cubicBezTo>
                  <a:cubicBezTo>
                    <a:pt x="30255" y="8073"/>
                    <a:pt x="30289" y="7939"/>
                    <a:pt x="30289" y="7873"/>
                  </a:cubicBezTo>
                  <a:lnTo>
                    <a:pt x="30289" y="7873"/>
                  </a:lnTo>
                  <a:cubicBezTo>
                    <a:pt x="28259" y="9368"/>
                    <a:pt x="23560" y="10635"/>
                    <a:pt x="18509" y="10635"/>
                  </a:cubicBezTo>
                  <a:cubicBezTo>
                    <a:pt x="14095" y="10635"/>
                    <a:pt x="9411" y="9668"/>
                    <a:pt x="6005" y="7039"/>
                  </a:cubicBezTo>
                  <a:cubicBezTo>
                    <a:pt x="3770" y="5337"/>
                    <a:pt x="2069" y="2736"/>
                    <a:pt x="1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32;p51">
              <a:extLst>
                <a:ext uri="{FF2B5EF4-FFF2-40B4-BE49-F238E27FC236}">
                  <a16:creationId xmlns:a16="http://schemas.microsoft.com/office/drawing/2014/main" id="{A41C133A-DDB7-7E32-3956-F6450E2929D8}"/>
                </a:ext>
              </a:extLst>
            </p:cNvPr>
            <p:cNvSpPr/>
            <p:nvPr/>
          </p:nvSpPr>
          <p:spPr>
            <a:xfrm>
              <a:off x="-2898662" y="16184588"/>
              <a:ext cx="329425" cy="347575"/>
            </a:xfrm>
            <a:custGeom>
              <a:avLst/>
              <a:gdLst/>
              <a:ahLst/>
              <a:cxnLst/>
              <a:rect l="l" t="t" r="r" b="b"/>
              <a:pathLst>
                <a:path w="13177" h="13903" extrusionOk="0">
                  <a:moveTo>
                    <a:pt x="5271" y="0"/>
                  </a:moveTo>
                  <a:lnTo>
                    <a:pt x="5271" y="0"/>
                  </a:lnTo>
                  <a:cubicBezTo>
                    <a:pt x="3369" y="634"/>
                    <a:pt x="1768" y="2168"/>
                    <a:pt x="1001" y="4036"/>
                  </a:cubicBezTo>
                  <a:cubicBezTo>
                    <a:pt x="0" y="6838"/>
                    <a:pt x="667" y="9840"/>
                    <a:pt x="2669" y="11909"/>
                  </a:cubicBezTo>
                  <a:cubicBezTo>
                    <a:pt x="3954" y="13254"/>
                    <a:pt x="5695" y="13903"/>
                    <a:pt x="7460" y="13903"/>
                  </a:cubicBezTo>
                  <a:cubicBezTo>
                    <a:pt x="7664" y="13903"/>
                    <a:pt x="7868" y="13894"/>
                    <a:pt x="8073" y="13877"/>
                  </a:cubicBezTo>
                  <a:cubicBezTo>
                    <a:pt x="10074" y="13743"/>
                    <a:pt x="11909" y="12709"/>
                    <a:pt x="13176" y="11241"/>
                  </a:cubicBezTo>
                  <a:cubicBezTo>
                    <a:pt x="11775" y="11008"/>
                    <a:pt x="10508" y="10408"/>
                    <a:pt x="9340" y="9574"/>
                  </a:cubicBezTo>
                  <a:cubicBezTo>
                    <a:pt x="7505" y="8239"/>
                    <a:pt x="6104" y="6238"/>
                    <a:pt x="5537" y="4036"/>
                  </a:cubicBezTo>
                  <a:cubicBezTo>
                    <a:pt x="5204" y="2702"/>
                    <a:pt x="5104" y="1334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33;p51">
              <a:extLst>
                <a:ext uri="{FF2B5EF4-FFF2-40B4-BE49-F238E27FC236}">
                  <a16:creationId xmlns:a16="http://schemas.microsoft.com/office/drawing/2014/main" id="{C95F94D6-AF78-AD42-F59C-321095F419D9}"/>
                </a:ext>
              </a:extLst>
            </p:cNvPr>
            <p:cNvSpPr/>
            <p:nvPr/>
          </p:nvSpPr>
          <p:spPr>
            <a:xfrm>
              <a:off x="-2892012" y="16269488"/>
              <a:ext cx="34225" cy="66200"/>
            </a:xfrm>
            <a:custGeom>
              <a:avLst/>
              <a:gdLst/>
              <a:ahLst/>
              <a:cxnLst/>
              <a:rect l="l" t="t" r="r" b="b"/>
              <a:pathLst>
                <a:path w="1369" h="2648" extrusionOk="0">
                  <a:moveTo>
                    <a:pt x="1052" y="1"/>
                  </a:moveTo>
                  <a:cubicBezTo>
                    <a:pt x="788" y="1"/>
                    <a:pt x="423" y="484"/>
                    <a:pt x="234" y="1174"/>
                  </a:cubicBezTo>
                  <a:cubicBezTo>
                    <a:pt x="1" y="1875"/>
                    <a:pt x="68" y="2542"/>
                    <a:pt x="301" y="2642"/>
                  </a:cubicBezTo>
                  <a:cubicBezTo>
                    <a:pt x="314" y="2646"/>
                    <a:pt x="328" y="2647"/>
                    <a:pt x="343" y="2647"/>
                  </a:cubicBezTo>
                  <a:cubicBezTo>
                    <a:pt x="583" y="2647"/>
                    <a:pt x="980" y="2135"/>
                    <a:pt x="1168" y="1474"/>
                  </a:cubicBezTo>
                  <a:cubicBezTo>
                    <a:pt x="1369" y="774"/>
                    <a:pt x="1335" y="107"/>
                    <a:pt x="1102" y="7"/>
                  </a:cubicBezTo>
                  <a:cubicBezTo>
                    <a:pt x="1086" y="3"/>
                    <a:pt x="1069" y="1"/>
                    <a:pt x="10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34;p51">
              <a:extLst>
                <a:ext uri="{FF2B5EF4-FFF2-40B4-BE49-F238E27FC236}">
                  <a16:creationId xmlns:a16="http://schemas.microsoft.com/office/drawing/2014/main" id="{613DDAB8-EBBC-8480-A327-EEE2591284A2}"/>
                </a:ext>
              </a:extLst>
            </p:cNvPr>
            <p:cNvSpPr/>
            <p:nvPr/>
          </p:nvSpPr>
          <p:spPr>
            <a:xfrm>
              <a:off x="-2871987" y="16424963"/>
              <a:ext cx="88425" cy="82650"/>
            </a:xfrm>
            <a:custGeom>
              <a:avLst/>
              <a:gdLst/>
              <a:ahLst/>
              <a:cxnLst/>
              <a:rect l="l" t="t" r="r" b="b"/>
              <a:pathLst>
                <a:path w="3537" h="3306" extrusionOk="0">
                  <a:moveTo>
                    <a:pt x="570" y="1"/>
                  </a:moveTo>
                  <a:cubicBezTo>
                    <a:pt x="461" y="1"/>
                    <a:pt x="369" y="30"/>
                    <a:pt x="301" y="92"/>
                  </a:cubicBezTo>
                  <a:cubicBezTo>
                    <a:pt x="1" y="392"/>
                    <a:pt x="367" y="1326"/>
                    <a:pt x="1168" y="2160"/>
                  </a:cubicBezTo>
                  <a:cubicBezTo>
                    <a:pt x="1838" y="2883"/>
                    <a:pt x="2529" y="3306"/>
                    <a:pt x="2948" y="3306"/>
                  </a:cubicBezTo>
                  <a:cubicBezTo>
                    <a:pt x="3051" y="3306"/>
                    <a:pt x="3137" y="3280"/>
                    <a:pt x="3203" y="3228"/>
                  </a:cubicBezTo>
                  <a:cubicBezTo>
                    <a:pt x="3536" y="2927"/>
                    <a:pt x="3136" y="1993"/>
                    <a:pt x="2336" y="1126"/>
                  </a:cubicBezTo>
                  <a:cubicBezTo>
                    <a:pt x="1673" y="437"/>
                    <a:pt x="990" y="1"/>
                    <a:pt x="5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35;p51">
              <a:extLst>
                <a:ext uri="{FF2B5EF4-FFF2-40B4-BE49-F238E27FC236}">
                  <a16:creationId xmlns:a16="http://schemas.microsoft.com/office/drawing/2014/main" id="{73168060-943E-5ACF-6CA8-E1D88AC75DE8}"/>
                </a:ext>
              </a:extLst>
            </p:cNvPr>
            <p:cNvSpPr/>
            <p:nvPr/>
          </p:nvSpPr>
          <p:spPr>
            <a:xfrm>
              <a:off x="-2570937" y="16257063"/>
              <a:ext cx="51725" cy="136100"/>
            </a:xfrm>
            <a:custGeom>
              <a:avLst/>
              <a:gdLst/>
              <a:ahLst/>
              <a:cxnLst/>
              <a:rect l="l" t="t" r="r" b="b"/>
              <a:pathLst>
                <a:path w="2069" h="5444" extrusionOk="0">
                  <a:moveTo>
                    <a:pt x="635" y="0"/>
                  </a:moveTo>
                  <a:cubicBezTo>
                    <a:pt x="624" y="0"/>
                    <a:pt x="612" y="1"/>
                    <a:pt x="601" y="3"/>
                  </a:cubicBezTo>
                  <a:cubicBezTo>
                    <a:pt x="167" y="103"/>
                    <a:pt x="0" y="1337"/>
                    <a:pt x="301" y="2839"/>
                  </a:cubicBezTo>
                  <a:cubicBezTo>
                    <a:pt x="560" y="4299"/>
                    <a:pt x="1072" y="5443"/>
                    <a:pt x="1468" y="5443"/>
                  </a:cubicBezTo>
                  <a:cubicBezTo>
                    <a:pt x="1480" y="5443"/>
                    <a:pt x="1491" y="5442"/>
                    <a:pt x="1502" y="5440"/>
                  </a:cubicBezTo>
                  <a:cubicBezTo>
                    <a:pt x="1935" y="5374"/>
                    <a:pt x="2069" y="4106"/>
                    <a:pt x="1802" y="2605"/>
                  </a:cubicBezTo>
                  <a:cubicBezTo>
                    <a:pt x="1575" y="1114"/>
                    <a:pt x="1033" y="0"/>
                    <a:pt x="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36;p51">
              <a:extLst>
                <a:ext uri="{FF2B5EF4-FFF2-40B4-BE49-F238E27FC236}">
                  <a16:creationId xmlns:a16="http://schemas.microsoft.com/office/drawing/2014/main" id="{FADCE1A6-2253-5A76-436C-8867F79994D8}"/>
                </a:ext>
              </a:extLst>
            </p:cNvPr>
            <p:cNvSpPr/>
            <p:nvPr/>
          </p:nvSpPr>
          <p:spPr>
            <a:xfrm>
              <a:off x="-2676837" y="16459588"/>
              <a:ext cx="105100" cy="67025"/>
            </a:xfrm>
            <a:custGeom>
              <a:avLst/>
              <a:gdLst/>
              <a:ahLst/>
              <a:cxnLst/>
              <a:rect l="l" t="t" r="r" b="b"/>
              <a:pathLst>
                <a:path w="4204" h="2681" extrusionOk="0">
                  <a:moveTo>
                    <a:pt x="3615" y="1"/>
                  </a:moveTo>
                  <a:cubicBezTo>
                    <a:pt x="3167" y="1"/>
                    <a:pt x="2426" y="298"/>
                    <a:pt x="1701" y="742"/>
                  </a:cubicBezTo>
                  <a:cubicBezTo>
                    <a:pt x="667" y="1376"/>
                    <a:pt x="0" y="2210"/>
                    <a:pt x="200" y="2543"/>
                  </a:cubicBezTo>
                  <a:cubicBezTo>
                    <a:pt x="276" y="2637"/>
                    <a:pt x="409" y="2681"/>
                    <a:pt x="585" y="2681"/>
                  </a:cubicBezTo>
                  <a:cubicBezTo>
                    <a:pt x="1034" y="2681"/>
                    <a:pt x="1759" y="2398"/>
                    <a:pt x="2502" y="1943"/>
                  </a:cubicBezTo>
                  <a:cubicBezTo>
                    <a:pt x="3536" y="1342"/>
                    <a:pt x="4203" y="508"/>
                    <a:pt x="4003" y="175"/>
                  </a:cubicBezTo>
                  <a:cubicBezTo>
                    <a:pt x="3943" y="55"/>
                    <a:pt x="3806" y="1"/>
                    <a:pt x="36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37;p51">
              <a:extLst>
                <a:ext uri="{FF2B5EF4-FFF2-40B4-BE49-F238E27FC236}">
                  <a16:creationId xmlns:a16="http://schemas.microsoft.com/office/drawing/2014/main" id="{78A48D3C-DC2D-71EB-1347-59B561F05119}"/>
                </a:ext>
              </a:extLst>
            </p:cNvPr>
            <p:cNvSpPr/>
            <p:nvPr/>
          </p:nvSpPr>
          <p:spPr>
            <a:xfrm>
              <a:off x="-2650987" y="16183338"/>
              <a:ext cx="70900" cy="46700"/>
            </a:xfrm>
            <a:custGeom>
              <a:avLst/>
              <a:gdLst/>
              <a:ahLst/>
              <a:cxnLst/>
              <a:rect l="l" t="t" r="r" b="b"/>
              <a:pathLst>
                <a:path w="2836" h="1868" extrusionOk="0">
                  <a:moveTo>
                    <a:pt x="410" y="1"/>
                  </a:moveTo>
                  <a:cubicBezTo>
                    <a:pt x="297" y="1"/>
                    <a:pt x="213" y="28"/>
                    <a:pt x="167" y="83"/>
                  </a:cubicBezTo>
                  <a:cubicBezTo>
                    <a:pt x="0" y="284"/>
                    <a:pt x="434" y="884"/>
                    <a:pt x="1134" y="1318"/>
                  </a:cubicBezTo>
                  <a:cubicBezTo>
                    <a:pt x="1641" y="1680"/>
                    <a:pt x="2131" y="1867"/>
                    <a:pt x="2426" y="1867"/>
                  </a:cubicBezTo>
                  <a:cubicBezTo>
                    <a:pt x="2538" y="1867"/>
                    <a:pt x="2623" y="1840"/>
                    <a:pt x="2669" y="1785"/>
                  </a:cubicBezTo>
                  <a:cubicBezTo>
                    <a:pt x="2836" y="1585"/>
                    <a:pt x="2435" y="984"/>
                    <a:pt x="1701" y="550"/>
                  </a:cubicBezTo>
                  <a:cubicBezTo>
                    <a:pt x="1194" y="188"/>
                    <a:pt x="705" y="1"/>
                    <a:pt x="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38;p51">
              <a:extLst>
                <a:ext uri="{FF2B5EF4-FFF2-40B4-BE49-F238E27FC236}">
                  <a16:creationId xmlns:a16="http://schemas.microsoft.com/office/drawing/2014/main" id="{DA953C6D-8BDB-8898-C09F-E197B50EB6F2}"/>
                </a:ext>
              </a:extLst>
            </p:cNvPr>
            <p:cNvSpPr/>
            <p:nvPr/>
          </p:nvSpPr>
          <p:spPr>
            <a:xfrm>
              <a:off x="-2823612" y="16167888"/>
              <a:ext cx="110100" cy="50175"/>
            </a:xfrm>
            <a:custGeom>
              <a:avLst/>
              <a:gdLst/>
              <a:ahLst/>
              <a:cxnLst/>
              <a:rect l="l" t="t" r="r" b="b"/>
              <a:pathLst>
                <a:path w="4404" h="2007" extrusionOk="0">
                  <a:moveTo>
                    <a:pt x="3555" y="0"/>
                  </a:moveTo>
                  <a:cubicBezTo>
                    <a:pt x="3124" y="0"/>
                    <a:pt x="2543" y="109"/>
                    <a:pt x="1935" y="335"/>
                  </a:cubicBezTo>
                  <a:cubicBezTo>
                    <a:pt x="834" y="735"/>
                    <a:pt x="0" y="1369"/>
                    <a:pt x="100" y="1736"/>
                  </a:cubicBezTo>
                  <a:cubicBezTo>
                    <a:pt x="182" y="1915"/>
                    <a:pt x="463" y="2007"/>
                    <a:pt x="866" y="2007"/>
                  </a:cubicBezTo>
                  <a:cubicBezTo>
                    <a:pt x="1286" y="2007"/>
                    <a:pt x="1839" y="1907"/>
                    <a:pt x="2435" y="1702"/>
                  </a:cubicBezTo>
                  <a:cubicBezTo>
                    <a:pt x="3569" y="1269"/>
                    <a:pt x="4403" y="668"/>
                    <a:pt x="4270" y="268"/>
                  </a:cubicBezTo>
                  <a:cubicBezTo>
                    <a:pt x="4222" y="92"/>
                    <a:pt x="3952" y="0"/>
                    <a:pt x="35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39;p51">
              <a:extLst>
                <a:ext uri="{FF2B5EF4-FFF2-40B4-BE49-F238E27FC236}">
                  <a16:creationId xmlns:a16="http://schemas.microsoft.com/office/drawing/2014/main" id="{B5A9A0FF-315C-8011-5A61-EC52EFFDBE0A}"/>
                </a:ext>
              </a:extLst>
            </p:cNvPr>
            <p:cNvSpPr/>
            <p:nvPr/>
          </p:nvSpPr>
          <p:spPr>
            <a:xfrm>
              <a:off x="-2837787" y="16309163"/>
              <a:ext cx="79250" cy="85725"/>
            </a:xfrm>
            <a:custGeom>
              <a:avLst/>
              <a:gdLst/>
              <a:ahLst/>
              <a:cxnLst/>
              <a:rect l="l" t="t" r="r" b="b"/>
              <a:pathLst>
                <a:path w="3170" h="3429" extrusionOk="0">
                  <a:moveTo>
                    <a:pt x="1309" y="0"/>
                  </a:moveTo>
                  <a:cubicBezTo>
                    <a:pt x="1169" y="0"/>
                    <a:pt x="1032" y="28"/>
                    <a:pt x="901" y="87"/>
                  </a:cubicBezTo>
                  <a:cubicBezTo>
                    <a:pt x="234" y="354"/>
                    <a:pt x="0" y="1288"/>
                    <a:pt x="400" y="2222"/>
                  </a:cubicBezTo>
                  <a:cubicBezTo>
                    <a:pt x="728" y="2959"/>
                    <a:pt x="1346" y="3428"/>
                    <a:pt x="1925" y="3428"/>
                  </a:cubicBezTo>
                  <a:cubicBezTo>
                    <a:pt x="2054" y="3428"/>
                    <a:pt x="2181" y="3405"/>
                    <a:pt x="2302" y="3356"/>
                  </a:cubicBezTo>
                  <a:cubicBezTo>
                    <a:pt x="2969" y="3056"/>
                    <a:pt x="3169" y="2122"/>
                    <a:pt x="2802" y="1222"/>
                  </a:cubicBezTo>
                  <a:cubicBezTo>
                    <a:pt x="2481" y="471"/>
                    <a:pt x="1879" y="0"/>
                    <a:pt x="13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40;p51">
              <a:extLst>
                <a:ext uri="{FF2B5EF4-FFF2-40B4-BE49-F238E27FC236}">
                  <a16:creationId xmlns:a16="http://schemas.microsoft.com/office/drawing/2014/main" id="{82D3F10A-3960-244E-96F2-F36FE48EEBF3}"/>
                </a:ext>
              </a:extLst>
            </p:cNvPr>
            <p:cNvSpPr/>
            <p:nvPr/>
          </p:nvSpPr>
          <p:spPr>
            <a:xfrm>
              <a:off x="-2677687" y="16247438"/>
              <a:ext cx="60900" cy="66425"/>
            </a:xfrm>
            <a:custGeom>
              <a:avLst/>
              <a:gdLst/>
              <a:ahLst/>
              <a:cxnLst/>
              <a:rect l="l" t="t" r="r" b="b"/>
              <a:pathLst>
                <a:path w="2436" h="2657" extrusionOk="0">
                  <a:moveTo>
                    <a:pt x="990" y="0"/>
                  </a:moveTo>
                  <a:cubicBezTo>
                    <a:pt x="890" y="0"/>
                    <a:pt x="793" y="18"/>
                    <a:pt x="701" y="55"/>
                  </a:cubicBezTo>
                  <a:cubicBezTo>
                    <a:pt x="201" y="255"/>
                    <a:pt x="1" y="1022"/>
                    <a:pt x="334" y="1722"/>
                  </a:cubicBezTo>
                  <a:cubicBezTo>
                    <a:pt x="549" y="2287"/>
                    <a:pt x="1024" y="2657"/>
                    <a:pt x="1463" y="2657"/>
                  </a:cubicBezTo>
                  <a:cubicBezTo>
                    <a:pt x="1568" y="2657"/>
                    <a:pt x="1672" y="2635"/>
                    <a:pt x="1769" y="2590"/>
                  </a:cubicBezTo>
                  <a:cubicBezTo>
                    <a:pt x="2269" y="2356"/>
                    <a:pt x="2436" y="1656"/>
                    <a:pt x="2169" y="922"/>
                  </a:cubicBezTo>
                  <a:cubicBezTo>
                    <a:pt x="1924" y="350"/>
                    <a:pt x="1434" y="0"/>
                    <a:pt x="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41;p51">
              <a:extLst>
                <a:ext uri="{FF2B5EF4-FFF2-40B4-BE49-F238E27FC236}">
                  <a16:creationId xmlns:a16="http://schemas.microsoft.com/office/drawing/2014/main" id="{D6F829B4-3ADA-ED40-2417-C5147A0C97A0}"/>
                </a:ext>
              </a:extLst>
            </p:cNvPr>
            <p:cNvSpPr/>
            <p:nvPr/>
          </p:nvSpPr>
          <p:spPr>
            <a:xfrm>
              <a:off x="-2754412" y="16485638"/>
              <a:ext cx="60900" cy="26700"/>
            </a:xfrm>
            <a:custGeom>
              <a:avLst/>
              <a:gdLst/>
              <a:ahLst/>
              <a:cxnLst/>
              <a:rect l="l" t="t" r="r" b="b"/>
              <a:pathLst>
                <a:path w="2436" h="1068" extrusionOk="0">
                  <a:moveTo>
                    <a:pt x="1235" y="0"/>
                  </a:moveTo>
                  <a:cubicBezTo>
                    <a:pt x="568" y="0"/>
                    <a:pt x="1" y="200"/>
                    <a:pt x="1" y="500"/>
                  </a:cubicBezTo>
                  <a:cubicBezTo>
                    <a:pt x="1" y="801"/>
                    <a:pt x="568" y="1034"/>
                    <a:pt x="1168" y="1067"/>
                  </a:cubicBezTo>
                  <a:cubicBezTo>
                    <a:pt x="1836" y="1067"/>
                    <a:pt x="2403" y="867"/>
                    <a:pt x="2403" y="567"/>
                  </a:cubicBezTo>
                  <a:cubicBezTo>
                    <a:pt x="2436" y="300"/>
                    <a:pt x="1902" y="33"/>
                    <a:pt x="1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42;p51">
              <a:extLst>
                <a:ext uri="{FF2B5EF4-FFF2-40B4-BE49-F238E27FC236}">
                  <a16:creationId xmlns:a16="http://schemas.microsoft.com/office/drawing/2014/main" id="{792979D8-CCC4-69F7-BA27-ACBC58440C5B}"/>
                </a:ext>
              </a:extLst>
            </p:cNvPr>
            <p:cNvSpPr/>
            <p:nvPr/>
          </p:nvSpPr>
          <p:spPr>
            <a:xfrm>
              <a:off x="-2726037" y="16363063"/>
              <a:ext cx="50875" cy="43050"/>
            </a:xfrm>
            <a:custGeom>
              <a:avLst/>
              <a:gdLst/>
              <a:ahLst/>
              <a:cxnLst/>
              <a:rect l="l" t="t" r="r" b="b"/>
              <a:pathLst>
                <a:path w="2035" h="1722" extrusionOk="0">
                  <a:moveTo>
                    <a:pt x="1024" y="1"/>
                  </a:moveTo>
                  <a:cubicBezTo>
                    <a:pt x="614" y="1"/>
                    <a:pt x="245" y="270"/>
                    <a:pt x="133" y="633"/>
                  </a:cubicBezTo>
                  <a:cubicBezTo>
                    <a:pt x="0" y="1100"/>
                    <a:pt x="334" y="1601"/>
                    <a:pt x="834" y="1701"/>
                  </a:cubicBezTo>
                  <a:cubicBezTo>
                    <a:pt x="904" y="1715"/>
                    <a:pt x="975" y="1722"/>
                    <a:pt x="1044" y="1722"/>
                  </a:cubicBezTo>
                  <a:cubicBezTo>
                    <a:pt x="1468" y="1722"/>
                    <a:pt x="1854" y="1468"/>
                    <a:pt x="1968" y="1067"/>
                  </a:cubicBezTo>
                  <a:cubicBezTo>
                    <a:pt x="2035" y="600"/>
                    <a:pt x="1768" y="133"/>
                    <a:pt x="1268" y="33"/>
                  </a:cubicBezTo>
                  <a:cubicBezTo>
                    <a:pt x="1186" y="11"/>
                    <a:pt x="1104" y="1"/>
                    <a:pt x="10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43;p51">
              <a:extLst>
                <a:ext uri="{FF2B5EF4-FFF2-40B4-BE49-F238E27FC236}">
                  <a16:creationId xmlns:a16="http://schemas.microsoft.com/office/drawing/2014/main" id="{843E04F2-B3EB-9F17-37C6-24533012B7A1}"/>
                </a:ext>
              </a:extLst>
            </p:cNvPr>
            <p:cNvSpPr/>
            <p:nvPr/>
          </p:nvSpPr>
          <p:spPr>
            <a:xfrm>
              <a:off x="-2622637" y="16388163"/>
              <a:ext cx="25025" cy="30300"/>
            </a:xfrm>
            <a:custGeom>
              <a:avLst/>
              <a:gdLst/>
              <a:ahLst/>
              <a:cxnLst/>
              <a:rect l="l" t="t" r="r" b="b"/>
              <a:pathLst>
                <a:path w="1001" h="1212" extrusionOk="0">
                  <a:moveTo>
                    <a:pt x="727" y="1"/>
                  </a:moveTo>
                  <a:cubicBezTo>
                    <a:pt x="566" y="1"/>
                    <a:pt x="362" y="161"/>
                    <a:pt x="200" y="430"/>
                  </a:cubicBezTo>
                  <a:cubicBezTo>
                    <a:pt x="0" y="763"/>
                    <a:pt x="0" y="1097"/>
                    <a:pt x="134" y="1197"/>
                  </a:cubicBezTo>
                  <a:cubicBezTo>
                    <a:pt x="158" y="1207"/>
                    <a:pt x="184" y="1212"/>
                    <a:pt x="211" y="1212"/>
                  </a:cubicBezTo>
                  <a:cubicBezTo>
                    <a:pt x="368" y="1212"/>
                    <a:pt x="563" y="1048"/>
                    <a:pt x="734" y="763"/>
                  </a:cubicBezTo>
                  <a:cubicBezTo>
                    <a:pt x="968" y="430"/>
                    <a:pt x="1001" y="96"/>
                    <a:pt x="834" y="30"/>
                  </a:cubicBezTo>
                  <a:cubicBezTo>
                    <a:pt x="802" y="10"/>
                    <a:pt x="766" y="1"/>
                    <a:pt x="7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44;p51">
              <a:extLst>
                <a:ext uri="{FF2B5EF4-FFF2-40B4-BE49-F238E27FC236}">
                  <a16:creationId xmlns:a16="http://schemas.microsoft.com/office/drawing/2014/main" id="{B119E29E-2A13-721E-DB82-530C1F9989D8}"/>
                </a:ext>
              </a:extLst>
            </p:cNvPr>
            <p:cNvSpPr/>
            <p:nvPr/>
          </p:nvSpPr>
          <p:spPr>
            <a:xfrm>
              <a:off x="-2746062" y="16222738"/>
              <a:ext cx="34225" cy="13775"/>
            </a:xfrm>
            <a:custGeom>
              <a:avLst/>
              <a:gdLst/>
              <a:ahLst/>
              <a:cxnLst/>
              <a:rect l="l" t="t" r="r" b="b"/>
              <a:pathLst>
                <a:path w="1369" h="551" extrusionOk="0">
                  <a:moveTo>
                    <a:pt x="859" y="0"/>
                  </a:moveTo>
                  <a:cubicBezTo>
                    <a:pt x="798" y="0"/>
                    <a:pt x="734" y="3"/>
                    <a:pt x="668" y="9"/>
                  </a:cubicBezTo>
                  <a:cubicBezTo>
                    <a:pt x="301" y="42"/>
                    <a:pt x="0" y="209"/>
                    <a:pt x="67" y="342"/>
                  </a:cubicBezTo>
                  <a:cubicBezTo>
                    <a:pt x="67" y="481"/>
                    <a:pt x="276" y="551"/>
                    <a:pt x="577" y="551"/>
                  </a:cubicBezTo>
                  <a:cubicBezTo>
                    <a:pt x="637" y="551"/>
                    <a:pt x="701" y="548"/>
                    <a:pt x="768" y="542"/>
                  </a:cubicBezTo>
                  <a:cubicBezTo>
                    <a:pt x="1101" y="509"/>
                    <a:pt x="1368" y="375"/>
                    <a:pt x="1368" y="209"/>
                  </a:cubicBezTo>
                  <a:cubicBezTo>
                    <a:pt x="1368" y="70"/>
                    <a:pt x="1160" y="0"/>
                    <a:pt x="8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45;p51">
              <a:extLst>
                <a:ext uri="{FF2B5EF4-FFF2-40B4-BE49-F238E27FC236}">
                  <a16:creationId xmlns:a16="http://schemas.microsoft.com/office/drawing/2014/main" id="{5120CA02-2A3A-9055-4295-B2E3378460CE}"/>
                </a:ext>
              </a:extLst>
            </p:cNvPr>
            <p:cNvSpPr/>
            <p:nvPr/>
          </p:nvSpPr>
          <p:spPr>
            <a:xfrm>
              <a:off x="-3239737" y="15651538"/>
              <a:ext cx="147625" cy="58025"/>
            </a:xfrm>
            <a:custGeom>
              <a:avLst/>
              <a:gdLst/>
              <a:ahLst/>
              <a:cxnLst/>
              <a:rect l="l" t="t" r="r" b="b"/>
              <a:pathLst>
                <a:path w="5905" h="2321" extrusionOk="0">
                  <a:moveTo>
                    <a:pt x="1758" y="0"/>
                  </a:moveTo>
                  <a:cubicBezTo>
                    <a:pt x="843" y="0"/>
                    <a:pt x="191" y="209"/>
                    <a:pt x="100" y="574"/>
                  </a:cubicBezTo>
                  <a:cubicBezTo>
                    <a:pt x="0" y="1108"/>
                    <a:pt x="1201" y="1841"/>
                    <a:pt x="2735" y="2175"/>
                  </a:cubicBezTo>
                  <a:cubicBezTo>
                    <a:pt x="3256" y="2273"/>
                    <a:pt x="3749" y="2321"/>
                    <a:pt x="4181" y="2321"/>
                  </a:cubicBezTo>
                  <a:cubicBezTo>
                    <a:pt x="5077" y="2321"/>
                    <a:pt x="5714" y="2113"/>
                    <a:pt x="5804" y="1708"/>
                  </a:cubicBezTo>
                  <a:cubicBezTo>
                    <a:pt x="5904" y="1141"/>
                    <a:pt x="4737" y="407"/>
                    <a:pt x="3169" y="140"/>
                  </a:cubicBezTo>
                  <a:cubicBezTo>
                    <a:pt x="2662" y="45"/>
                    <a:pt x="2182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46;p51">
              <a:extLst>
                <a:ext uri="{FF2B5EF4-FFF2-40B4-BE49-F238E27FC236}">
                  <a16:creationId xmlns:a16="http://schemas.microsoft.com/office/drawing/2014/main" id="{AB9EDC6F-AD24-3347-8C3B-925E1994A81E}"/>
                </a:ext>
              </a:extLst>
            </p:cNvPr>
            <p:cNvSpPr/>
            <p:nvPr/>
          </p:nvSpPr>
          <p:spPr>
            <a:xfrm>
              <a:off x="-3590837" y="15724138"/>
              <a:ext cx="181825" cy="177550"/>
            </a:xfrm>
            <a:custGeom>
              <a:avLst/>
              <a:gdLst/>
              <a:ahLst/>
              <a:cxnLst/>
              <a:rect l="l" t="t" r="r" b="b"/>
              <a:pathLst>
                <a:path w="7273" h="7102" extrusionOk="0">
                  <a:moveTo>
                    <a:pt x="6096" y="1"/>
                  </a:moveTo>
                  <a:cubicBezTo>
                    <a:pt x="5226" y="1"/>
                    <a:pt x="3749" y="965"/>
                    <a:pt x="2402" y="2473"/>
                  </a:cubicBezTo>
                  <a:cubicBezTo>
                    <a:pt x="768" y="4341"/>
                    <a:pt x="1" y="6343"/>
                    <a:pt x="668" y="6943"/>
                  </a:cubicBezTo>
                  <a:cubicBezTo>
                    <a:pt x="794" y="7050"/>
                    <a:pt x="963" y="7101"/>
                    <a:pt x="1165" y="7101"/>
                  </a:cubicBezTo>
                  <a:cubicBezTo>
                    <a:pt x="2033" y="7101"/>
                    <a:pt x="3518" y="6157"/>
                    <a:pt x="4871" y="4642"/>
                  </a:cubicBezTo>
                  <a:cubicBezTo>
                    <a:pt x="6505" y="2774"/>
                    <a:pt x="7273" y="772"/>
                    <a:pt x="6605" y="172"/>
                  </a:cubicBezTo>
                  <a:cubicBezTo>
                    <a:pt x="6477" y="56"/>
                    <a:pt x="6304" y="1"/>
                    <a:pt x="60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47;p51">
              <a:extLst>
                <a:ext uri="{FF2B5EF4-FFF2-40B4-BE49-F238E27FC236}">
                  <a16:creationId xmlns:a16="http://schemas.microsoft.com/office/drawing/2014/main" id="{DD1E0D99-4DC3-8692-DEA5-B39202BF78A3}"/>
                </a:ext>
              </a:extLst>
            </p:cNvPr>
            <p:cNvSpPr/>
            <p:nvPr/>
          </p:nvSpPr>
          <p:spPr>
            <a:xfrm>
              <a:off x="-3290612" y="16320513"/>
              <a:ext cx="292725" cy="110625"/>
            </a:xfrm>
            <a:custGeom>
              <a:avLst/>
              <a:gdLst/>
              <a:ahLst/>
              <a:cxnLst/>
              <a:rect l="l" t="t" r="r" b="b"/>
              <a:pathLst>
                <a:path w="11709" h="4425" extrusionOk="0">
                  <a:moveTo>
                    <a:pt x="9435" y="0"/>
                  </a:moveTo>
                  <a:cubicBezTo>
                    <a:pt x="8350" y="0"/>
                    <a:pt x="6925" y="209"/>
                    <a:pt x="5404" y="634"/>
                  </a:cubicBezTo>
                  <a:cubicBezTo>
                    <a:pt x="2335" y="1501"/>
                    <a:pt x="0" y="2902"/>
                    <a:pt x="234" y="3770"/>
                  </a:cubicBezTo>
                  <a:cubicBezTo>
                    <a:pt x="369" y="4208"/>
                    <a:pt x="1124" y="4424"/>
                    <a:pt x="2234" y="4424"/>
                  </a:cubicBezTo>
                  <a:cubicBezTo>
                    <a:pt x="3323" y="4424"/>
                    <a:pt x="4752" y="4216"/>
                    <a:pt x="6271" y="3803"/>
                  </a:cubicBezTo>
                  <a:cubicBezTo>
                    <a:pt x="9374" y="2936"/>
                    <a:pt x="11709" y="1568"/>
                    <a:pt x="11442" y="667"/>
                  </a:cubicBezTo>
                  <a:cubicBezTo>
                    <a:pt x="11323" y="225"/>
                    <a:pt x="10563" y="0"/>
                    <a:pt x="9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48;p51">
              <a:extLst>
                <a:ext uri="{FF2B5EF4-FFF2-40B4-BE49-F238E27FC236}">
                  <a16:creationId xmlns:a16="http://schemas.microsoft.com/office/drawing/2014/main" id="{07A631FA-4471-93E0-1ECC-F260FB070AB6}"/>
                </a:ext>
              </a:extLst>
            </p:cNvPr>
            <p:cNvSpPr/>
            <p:nvPr/>
          </p:nvSpPr>
          <p:spPr>
            <a:xfrm>
              <a:off x="-3600837" y="16150663"/>
              <a:ext cx="177650" cy="191275"/>
            </a:xfrm>
            <a:custGeom>
              <a:avLst/>
              <a:gdLst/>
              <a:ahLst/>
              <a:cxnLst/>
              <a:rect l="l" t="t" r="r" b="b"/>
              <a:pathLst>
                <a:path w="7106" h="7651" extrusionOk="0">
                  <a:moveTo>
                    <a:pt x="1057" y="1"/>
                  </a:moveTo>
                  <a:cubicBezTo>
                    <a:pt x="903" y="1"/>
                    <a:pt x="771" y="40"/>
                    <a:pt x="668" y="123"/>
                  </a:cubicBezTo>
                  <a:cubicBezTo>
                    <a:pt x="0" y="623"/>
                    <a:pt x="768" y="2725"/>
                    <a:pt x="2335" y="4760"/>
                  </a:cubicBezTo>
                  <a:cubicBezTo>
                    <a:pt x="3688" y="6479"/>
                    <a:pt x="5208" y="7650"/>
                    <a:pt x="6049" y="7650"/>
                  </a:cubicBezTo>
                  <a:cubicBezTo>
                    <a:pt x="6203" y="7650"/>
                    <a:pt x="6335" y="7611"/>
                    <a:pt x="6438" y="7528"/>
                  </a:cubicBezTo>
                  <a:cubicBezTo>
                    <a:pt x="7105" y="6961"/>
                    <a:pt x="6338" y="4926"/>
                    <a:pt x="4770" y="2892"/>
                  </a:cubicBezTo>
                  <a:cubicBezTo>
                    <a:pt x="3418" y="1172"/>
                    <a:pt x="1898" y="1"/>
                    <a:pt x="10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49;p51">
              <a:extLst>
                <a:ext uri="{FF2B5EF4-FFF2-40B4-BE49-F238E27FC236}">
                  <a16:creationId xmlns:a16="http://schemas.microsoft.com/office/drawing/2014/main" id="{72D92B08-FF8E-2088-E7DD-F4D7DAB733E0}"/>
                </a:ext>
              </a:extLst>
            </p:cNvPr>
            <p:cNvSpPr/>
            <p:nvPr/>
          </p:nvSpPr>
          <p:spPr>
            <a:xfrm>
              <a:off x="-2962887" y="16133238"/>
              <a:ext cx="100100" cy="141675"/>
            </a:xfrm>
            <a:custGeom>
              <a:avLst/>
              <a:gdLst/>
              <a:ahLst/>
              <a:cxnLst/>
              <a:rect l="l" t="t" r="r" b="b"/>
              <a:pathLst>
                <a:path w="4004" h="5667" extrusionOk="0">
                  <a:moveTo>
                    <a:pt x="3306" y="1"/>
                  </a:moveTo>
                  <a:cubicBezTo>
                    <a:pt x="2757" y="1"/>
                    <a:pt x="1838" y="966"/>
                    <a:pt x="1101" y="2321"/>
                  </a:cubicBezTo>
                  <a:cubicBezTo>
                    <a:pt x="267" y="3889"/>
                    <a:pt x="1" y="5323"/>
                    <a:pt x="501" y="5623"/>
                  </a:cubicBezTo>
                  <a:cubicBezTo>
                    <a:pt x="563" y="5652"/>
                    <a:pt x="630" y="5666"/>
                    <a:pt x="702" y="5666"/>
                  </a:cubicBezTo>
                  <a:cubicBezTo>
                    <a:pt x="1297" y="5666"/>
                    <a:pt x="2222" y="4719"/>
                    <a:pt x="2936" y="3322"/>
                  </a:cubicBezTo>
                  <a:cubicBezTo>
                    <a:pt x="3770" y="1787"/>
                    <a:pt x="4003" y="320"/>
                    <a:pt x="3503" y="53"/>
                  </a:cubicBezTo>
                  <a:cubicBezTo>
                    <a:pt x="3445" y="18"/>
                    <a:pt x="3379" y="1"/>
                    <a:pt x="3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50;p51">
              <a:extLst>
                <a:ext uri="{FF2B5EF4-FFF2-40B4-BE49-F238E27FC236}">
                  <a16:creationId xmlns:a16="http://schemas.microsoft.com/office/drawing/2014/main" id="{087E846B-29D3-9196-9014-32574E53AA3F}"/>
                </a:ext>
              </a:extLst>
            </p:cNvPr>
            <p:cNvSpPr/>
            <p:nvPr/>
          </p:nvSpPr>
          <p:spPr>
            <a:xfrm>
              <a:off x="-2969562" y="15792388"/>
              <a:ext cx="112600" cy="174800"/>
            </a:xfrm>
            <a:custGeom>
              <a:avLst/>
              <a:gdLst/>
              <a:ahLst/>
              <a:cxnLst/>
              <a:rect l="l" t="t" r="r" b="b"/>
              <a:pathLst>
                <a:path w="4504" h="6992" extrusionOk="0">
                  <a:moveTo>
                    <a:pt x="802" y="0"/>
                  </a:moveTo>
                  <a:cubicBezTo>
                    <a:pt x="730" y="0"/>
                    <a:pt x="662" y="15"/>
                    <a:pt x="601" y="44"/>
                  </a:cubicBezTo>
                  <a:cubicBezTo>
                    <a:pt x="1" y="344"/>
                    <a:pt x="201" y="2112"/>
                    <a:pt x="1102" y="4046"/>
                  </a:cubicBezTo>
                  <a:cubicBezTo>
                    <a:pt x="1915" y="5764"/>
                    <a:pt x="3001" y="6992"/>
                    <a:pt x="3670" y="6992"/>
                  </a:cubicBezTo>
                  <a:cubicBezTo>
                    <a:pt x="3742" y="6992"/>
                    <a:pt x="3809" y="6978"/>
                    <a:pt x="3870" y="6949"/>
                  </a:cubicBezTo>
                  <a:cubicBezTo>
                    <a:pt x="4504" y="6682"/>
                    <a:pt x="4237" y="4880"/>
                    <a:pt x="3370" y="2946"/>
                  </a:cubicBezTo>
                  <a:cubicBezTo>
                    <a:pt x="2586" y="1228"/>
                    <a:pt x="1476" y="0"/>
                    <a:pt x="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51;p51">
              <a:extLst>
                <a:ext uri="{FF2B5EF4-FFF2-40B4-BE49-F238E27FC236}">
                  <a16:creationId xmlns:a16="http://schemas.microsoft.com/office/drawing/2014/main" id="{12A8CCE0-B320-7FD6-47D0-96FEAA00C647}"/>
                </a:ext>
              </a:extLst>
            </p:cNvPr>
            <p:cNvSpPr/>
            <p:nvPr/>
          </p:nvSpPr>
          <p:spPr>
            <a:xfrm>
              <a:off x="-3374012" y="15777488"/>
              <a:ext cx="200175" cy="150925"/>
            </a:xfrm>
            <a:custGeom>
              <a:avLst/>
              <a:gdLst/>
              <a:ahLst/>
              <a:cxnLst/>
              <a:rect l="l" t="t" r="r" b="b"/>
              <a:pathLst>
                <a:path w="8007" h="6037" extrusionOk="0">
                  <a:moveTo>
                    <a:pt x="4871" y="1"/>
                  </a:moveTo>
                  <a:cubicBezTo>
                    <a:pt x="4161" y="1"/>
                    <a:pt x="3390" y="198"/>
                    <a:pt x="2669" y="606"/>
                  </a:cubicBezTo>
                  <a:cubicBezTo>
                    <a:pt x="868" y="1607"/>
                    <a:pt x="1" y="3475"/>
                    <a:pt x="734" y="4809"/>
                  </a:cubicBezTo>
                  <a:cubicBezTo>
                    <a:pt x="1194" y="5608"/>
                    <a:pt x="2108" y="6036"/>
                    <a:pt x="3154" y="6036"/>
                  </a:cubicBezTo>
                  <a:cubicBezTo>
                    <a:pt x="3855" y="6036"/>
                    <a:pt x="4615" y="5844"/>
                    <a:pt x="5338" y="5443"/>
                  </a:cubicBezTo>
                  <a:cubicBezTo>
                    <a:pt x="7106" y="4442"/>
                    <a:pt x="8006" y="2541"/>
                    <a:pt x="7239" y="1207"/>
                  </a:cubicBezTo>
                  <a:cubicBezTo>
                    <a:pt x="6805" y="417"/>
                    <a:pt x="5902" y="1"/>
                    <a:pt x="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52;p51">
              <a:extLst>
                <a:ext uri="{FF2B5EF4-FFF2-40B4-BE49-F238E27FC236}">
                  <a16:creationId xmlns:a16="http://schemas.microsoft.com/office/drawing/2014/main" id="{F80F9606-0D70-FF60-7CAA-398E71C2D0D1}"/>
                </a:ext>
              </a:extLst>
            </p:cNvPr>
            <p:cNvSpPr/>
            <p:nvPr/>
          </p:nvSpPr>
          <p:spPr>
            <a:xfrm>
              <a:off x="-3135512" y="16106088"/>
              <a:ext cx="135125" cy="102875"/>
            </a:xfrm>
            <a:custGeom>
              <a:avLst/>
              <a:gdLst/>
              <a:ahLst/>
              <a:cxnLst/>
              <a:rect l="l" t="t" r="r" b="b"/>
              <a:pathLst>
                <a:path w="5405" h="4115" extrusionOk="0">
                  <a:moveTo>
                    <a:pt x="3292" y="0"/>
                  </a:moveTo>
                  <a:cubicBezTo>
                    <a:pt x="2812" y="0"/>
                    <a:pt x="2290" y="134"/>
                    <a:pt x="1802" y="405"/>
                  </a:cubicBezTo>
                  <a:cubicBezTo>
                    <a:pt x="568" y="1072"/>
                    <a:pt x="1" y="2373"/>
                    <a:pt x="501" y="3307"/>
                  </a:cubicBezTo>
                  <a:cubicBezTo>
                    <a:pt x="796" y="3838"/>
                    <a:pt x="1405" y="4114"/>
                    <a:pt x="2108" y="4114"/>
                  </a:cubicBezTo>
                  <a:cubicBezTo>
                    <a:pt x="2596" y="4114"/>
                    <a:pt x="3130" y="3981"/>
                    <a:pt x="3637" y="3707"/>
                  </a:cubicBezTo>
                  <a:cubicBezTo>
                    <a:pt x="4837" y="3040"/>
                    <a:pt x="5405" y="1739"/>
                    <a:pt x="4904" y="838"/>
                  </a:cubicBezTo>
                  <a:cubicBezTo>
                    <a:pt x="4607" y="284"/>
                    <a:pt x="3993" y="0"/>
                    <a:pt x="3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53;p51">
              <a:extLst>
                <a:ext uri="{FF2B5EF4-FFF2-40B4-BE49-F238E27FC236}">
                  <a16:creationId xmlns:a16="http://schemas.microsoft.com/office/drawing/2014/main" id="{017688FA-B773-8383-1CD1-5DBFA944B739}"/>
                </a:ext>
              </a:extLst>
            </p:cNvPr>
            <p:cNvSpPr/>
            <p:nvPr/>
          </p:nvSpPr>
          <p:spPr>
            <a:xfrm>
              <a:off x="-3576662" y="15974413"/>
              <a:ext cx="61750" cy="126825"/>
            </a:xfrm>
            <a:custGeom>
              <a:avLst/>
              <a:gdLst/>
              <a:ahLst/>
              <a:cxnLst/>
              <a:rect l="l" t="t" r="r" b="b"/>
              <a:pathLst>
                <a:path w="2470" h="5073" extrusionOk="0">
                  <a:moveTo>
                    <a:pt x="1127" y="0"/>
                  </a:moveTo>
                  <a:cubicBezTo>
                    <a:pt x="1119" y="0"/>
                    <a:pt x="1110" y="1"/>
                    <a:pt x="1102" y="1"/>
                  </a:cubicBezTo>
                  <a:cubicBezTo>
                    <a:pt x="468" y="68"/>
                    <a:pt x="1" y="1235"/>
                    <a:pt x="101" y="2603"/>
                  </a:cubicBezTo>
                  <a:cubicBezTo>
                    <a:pt x="167" y="3951"/>
                    <a:pt x="751" y="5072"/>
                    <a:pt x="1343" y="5072"/>
                  </a:cubicBezTo>
                  <a:cubicBezTo>
                    <a:pt x="1351" y="5072"/>
                    <a:pt x="1360" y="5072"/>
                    <a:pt x="1368" y="5071"/>
                  </a:cubicBezTo>
                  <a:cubicBezTo>
                    <a:pt x="2002" y="5005"/>
                    <a:pt x="2469" y="3904"/>
                    <a:pt x="2369" y="2470"/>
                  </a:cubicBezTo>
                  <a:cubicBezTo>
                    <a:pt x="2303" y="1122"/>
                    <a:pt x="1719" y="0"/>
                    <a:pt x="1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54;p51">
              <a:extLst>
                <a:ext uri="{FF2B5EF4-FFF2-40B4-BE49-F238E27FC236}">
                  <a16:creationId xmlns:a16="http://schemas.microsoft.com/office/drawing/2014/main" id="{DA19E72C-8B33-665F-A05E-82A3DCEE5243}"/>
                </a:ext>
              </a:extLst>
            </p:cNvPr>
            <p:cNvSpPr/>
            <p:nvPr/>
          </p:nvSpPr>
          <p:spPr>
            <a:xfrm>
              <a:off x="-3364837" y="15998988"/>
              <a:ext cx="125950" cy="126425"/>
            </a:xfrm>
            <a:custGeom>
              <a:avLst/>
              <a:gdLst/>
              <a:ahLst/>
              <a:cxnLst/>
              <a:rect l="l" t="t" r="r" b="b"/>
              <a:pathLst>
                <a:path w="5038" h="5057" extrusionOk="0">
                  <a:moveTo>
                    <a:pt x="2578" y="0"/>
                  </a:moveTo>
                  <a:cubicBezTo>
                    <a:pt x="1398" y="0"/>
                    <a:pt x="383" y="922"/>
                    <a:pt x="167" y="2187"/>
                  </a:cubicBezTo>
                  <a:cubicBezTo>
                    <a:pt x="0" y="3588"/>
                    <a:pt x="868" y="4822"/>
                    <a:pt x="2169" y="5022"/>
                  </a:cubicBezTo>
                  <a:cubicBezTo>
                    <a:pt x="2296" y="5045"/>
                    <a:pt x="2422" y="5056"/>
                    <a:pt x="2547" y="5056"/>
                  </a:cubicBezTo>
                  <a:cubicBezTo>
                    <a:pt x="3695" y="5056"/>
                    <a:pt x="4690" y="4118"/>
                    <a:pt x="4871" y="2854"/>
                  </a:cubicBezTo>
                  <a:cubicBezTo>
                    <a:pt x="5037" y="1487"/>
                    <a:pt x="4170" y="186"/>
                    <a:pt x="2869" y="19"/>
                  </a:cubicBezTo>
                  <a:cubicBezTo>
                    <a:pt x="2771" y="6"/>
                    <a:pt x="2674" y="0"/>
                    <a:pt x="25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55;p51">
              <a:extLst>
                <a:ext uri="{FF2B5EF4-FFF2-40B4-BE49-F238E27FC236}">
                  <a16:creationId xmlns:a16="http://schemas.microsoft.com/office/drawing/2014/main" id="{89396278-5302-FDCA-A105-94330A58CB49}"/>
                </a:ext>
              </a:extLst>
            </p:cNvPr>
            <p:cNvSpPr/>
            <p:nvPr/>
          </p:nvSpPr>
          <p:spPr>
            <a:xfrm>
              <a:off x="-3358162" y="16232738"/>
              <a:ext cx="73400" cy="43175"/>
            </a:xfrm>
            <a:custGeom>
              <a:avLst/>
              <a:gdLst/>
              <a:ahLst/>
              <a:cxnLst/>
              <a:rect l="l" t="t" r="r" b="b"/>
              <a:pathLst>
                <a:path w="2936" h="1727" extrusionOk="0">
                  <a:moveTo>
                    <a:pt x="784" y="0"/>
                  </a:moveTo>
                  <a:cubicBezTo>
                    <a:pt x="501" y="0"/>
                    <a:pt x="284" y="92"/>
                    <a:pt x="200" y="276"/>
                  </a:cubicBezTo>
                  <a:cubicBezTo>
                    <a:pt x="0" y="609"/>
                    <a:pt x="467" y="1143"/>
                    <a:pt x="1201" y="1477"/>
                  </a:cubicBezTo>
                  <a:cubicBezTo>
                    <a:pt x="1551" y="1643"/>
                    <a:pt x="1902" y="1727"/>
                    <a:pt x="2185" y="1727"/>
                  </a:cubicBezTo>
                  <a:cubicBezTo>
                    <a:pt x="2469" y="1727"/>
                    <a:pt x="2686" y="1643"/>
                    <a:pt x="2769" y="1477"/>
                  </a:cubicBezTo>
                  <a:cubicBezTo>
                    <a:pt x="2936" y="1143"/>
                    <a:pt x="2469" y="609"/>
                    <a:pt x="1768" y="276"/>
                  </a:cubicBezTo>
                  <a:cubicBezTo>
                    <a:pt x="1418" y="92"/>
                    <a:pt x="1068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56;p51">
              <a:extLst>
                <a:ext uri="{FF2B5EF4-FFF2-40B4-BE49-F238E27FC236}">
                  <a16:creationId xmlns:a16="http://schemas.microsoft.com/office/drawing/2014/main" id="{44B6AD62-5F11-844F-6521-3A32F46AE899}"/>
                </a:ext>
              </a:extLst>
            </p:cNvPr>
            <p:cNvSpPr/>
            <p:nvPr/>
          </p:nvSpPr>
          <p:spPr>
            <a:xfrm>
              <a:off x="-3001237" y="15936038"/>
              <a:ext cx="36700" cy="70225"/>
            </a:xfrm>
            <a:custGeom>
              <a:avLst/>
              <a:gdLst/>
              <a:ahLst/>
              <a:cxnLst/>
              <a:rect l="l" t="t" r="r" b="b"/>
              <a:pathLst>
                <a:path w="1468" h="2809" extrusionOk="0">
                  <a:moveTo>
                    <a:pt x="457" y="0"/>
                  </a:moveTo>
                  <a:cubicBezTo>
                    <a:pt x="449" y="0"/>
                    <a:pt x="441" y="1"/>
                    <a:pt x="434" y="2"/>
                  </a:cubicBezTo>
                  <a:cubicBezTo>
                    <a:pt x="134" y="35"/>
                    <a:pt x="0" y="702"/>
                    <a:pt x="167" y="1503"/>
                  </a:cubicBezTo>
                  <a:cubicBezTo>
                    <a:pt x="325" y="2260"/>
                    <a:pt x="722" y="2809"/>
                    <a:pt x="990" y="2809"/>
                  </a:cubicBezTo>
                  <a:cubicBezTo>
                    <a:pt x="1005" y="2809"/>
                    <a:pt x="1020" y="2807"/>
                    <a:pt x="1034" y="2804"/>
                  </a:cubicBezTo>
                  <a:cubicBezTo>
                    <a:pt x="1334" y="2770"/>
                    <a:pt x="1468" y="2103"/>
                    <a:pt x="1301" y="1303"/>
                  </a:cubicBezTo>
                  <a:cubicBezTo>
                    <a:pt x="1107" y="557"/>
                    <a:pt x="723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1580;p49">
            <a:extLst>
              <a:ext uri="{FF2B5EF4-FFF2-40B4-BE49-F238E27FC236}">
                <a16:creationId xmlns:a16="http://schemas.microsoft.com/office/drawing/2014/main" id="{4D9CCCEA-0B42-7209-8CE3-A634D53E5618}"/>
              </a:ext>
            </a:extLst>
          </p:cNvPr>
          <p:cNvGrpSpPr/>
          <p:nvPr/>
        </p:nvGrpSpPr>
        <p:grpSpPr>
          <a:xfrm>
            <a:off x="7073219" y="3905476"/>
            <a:ext cx="1175050" cy="1135975"/>
            <a:chOff x="-2793175" y="9329950"/>
            <a:chExt cx="1175050" cy="1135975"/>
          </a:xfrm>
        </p:grpSpPr>
        <p:sp>
          <p:nvSpPr>
            <p:cNvPr id="49" name="Google Shape;1581;p49">
              <a:extLst>
                <a:ext uri="{FF2B5EF4-FFF2-40B4-BE49-F238E27FC236}">
                  <a16:creationId xmlns:a16="http://schemas.microsoft.com/office/drawing/2014/main" id="{89618B31-33C7-3FF0-77CA-CA19016F256D}"/>
                </a:ext>
              </a:extLst>
            </p:cNvPr>
            <p:cNvSpPr/>
            <p:nvPr/>
          </p:nvSpPr>
          <p:spPr>
            <a:xfrm>
              <a:off x="-2515475" y="9370250"/>
              <a:ext cx="125125" cy="229075"/>
            </a:xfrm>
            <a:custGeom>
              <a:avLst/>
              <a:gdLst/>
              <a:ahLst/>
              <a:cxnLst/>
              <a:rect l="l" t="t" r="r" b="b"/>
              <a:pathLst>
                <a:path w="5005" h="9163" extrusionOk="0">
                  <a:moveTo>
                    <a:pt x="639" y="1"/>
                  </a:moveTo>
                  <a:cubicBezTo>
                    <a:pt x="458" y="1"/>
                    <a:pt x="263" y="146"/>
                    <a:pt x="234" y="316"/>
                  </a:cubicBezTo>
                  <a:cubicBezTo>
                    <a:pt x="34" y="1050"/>
                    <a:pt x="1" y="1817"/>
                    <a:pt x="34" y="2551"/>
                  </a:cubicBezTo>
                  <a:cubicBezTo>
                    <a:pt x="67" y="3318"/>
                    <a:pt x="168" y="4052"/>
                    <a:pt x="401" y="4819"/>
                  </a:cubicBezTo>
                  <a:cubicBezTo>
                    <a:pt x="668" y="5553"/>
                    <a:pt x="935" y="6287"/>
                    <a:pt x="1368" y="6954"/>
                  </a:cubicBezTo>
                  <a:cubicBezTo>
                    <a:pt x="1569" y="7287"/>
                    <a:pt x="1835" y="7554"/>
                    <a:pt x="2036" y="7888"/>
                  </a:cubicBezTo>
                  <a:cubicBezTo>
                    <a:pt x="2236" y="8188"/>
                    <a:pt x="2536" y="8488"/>
                    <a:pt x="2769" y="8788"/>
                  </a:cubicBezTo>
                  <a:lnTo>
                    <a:pt x="2903" y="8888"/>
                  </a:lnTo>
                  <a:cubicBezTo>
                    <a:pt x="3118" y="9075"/>
                    <a:pt x="3382" y="9162"/>
                    <a:pt x="3645" y="9162"/>
                  </a:cubicBezTo>
                  <a:cubicBezTo>
                    <a:pt x="3994" y="9162"/>
                    <a:pt x="4342" y="9007"/>
                    <a:pt x="4571" y="8722"/>
                  </a:cubicBezTo>
                  <a:cubicBezTo>
                    <a:pt x="5004" y="8221"/>
                    <a:pt x="4904" y="7487"/>
                    <a:pt x="4404" y="7054"/>
                  </a:cubicBezTo>
                  <a:lnTo>
                    <a:pt x="4337" y="6987"/>
                  </a:lnTo>
                  <a:cubicBezTo>
                    <a:pt x="4104" y="6787"/>
                    <a:pt x="3837" y="6620"/>
                    <a:pt x="3603" y="6387"/>
                  </a:cubicBezTo>
                  <a:cubicBezTo>
                    <a:pt x="3370" y="6187"/>
                    <a:pt x="3170" y="5986"/>
                    <a:pt x="2970" y="5720"/>
                  </a:cubicBezTo>
                  <a:cubicBezTo>
                    <a:pt x="2503" y="5253"/>
                    <a:pt x="2169" y="4719"/>
                    <a:pt x="1869" y="4185"/>
                  </a:cubicBezTo>
                  <a:cubicBezTo>
                    <a:pt x="1569" y="3651"/>
                    <a:pt x="1368" y="3018"/>
                    <a:pt x="1202" y="2384"/>
                  </a:cubicBezTo>
                  <a:cubicBezTo>
                    <a:pt x="1068" y="1783"/>
                    <a:pt x="1001" y="1116"/>
                    <a:pt x="1035" y="482"/>
                  </a:cubicBezTo>
                  <a:lnTo>
                    <a:pt x="1068" y="449"/>
                  </a:lnTo>
                  <a:cubicBezTo>
                    <a:pt x="1068" y="282"/>
                    <a:pt x="935" y="49"/>
                    <a:pt x="735" y="15"/>
                  </a:cubicBezTo>
                  <a:cubicBezTo>
                    <a:pt x="704" y="5"/>
                    <a:pt x="672" y="1"/>
                    <a:pt x="639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582;p49">
              <a:extLst>
                <a:ext uri="{FF2B5EF4-FFF2-40B4-BE49-F238E27FC236}">
                  <a16:creationId xmlns:a16="http://schemas.microsoft.com/office/drawing/2014/main" id="{958E480D-5EF1-4CD0-105A-90C7928FEF60}"/>
                </a:ext>
              </a:extLst>
            </p:cNvPr>
            <p:cNvSpPr/>
            <p:nvPr/>
          </p:nvSpPr>
          <p:spPr>
            <a:xfrm>
              <a:off x="-2369525" y="9329950"/>
              <a:ext cx="76750" cy="245250"/>
            </a:xfrm>
            <a:custGeom>
              <a:avLst/>
              <a:gdLst/>
              <a:ahLst/>
              <a:cxnLst/>
              <a:rect l="l" t="t" r="r" b="b"/>
              <a:pathLst>
                <a:path w="3070" h="9810" extrusionOk="0">
                  <a:moveTo>
                    <a:pt x="1110" y="0"/>
                  </a:moveTo>
                  <a:cubicBezTo>
                    <a:pt x="1035" y="0"/>
                    <a:pt x="961" y="36"/>
                    <a:pt x="901" y="126"/>
                  </a:cubicBezTo>
                  <a:cubicBezTo>
                    <a:pt x="701" y="226"/>
                    <a:pt x="634" y="460"/>
                    <a:pt x="701" y="660"/>
                  </a:cubicBezTo>
                  <a:lnTo>
                    <a:pt x="701" y="727"/>
                  </a:lnTo>
                  <a:cubicBezTo>
                    <a:pt x="934" y="1261"/>
                    <a:pt x="1168" y="1928"/>
                    <a:pt x="1301" y="2561"/>
                  </a:cubicBezTo>
                  <a:cubicBezTo>
                    <a:pt x="1401" y="3162"/>
                    <a:pt x="1468" y="3829"/>
                    <a:pt x="1401" y="4463"/>
                  </a:cubicBezTo>
                  <a:cubicBezTo>
                    <a:pt x="1335" y="5097"/>
                    <a:pt x="1234" y="5730"/>
                    <a:pt x="1034" y="6297"/>
                  </a:cubicBezTo>
                  <a:cubicBezTo>
                    <a:pt x="934" y="6598"/>
                    <a:pt x="834" y="6865"/>
                    <a:pt x="701" y="7165"/>
                  </a:cubicBezTo>
                  <a:cubicBezTo>
                    <a:pt x="567" y="7465"/>
                    <a:pt x="401" y="7698"/>
                    <a:pt x="267" y="7999"/>
                  </a:cubicBezTo>
                  <a:lnTo>
                    <a:pt x="234" y="8132"/>
                  </a:lnTo>
                  <a:cubicBezTo>
                    <a:pt x="200" y="8165"/>
                    <a:pt x="167" y="8266"/>
                    <a:pt x="167" y="8299"/>
                  </a:cubicBezTo>
                  <a:cubicBezTo>
                    <a:pt x="0" y="8933"/>
                    <a:pt x="334" y="9566"/>
                    <a:pt x="968" y="9767"/>
                  </a:cubicBezTo>
                  <a:cubicBezTo>
                    <a:pt x="1071" y="9795"/>
                    <a:pt x="1176" y="9809"/>
                    <a:pt x="1279" y="9809"/>
                  </a:cubicBezTo>
                  <a:cubicBezTo>
                    <a:pt x="1774" y="9809"/>
                    <a:pt x="2236" y="9490"/>
                    <a:pt x="2402" y="8966"/>
                  </a:cubicBezTo>
                  <a:cubicBezTo>
                    <a:pt x="2502" y="8599"/>
                    <a:pt x="2669" y="8232"/>
                    <a:pt x="2736" y="7832"/>
                  </a:cubicBezTo>
                  <a:cubicBezTo>
                    <a:pt x="2836" y="7432"/>
                    <a:pt x="2902" y="7065"/>
                    <a:pt x="2969" y="6664"/>
                  </a:cubicBezTo>
                  <a:cubicBezTo>
                    <a:pt x="3069" y="5897"/>
                    <a:pt x="3069" y="5097"/>
                    <a:pt x="3002" y="4329"/>
                  </a:cubicBezTo>
                  <a:cubicBezTo>
                    <a:pt x="2902" y="3596"/>
                    <a:pt x="2702" y="2828"/>
                    <a:pt x="2469" y="2128"/>
                  </a:cubicBezTo>
                  <a:cubicBezTo>
                    <a:pt x="2168" y="1427"/>
                    <a:pt x="1835" y="760"/>
                    <a:pt x="1368" y="126"/>
                  </a:cubicBezTo>
                  <a:cubicBezTo>
                    <a:pt x="1295" y="53"/>
                    <a:pt x="1201" y="0"/>
                    <a:pt x="1110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583;p49">
              <a:extLst>
                <a:ext uri="{FF2B5EF4-FFF2-40B4-BE49-F238E27FC236}">
                  <a16:creationId xmlns:a16="http://schemas.microsoft.com/office/drawing/2014/main" id="{0FDB0F45-076F-2FEE-D8D7-E3B0B30E5C21}"/>
                </a:ext>
              </a:extLst>
            </p:cNvPr>
            <p:cNvSpPr/>
            <p:nvPr/>
          </p:nvSpPr>
          <p:spPr>
            <a:xfrm>
              <a:off x="-2201075" y="9330675"/>
              <a:ext cx="80075" cy="243400"/>
            </a:xfrm>
            <a:custGeom>
              <a:avLst/>
              <a:gdLst/>
              <a:ahLst/>
              <a:cxnLst/>
              <a:rect l="l" t="t" r="r" b="b"/>
              <a:pathLst>
                <a:path w="3203" h="9736" extrusionOk="0">
                  <a:moveTo>
                    <a:pt x="1919" y="1"/>
                  </a:moveTo>
                  <a:cubicBezTo>
                    <a:pt x="1796" y="1"/>
                    <a:pt x="1681" y="65"/>
                    <a:pt x="1602" y="164"/>
                  </a:cubicBezTo>
                  <a:cubicBezTo>
                    <a:pt x="1135" y="798"/>
                    <a:pt x="801" y="1465"/>
                    <a:pt x="567" y="2166"/>
                  </a:cubicBezTo>
                  <a:cubicBezTo>
                    <a:pt x="301" y="2899"/>
                    <a:pt x="100" y="3633"/>
                    <a:pt x="67" y="4400"/>
                  </a:cubicBezTo>
                  <a:cubicBezTo>
                    <a:pt x="0" y="5134"/>
                    <a:pt x="0" y="5935"/>
                    <a:pt x="134" y="6669"/>
                  </a:cubicBezTo>
                  <a:cubicBezTo>
                    <a:pt x="167" y="7069"/>
                    <a:pt x="301" y="7436"/>
                    <a:pt x="401" y="7803"/>
                  </a:cubicBezTo>
                  <a:lnTo>
                    <a:pt x="768" y="8937"/>
                  </a:lnTo>
                  <a:cubicBezTo>
                    <a:pt x="801" y="8970"/>
                    <a:pt x="801" y="9070"/>
                    <a:pt x="834" y="9104"/>
                  </a:cubicBezTo>
                  <a:cubicBezTo>
                    <a:pt x="1045" y="9502"/>
                    <a:pt x="1453" y="9736"/>
                    <a:pt x="1885" y="9736"/>
                  </a:cubicBezTo>
                  <a:cubicBezTo>
                    <a:pt x="2069" y="9736"/>
                    <a:pt x="2257" y="9694"/>
                    <a:pt x="2435" y="9604"/>
                  </a:cubicBezTo>
                  <a:cubicBezTo>
                    <a:pt x="3003" y="9304"/>
                    <a:pt x="3203" y="8603"/>
                    <a:pt x="2936" y="8003"/>
                  </a:cubicBezTo>
                  <a:lnTo>
                    <a:pt x="2902" y="7903"/>
                  </a:lnTo>
                  <a:cubicBezTo>
                    <a:pt x="2702" y="7603"/>
                    <a:pt x="2569" y="7369"/>
                    <a:pt x="2435" y="7069"/>
                  </a:cubicBezTo>
                  <a:cubicBezTo>
                    <a:pt x="2302" y="6769"/>
                    <a:pt x="2135" y="6469"/>
                    <a:pt x="2069" y="6202"/>
                  </a:cubicBezTo>
                  <a:cubicBezTo>
                    <a:pt x="1802" y="5601"/>
                    <a:pt x="1702" y="4968"/>
                    <a:pt x="1635" y="4334"/>
                  </a:cubicBezTo>
                  <a:cubicBezTo>
                    <a:pt x="1602" y="3733"/>
                    <a:pt x="1635" y="3066"/>
                    <a:pt x="1702" y="2432"/>
                  </a:cubicBezTo>
                  <a:cubicBezTo>
                    <a:pt x="1802" y="1765"/>
                    <a:pt x="2002" y="1098"/>
                    <a:pt x="2269" y="564"/>
                  </a:cubicBezTo>
                  <a:cubicBezTo>
                    <a:pt x="2402" y="364"/>
                    <a:pt x="2302" y="97"/>
                    <a:pt x="2169" y="97"/>
                  </a:cubicBezTo>
                  <a:cubicBezTo>
                    <a:pt x="2088" y="30"/>
                    <a:pt x="2002" y="1"/>
                    <a:pt x="1919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584;p49">
              <a:extLst>
                <a:ext uri="{FF2B5EF4-FFF2-40B4-BE49-F238E27FC236}">
                  <a16:creationId xmlns:a16="http://schemas.microsoft.com/office/drawing/2014/main" id="{2B15C354-DF64-9E98-7CD8-5C9E99506B00}"/>
                </a:ext>
              </a:extLst>
            </p:cNvPr>
            <p:cNvSpPr/>
            <p:nvPr/>
          </p:nvSpPr>
          <p:spPr>
            <a:xfrm>
              <a:off x="-2098500" y="9351425"/>
              <a:ext cx="121775" cy="231225"/>
            </a:xfrm>
            <a:custGeom>
              <a:avLst/>
              <a:gdLst/>
              <a:ahLst/>
              <a:cxnLst/>
              <a:rect l="l" t="t" r="r" b="b"/>
              <a:pathLst>
                <a:path w="4871" h="9249" extrusionOk="0">
                  <a:moveTo>
                    <a:pt x="4279" y="1"/>
                  </a:moveTo>
                  <a:cubicBezTo>
                    <a:pt x="4224" y="1"/>
                    <a:pt x="4166" y="11"/>
                    <a:pt x="4103" y="35"/>
                  </a:cubicBezTo>
                  <a:cubicBezTo>
                    <a:pt x="3903" y="68"/>
                    <a:pt x="3736" y="268"/>
                    <a:pt x="3736" y="468"/>
                  </a:cubicBezTo>
                  <a:lnTo>
                    <a:pt x="3736" y="535"/>
                  </a:lnTo>
                  <a:cubicBezTo>
                    <a:pt x="3836" y="1102"/>
                    <a:pt x="3736" y="1803"/>
                    <a:pt x="3603" y="2436"/>
                  </a:cubicBezTo>
                  <a:cubicBezTo>
                    <a:pt x="3503" y="3103"/>
                    <a:pt x="3269" y="3704"/>
                    <a:pt x="3002" y="4271"/>
                  </a:cubicBezTo>
                  <a:cubicBezTo>
                    <a:pt x="2702" y="4871"/>
                    <a:pt x="2369" y="5405"/>
                    <a:pt x="1935" y="5872"/>
                  </a:cubicBezTo>
                  <a:cubicBezTo>
                    <a:pt x="1768" y="6106"/>
                    <a:pt x="1535" y="6306"/>
                    <a:pt x="1335" y="6539"/>
                  </a:cubicBezTo>
                  <a:cubicBezTo>
                    <a:pt x="1101" y="6739"/>
                    <a:pt x="868" y="6906"/>
                    <a:pt x="601" y="7106"/>
                  </a:cubicBezTo>
                  <a:lnTo>
                    <a:pt x="534" y="7206"/>
                  </a:lnTo>
                  <a:lnTo>
                    <a:pt x="401" y="7306"/>
                  </a:lnTo>
                  <a:cubicBezTo>
                    <a:pt x="0" y="7807"/>
                    <a:pt x="67" y="8574"/>
                    <a:pt x="567" y="8974"/>
                  </a:cubicBezTo>
                  <a:cubicBezTo>
                    <a:pt x="782" y="9160"/>
                    <a:pt x="1046" y="9248"/>
                    <a:pt x="1309" y="9248"/>
                  </a:cubicBezTo>
                  <a:cubicBezTo>
                    <a:pt x="1659" y="9248"/>
                    <a:pt x="2007" y="9093"/>
                    <a:pt x="2235" y="8808"/>
                  </a:cubicBezTo>
                  <a:cubicBezTo>
                    <a:pt x="2502" y="8474"/>
                    <a:pt x="2736" y="8240"/>
                    <a:pt x="3002" y="7907"/>
                  </a:cubicBezTo>
                  <a:cubicBezTo>
                    <a:pt x="3203" y="7573"/>
                    <a:pt x="3436" y="7240"/>
                    <a:pt x="3603" y="6906"/>
                  </a:cubicBezTo>
                  <a:cubicBezTo>
                    <a:pt x="4037" y="6239"/>
                    <a:pt x="4337" y="5539"/>
                    <a:pt x="4537" y="4771"/>
                  </a:cubicBezTo>
                  <a:cubicBezTo>
                    <a:pt x="4737" y="4037"/>
                    <a:pt x="4870" y="3270"/>
                    <a:pt x="4870" y="2536"/>
                  </a:cubicBezTo>
                  <a:cubicBezTo>
                    <a:pt x="4870" y="1769"/>
                    <a:pt x="4837" y="1035"/>
                    <a:pt x="4637" y="268"/>
                  </a:cubicBezTo>
                  <a:cubicBezTo>
                    <a:pt x="4586" y="115"/>
                    <a:pt x="4456" y="1"/>
                    <a:pt x="4279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585;p49">
              <a:extLst>
                <a:ext uri="{FF2B5EF4-FFF2-40B4-BE49-F238E27FC236}">
                  <a16:creationId xmlns:a16="http://schemas.microsoft.com/office/drawing/2014/main" id="{B5CB9DD4-DECC-9373-C314-C35617CB70C7}"/>
                </a:ext>
              </a:extLst>
            </p:cNvPr>
            <p:cNvSpPr/>
            <p:nvPr/>
          </p:nvSpPr>
          <p:spPr>
            <a:xfrm>
              <a:off x="-1992600" y="9456150"/>
              <a:ext cx="198500" cy="172975"/>
            </a:xfrm>
            <a:custGeom>
              <a:avLst/>
              <a:gdLst/>
              <a:ahLst/>
              <a:cxnLst/>
              <a:rect l="l" t="t" r="r" b="b"/>
              <a:pathLst>
                <a:path w="7940" h="6919" extrusionOk="0">
                  <a:moveTo>
                    <a:pt x="7564" y="1"/>
                  </a:moveTo>
                  <a:cubicBezTo>
                    <a:pt x="7533" y="1"/>
                    <a:pt x="7503" y="5"/>
                    <a:pt x="7473" y="15"/>
                  </a:cubicBezTo>
                  <a:cubicBezTo>
                    <a:pt x="6739" y="82"/>
                    <a:pt x="6005" y="249"/>
                    <a:pt x="5304" y="549"/>
                  </a:cubicBezTo>
                  <a:cubicBezTo>
                    <a:pt x="4604" y="782"/>
                    <a:pt x="3937" y="1183"/>
                    <a:pt x="3303" y="1616"/>
                  </a:cubicBezTo>
                  <a:cubicBezTo>
                    <a:pt x="2736" y="2083"/>
                    <a:pt x="2136" y="2584"/>
                    <a:pt x="1635" y="3218"/>
                  </a:cubicBezTo>
                  <a:cubicBezTo>
                    <a:pt x="1335" y="3484"/>
                    <a:pt x="1135" y="3818"/>
                    <a:pt x="935" y="4152"/>
                  </a:cubicBezTo>
                  <a:cubicBezTo>
                    <a:pt x="735" y="4518"/>
                    <a:pt x="568" y="4852"/>
                    <a:pt x="334" y="5152"/>
                  </a:cubicBezTo>
                  <a:cubicBezTo>
                    <a:pt x="301" y="5219"/>
                    <a:pt x="301" y="5286"/>
                    <a:pt x="268" y="5352"/>
                  </a:cubicBezTo>
                  <a:cubicBezTo>
                    <a:pt x="1" y="5919"/>
                    <a:pt x="301" y="6620"/>
                    <a:pt x="935" y="6820"/>
                  </a:cubicBezTo>
                  <a:cubicBezTo>
                    <a:pt x="1076" y="6887"/>
                    <a:pt x="1229" y="6918"/>
                    <a:pt x="1380" y="6918"/>
                  </a:cubicBezTo>
                  <a:cubicBezTo>
                    <a:pt x="1835" y="6918"/>
                    <a:pt x="2286" y="6637"/>
                    <a:pt x="2436" y="6186"/>
                  </a:cubicBezTo>
                  <a:lnTo>
                    <a:pt x="2469" y="6053"/>
                  </a:lnTo>
                  <a:cubicBezTo>
                    <a:pt x="2603" y="5753"/>
                    <a:pt x="2669" y="5452"/>
                    <a:pt x="2803" y="5186"/>
                  </a:cubicBezTo>
                  <a:cubicBezTo>
                    <a:pt x="2936" y="4885"/>
                    <a:pt x="3070" y="4585"/>
                    <a:pt x="3236" y="4352"/>
                  </a:cubicBezTo>
                  <a:cubicBezTo>
                    <a:pt x="3503" y="3785"/>
                    <a:pt x="3937" y="3284"/>
                    <a:pt x="4337" y="2851"/>
                  </a:cubicBezTo>
                  <a:cubicBezTo>
                    <a:pt x="4804" y="2384"/>
                    <a:pt x="5304" y="1950"/>
                    <a:pt x="5838" y="1616"/>
                  </a:cubicBezTo>
                  <a:cubicBezTo>
                    <a:pt x="6405" y="1283"/>
                    <a:pt x="7006" y="1016"/>
                    <a:pt x="7606" y="849"/>
                  </a:cubicBezTo>
                  <a:lnTo>
                    <a:pt x="7639" y="849"/>
                  </a:lnTo>
                  <a:cubicBezTo>
                    <a:pt x="7806" y="749"/>
                    <a:pt x="7940" y="582"/>
                    <a:pt x="7940" y="382"/>
                  </a:cubicBezTo>
                  <a:cubicBezTo>
                    <a:pt x="7911" y="155"/>
                    <a:pt x="7738" y="1"/>
                    <a:pt x="756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586;p49">
              <a:extLst>
                <a:ext uri="{FF2B5EF4-FFF2-40B4-BE49-F238E27FC236}">
                  <a16:creationId xmlns:a16="http://schemas.microsoft.com/office/drawing/2014/main" id="{9B5C473E-8BD8-ED34-F582-CB47874FD5DB}"/>
                </a:ext>
              </a:extLst>
            </p:cNvPr>
            <p:cNvSpPr/>
            <p:nvPr/>
          </p:nvSpPr>
          <p:spPr>
            <a:xfrm>
              <a:off x="-1947575" y="9565975"/>
              <a:ext cx="233525" cy="112425"/>
            </a:xfrm>
            <a:custGeom>
              <a:avLst/>
              <a:gdLst/>
              <a:ahLst/>
              <a:cxnLst/>
              <a:rect l="l" t="t" r="r" b="b"/>
              <a:pathLst>
                <a:path w="9341" h="4497" extrusionOk="0">
                  <a:moveTo>
                    <a:pt x="8874" y="0"/>
                  </a:moveTo>
                  <a:cubicBezTo>
                    <a:pt x="8766" y="0"/>
                    <a:pt x="8657" y="42"/>
                    <a:pt x="8574" y="125"/>
                  </a:cubicBezTo>
                  <a:lnTo>
                    <a:pt x="8540" y="159"/>
                  </a:lnTo>
                  <a:cubicBezTo>
                    <a:pt x="8140" y="559"/>
                    <a:pt x="7540" y="993"/>
                    <a:pt x="7006" y="1326"/>
                  </a:cubicBezTo>
                  <a:cubicBezTo>
                    <a:pt x="6406" y="1660"/>
                    <a:pt x="5838" y="1893"/>
                    <a:pt x="5205" y="2060"/>
                  </a:cubicBezTo>
                  <a:cubicBezTo>
                    <a:pt x="4571" y="2194"/>
                    <a:pt x="3970" y="2327"/>
                    <a:pt x="3337" y="2327"/>
                  </a:cubicBezTo>
                  <a:cubicBezTo>
                    <a:pt x="3036" y="2327"/>
                    <a:pt x="2703" y="2294"/>
                    <a:pt x="2403" y="2294"/>
                  </a:cubicBezTo>
                  <a:cubicBezTo>
                    <a:pt x="2136" y="2294"/>
                    <a:pt x="1802" y="2194"/>
                    <a:pt x="1502" y="2160"/>
                  </a:cubicBezTo>
                  <a:lnTo>
                    <a:pt x="1168" y="2160"/>
                  </a:lnTo>
                  <a:cubicBezTo>
                    <a:pt x="535" y="2160"/>
                    <a:pt x="1" y="2694"/>
                    <a:pt x="34" y="3361"/>
                  </a:cubicBezTo>
                  <a:cubicBezTo>
                    <a:pt x="34" y="3976"/>
                    <a:pt x="537" y="4497"/>
                    <a:pt x="1176" y="4497"/>
                  </a:cubicBezTo>
                  <a:cubicBezTo>
                    <a:pt x="1196" y="4497"/>
                    <a:pt x="1215" y="4496"/>
                    <a:pt x="1235" y="4495"/>
                  </a:cubicBezTo>
                  <a:cubicBezTo>
                    <a:pt x="1635" y="4495"/>
                    <a:pt x="2036" y="4495"/>
                    <a:pt x="2403" y="4462"/>
                  </a:cubicBezTo>
                  <a:cubicBezTo>
                    <a:pt x="2836" y="4395"/>
                    <a:pt x="3203" y="4362"/>
                    <a:pt x="3604" y="4295"/>
                  </a:cubicBezTo>
                  <a:cubicBezTo>
                    <a:pt x="4371" y="4128"/>
                    <a:pt x="5105" y="3861"/>
                    <a:pt x="5805" y="3528"/>
                  </a:cubicBezTo>
                  <a:cubicBezTo>
                    <a:pt x="6506" y="3228"/>
                    <a:pt x="7139" y="2827"/>
                    <a:pt x="7706" y="2327"/>
                  </a:cubicBezTo>
                  <a:cubicBezTo>
                    <a:pt x="8307" y="1827"/>
                    <a:pt x="8807" y="1326"/>
                    <a:pt x="9241" y="659"/>
                  </a:cubicBezTo>
                  <a:cubicBezTo>
                    <a:pt x="9341" y="492"/>
                    <a:pt x="9341" y="292"/>
                    <a:pt x="9174" y="125"/>
                  </a:cubicBezTo>
                  <a:cubicBezTo>
                    <a:pt x="9091" y="42"/>
                    <a:pt x="8982" y="0"/>
                    <a:pt x="8874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587;p49">
              <a:extLst>
                <a:ext uri="{FF2B5EF4-FFF2-40B4-BE49-F238E27FC236}">
                  <a16:creationId xmlns:a16="http://schemas.microsoft.com/office/drawing/2014/main" id="{CE68B289-96C3-D226-40A3-A033AB395BEC}"/>
                </a:ext>
              </a:extLst>
            </p:cNvPr>
            <p:cNvSpPr/>
            <p:nvPr/>
          </p:nvSpPr>
          <p:spPr>
            <a:xfrm>
              <a:off x="-1888350" y="9738375"/>
              <a:ext cx="236850" cy="113700"/>
            </a:xfrm>
            <a:custGeom>
              <a:avLst/>
              <a:gdLst/>
              <a:ahLst/>
              <a:cxnLst/>
              <a:rect l="l" t="t" r="r" b="b"/>
              <a:pathLst>
                <a:path w="9474" h="4548" extrusionOk="0">
                  <a:moveTo>
                    <a:pt x="6905" y="1"/>
                  </a:moveTo>
                  <a:cubicBezTo>
                    <a:pt x="6138" y="1"/>
                    <a:pt x="5404" y="101"/>
                    <a:pt x="4637" y="301"/>
                  </a:cubicBezTo>
                  <a:cubicBezTo>
                    <a:pt x="3903" y="501"/>
                    <a:pt x="3136" y="768"/>
                    <a:pt x="2469" y="1135"/>
                  </a:cubicBezTo>
                  <a:cubicBezTo>
                    <a:pt x="2102" y="1335"/>
                    <a:pt x="1802" y="1569"/>
                    <a:pt x="1468" y="1769"/>
                  </a:cubicBezTo>
                  <a:cubicBezTo>
                    <a:pt x="1168" y="1969"/>
                    <a:pt x="834" y="2236"/>
                    <a:pt x="567" y="2469"/>
                  </a:cubicBezTo>
                  <a:lnTo>
                    <a:pt x="434" y="2603"/>
                  </a:lnTo>
                  <a:cubicBezTo>
                    <a:pt x="0" y="3103"/>
                    <a:pt x="67" y="3804"/>
                    <a:pt x="501" y="4271"/>
                  </a:cubicBezTo>
                  <a:cubicBezTo>
                    <a:pt x="732" y="4455"/>
                    <a:pt x="1012" y="4548"/>
                    <a:pt x="1290" y="4548"/>
                  </a:cubicBezTo>
                  <a:cubicBezTo>
                    <a:pt x="1615" y="4548"/>
                    <a:pt x="1935" y="4422"/>
                    <a:pt x="2169" y="4171"/>
                  </a:cubicBezTo>
                  <a:lnTo>
                    <a:pt x="2269" y="4104"/>
                  </a:lnTo>
                  <a:cubicBezTo>
                    <a:pt x="2469" y="3837"/>
                    <a:pt x="2669" y="3604"/>
                    <a:pt x="2902" y="3403"/>
                  </a:cubicBezTo>
                  <a:cubicBezTo>
                    <a:pt x="3136" y="3170"/>
                    <a:pt x="3336" y="2936"/>
                    <a:pt x="3603" y="2770"/>
                  </a:cubicBezTo>
                  <a:cubicBezTo>
                    <a:pt x="4103" y="2336"/>
                    <a:pt x="4637" y="2002"/>
                    <a:pt x="5204" y="1769"/>
                  </a:cubicBezTo>
                  <a:cubicBezTo>
                    <a:pt x="5804" y="1469"/>
                    <a:pt x="6438" y="1302"/>
                    <a:pt x="7072" y="1168"/>
                  </a:cubicBezTo>
                  <a:cubicBezTo>
                    <a:pt x="7463" y="1103"/>
                    <a:pt x="7883" y="1052"/>
                    <a:pt x="8303" y="1052"/>
                  </a:cubicBezTo>
                  <a:cubicBezTo>
                    <a:pt x="8527" y="1052"/>
                    <a:pt x="8752" y="1067"/>
                    <a:pt x="8973" y="1102"/>
                  </a:cubicBezTo>
                  <a:lnTo>
                    <a:pt x="8973" y="1135"/>
                  </a:lnTo>
                  <a:cubicBezTo>
                    <a:pt x="8998" y="1139"/>
                    <a:pt x="9024" y="1141"/>
                    <a:pt x="9050" y="1141"/>
                  </a:cubicBezTo>
                  <a:cubicBezTo>
                    <a:pt x="9229" y="1141"/>
                    <a:pt x="9411" y="1039"/>
                    <a:pt x="9440" y="835"/>
                  </a:cubicBezTo>
                  <a:cubicBezTo>
                    <a:pt x="9474" y="635"/>
                    <a:pt x="9340" y="435"/>
                    <a:pt x="9140" y="335"/>
                  </a:cubicBezTo>
                  <a:cubicBezTo>
                    <a:pt x="8340" y="101"/>
                    <a:pt x="7639" y="1"/>
                    <a:pt x="6905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588;p49">
              <a:extLst>
                <a:ext uri="{FF2B5EF4-FFF2-40B4-BE49-F238E27FC236}">
                  <a16:creationId xmlns:a16="http://schemas.microsoft.com/office/drawing/2014/main" id="{B195CA43-B1B3-C015-93A3-65B5390008D7}"/>
                </a:ext>
              </a:extLst>
            </p:cNvPr>
            <p:cNvSpPr/>
            <p:nvPr/>
          </p:nvSpPr>
          <p:spPr>
            <a:xfrm>
              <a:off x="-1865850" y="9878600"/>
              <a:ext cx="247725" cy="79425"/>
            </a:xfrm>
            <a:custGeom>
              <a:avLst/>
              <a:gdLst/>
              <a:ahLst/>
              <a:cxnLst/>
              <a:rect l="l" t="t" r="r" b="b"/>
              <a:pathLst>
                <a:path w="9909" h="3177" extrusionOk="0">
                  <a:moveTo>
                    <a:pt x="1319" y="1"/>
                  </a:moveTo>
                  <a:cubicBezTo>
                    <a:pt x="831" y="1"/>
                    <a:pt x="360" y="288"/>
                    <a:pt x="201" y="763"/>
                  </a:cubicBezTo>
                  <a:cubicBezTo>
                    <a:pt x="1" y="1364"/>
                    <a:pt x="268" y="2064"/>
                    <a:pt x="902" y="2264"/>
                  </a:cubicBezTo>
                  <a:cubicBezTo>
                    <a:pt x="1235" y="2431"/>
                    <a:pt x="1602" y="2564"/>
                    <a:pt x="2002" y="2698"/>
                  </a:cubicBezTo>
                  <a:cubicBezTo>
                    <a:pt x="2369" y="2831"/>
                    <a:pt x="2736" y="2965"/>
                    <a:pt x="3103" y="2998"/>
                  </a:cubicBezTo>
                  <a:cubicBezTo>
                    <a:pt x="3698" y="3127"/>
                    <a:pt x="4293" y="3177"/>
                    <a:pt x="4888" y="3177"/>
                  </a:cubicBezTo>
                  <a:cubicBezTo>
                    <a:pt x="5060" y="3177"/>
                    <a:pt x="5232" y="3172"/>
                    <a:pt x="5405" y="3165"/>
                  </a:cubicBezTo>
                  <a:cubicBezTo>
                    <a:pt x="6205" y="3132"/>
                    <a:pt x="6939" y="2965"/>
                    <a:pt x="7640" y="2731"/>
                  </a:cubicBezTo>
                  <a:cubicBezTo>
                    <a:pt x="8374" y="2531"/>
                    <a:pt x="9041" y="2231"/>
                    <a:pt x="9708" y="1797"/>
                  </a:cubicBezTo>
                  <a:cubicBezTo>
                    <a:pt x="9875" y="1664"/>
                    <a:pt x="9908" y="1464"/>
                    <a:pt x="9841" y="1230"/>
                  </a:cubicBezTo>
                  <a:cubicBezTo>
                    <a:pt x="9768" y="1084"/>
                    <a:pt x="9623" y="991"/>
                    <a:pt x="9459" y="991"/>
                  </a:cubicBezTo>
                  <a:cubicBezTo>
                    <a:pt x="9399" y="991"/>
                    <a:pt x="9337" y="1003"/>
                    <a:pt x="9274" y="1030"/>
                  </a:cubicBezTo>
                  <a:lnTo>
                    <a:pt x="9241" y="1030"/>
                  </a:lnTo>
                  <a:cubicBezTo>
                    <a:pt x="8674" y="1297"/>
                    <a:pt x="8007" y="1430"/>
                    <a:pt x="7373" y="1530"/>
                  </a:cubicBezTo>
                  <a:cubicBezTo>
                    <a:pt x="7056" y="1564"/>
                    <a:pt x="6731" y="1580"/>
                    <a:pt x="6406" y="1580"/>
                  </a:cubicBezTo>
                  <a:cubicBezTo>
                    <a:pt x="6080" y="1580"/>
                    <a:pt x="5755" y="1564"/>
                    <a:pt x="5438" y="1530"/>
                  </a:cubicBezTo>
                  <a:cubicBezTo>
                    <a:pt x="4838" y="1464"/>
                    <a:pt x="4204" y="1330"/>
                    <a:pt x="3604" y="1063"/>
                  </a:cubicBezTo>
                  <a:cubicBezTo>
                    <a:pt x="3337" y="997"/>
                    <a:pt x="3070" y="830"/>
                    <a:pt x="2770" y="696"/>
                  </a:cubicBezTo>
                  <a:cubicBezTo>
                    <a:pt x="2536" y="563"/>
                    <a:pt x="2236" y="396"/>
                    <a:pt x="2002" y="229"/>
                  </a:cubicBezTo>
                  <a:lnTo>
                    <a:pt x="1869" y="163"/>
                  </a:lnTo>
                  <a:cubicBezTo>
                    <a:pt x="1836" y="96"/>
                    <a:pt x="1736" y="96"/>
                    <a:pt x="1702" y="63"/>
                  </a:cubicBezTo>
                  <a:cubicBezTo>
                    <a:pt x="1577" y="21"/>
                    <a:pt x="1447" y="1"/>
                    <a:pt x="1319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589;p49">
              <a:extLst>
                <a:ext uri="{FF2B5EF4-FFF2-40B4-BE49-F238E27FC236}">
                  <a16:creationId xmlns:a16="http://schemas.microsoft.com/office/drawing/2014/main" id="{965FDFFD-2FCF-A234-9397-CF731BEA0E90}"/>
                </a:ext>
              </a:extLst>
            </p:cNvPr>
            <p:cNvSpPr/>
            <p:nvPr/>
          </p:nvSpPr>
          <p:spPr>
            <a:xfrm>
              <a:off x="-1885850" y="9966975"/>
              <a:ext cx="206825" cy="163375"/>
            </a:xfrm>
            <a:custGeom>
              <a:avLst/>
              <a:gdLst/>
              <a:ahLst/>
              <a:cxnLst/>
              <a:rect l="l" t="t" r="r" b="b"/>
              <a:pathLst>
                <a:path w="8273" h="6535" extrusionOk="0">
                  <a:moveTo>
                    <a:pt x="1328" y="0"/>
                  </a:moveTo>
                  <a:cubicBezTo>
                    <a:pt x="1112" y="0"/>
                    <a:pt x="895" y="63"/>
                    <a:pt x="701" y="197"/>
                  </a:cubicBezTo>
                  <a:cubicBezTo>
                    <a:pt x="167" y="597"/>
                    <a:pt x="0" y="1298"/>
                    <a:pt x="367" y="1831"/>
                  </a:cubicBezTo>
                  <a:cubicBezTo>
                    <a:pt x="601" y="2165"/>
                    <a:pt x="768" y="2499"/>
                    <a:pt x="1034" y="2799"/>
                  </a:cubicBezTo>
                  <a:cubicBezTo>
                    <a:pt x="1268" y="3099"/>
                    <a:pt x="1501" y="3366"/>
                    <a:pt x="1768" y="3666"/>
                  </a:cubicBezTo>
                  <a:cubicBezTo>
                    <a:pt x="2335" y="4267"/>
                    <a:pt x="2936" y="4767"/>
                    <a:pt x="3570" y="5167"/>
                  </a:cubicBezTo>
                  <a:cubicBezTo>
                    <a:pt x="4203" y="5601"/>
                    <a:pt x="4904" y="5868"/>
                    <a:pt x="5604" y="6135"/>
                  </a:cubicBezTo>
                  <a:cubicBezTo>
                    <a:pt x="6338" y="6368"/>
                    <a:pt x="7039" y="6502"/>
                    <a:pt x="7839" y="6535"/>
                  </a:cubicBezTo>
                  <a:cubicBezTo>
                    <a:pt x="8039" y="6535"/>
                    <a:pt x="8206" y="6435"/>
                    <a:pt x="8240" y="6301"/>
                  </a:cubicBezTo>
                  <a:cubicBezTo>
                    <a:pt x="8273" y="6101"/>
                    <a:pt x="8106" y="5834"/>
                    <a:pt x="7906" y="5801"/>
                  </a:cubicBezTo>
                  <a:lnTo>
                    <a:pt x="7873" y="5801"/>
                  </a:lnTo>
                  <a:cubicBezTo>
                    <a:pt x="7272" y="5668"/>
                    <a:pt x="6672" y="5367"/>
                    <a:pt x="6071" y="5101"/>
                  </a:cubicBezTo>
                  <a:cubicBezTo>
                    <a:pt x="5504" y="4767"/>
                    <a:pt x="4937" y="4433"/>
                    <a:pt x="4504" y="3966"/>
                  </a:cubicBezTo>
                  <a:cubicBezTo>
                    <a:pt x="4037" y="3499"/>
                    <a:pt x="3603" y="3032"/>
                    <a:pt x="3269" y="2499"/>
                  </a:cubicBezTo>
                  <a:cubicBezTo>
                    <a:pt x="3103" y="2265"/>
                    <a:pt x="3003" y="1965"/>
                    <a:pt x="2836" y="1698"/>
                  </a:cubicBezTo>
                  <a:lnTo>
                    <a:pt x="2435" y="831"/>
                  </a:lnTo>
                  <a:lnTo>
                    <a:pt x="2402" y="697"/>
                  </a:lnTo>
                  <a:cubicBezTo>
                    <a:pt x="2402" y="664"/>
                    <a:pt x="2369" y="597"/>
                    <a:pt x="2335" y="531"/>
                  </a:cubicBezTo>
                  <a:cubicBezTo>
                    <a:pt x="2081" y="191"/>
                    <a:pt x="1705" y="0"/>
                    <a:pt x="1328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590;p49">
              <a:extLst>
                <a:ext uri="{FF2B5EF4-FFF2-40B4-BE49-F238E27FC236}">
                  <a16:creationId xmlns:a16="http://schemas.microsoft.com/office/drawing/2014/main" id="{DF0F305B-1FBF-60E2-5878-C9C389619CEF}"/>
                </a:ext>
              </a:extLst>
            </p:cNvPr>
            <p:cNvSpPr/>
            <p:nvPr/>
          </p:nvSpPr>
          <p:spPr>
            <a:xfrm>
              <a:off x="-1940050" y="10064050"/>
              <a:ext cx="149300" cy="216525"/>
            </a:xfrm>
            <a:custGeom>
              <a:avLst/>
              <a:gdLst/>
              <a:ahLst/>
              <a:cxnLst/>
              <a:rect l="l" t="t" r="r" b="b"/>
              <a:pathLst>
                <a:path w="5972" h="8661" extrusionOk="0">
                  <a:moveTo>
                    <a:pt x="1208" y="0"/>
                  </a:moveTo>
                  <a:cubicBezTo>
                    <a:pt x="1140" y="0"/>
                    <a:pt x="1070" y="6"/>
                    <a:pt x="1001" y="17"/>
                  </a:cubicBezTo>
                  <a:cubicBezTo>
                    <a:pt x="367" y="183"/>
                    <a:pt x="0" y="817"/>
                    <a:pt x="134" y="1451"/>
                  </a:cubicBezTo>
                  <a:cubicBezTo>
                    <a:pt x="200" y="1818"/>
                    <a:pt x="234" y="2185"/>
                    <a:pt x="367" y="2585"/>
                  </a:cubicBezTo>
                  <a:cubicBezTo>
                    <a:pt x="501" y="2952"/>
                    <a:pt x="567" y="3319"/>
                    <a:pt x="734" y="3686"/>
                  </a:cubicBezTo>
                  <a:cubicBezTo>
                    <a:pt x="1034" y="4453"/>
                    <a:pt x="1401" y="5120"/>
                    <a:pt x="1868" y="5754"/>
                  </a:cubicBezTo>
                  <a:cubicBezTo>
                    <a:pt x="2302" y="6388"/>
                    <a:pt x="2836" y="6955"/>
                    <a:pt x="3403" y="7422"/>
                  </a:cubicBezTo>
                  <a:cubicBezTo>
                    <a:pt x="4003" y="7922"/>
                    <a:pt x="4637" y="8289"/>
                    <a:pt x="5337" y="8623"/>
                  </a:cubicBezTo>
                  <a:cubicBezTo>
                    <a:pt x="5380" y="8648"/>
                    <a:pt x="5427" y="8661"/>
                    <a:pt x="5475" y="8661"/>
                  </a:cubicBezTo>
                  <a:cubicBezTo>
                    <a:pt x="5615" y="8661"/>
                    <a:pt x="5763" y="8555"/>
                    <a:pt x="5838" y="8356"/>
                  </a:cubicBezTo>
                  <a:cubicBezTo>
                    <a:pt x="5971" y="8156"/>
                    <a:pt x="5904" y="7922"/>
                    <a:pt x="5704" y="7789"/>
                  </a:cubicBezTo>
                  <a:lnTo>
                    <a:pt x="5671" y="7756"/>
                  </a:lnTo>
                  <a:cubicBezTo>
                    <a:pt x="5171" y="7422"/>
                    <a:pt x="4670" y="6955"/>
                    <a:pt x="4237" y="6455"/>
                  </a:cubicBezTo>
                  <a:cubicBezTo>
                    <a:pt x="3836" y="5954"/>
                    <a:pt x="3469" y="5421"/>
                    <a:pt x="3202" y="4820"/>
                  </a:cubicBezTo>
                  <a:cubicBezTo>
                    <a:pt x="2969" y="4253"/>
                    <a:pt x="2735" y="3653"/>
                    <a:pt x="2635" y="3019"/>
                  </a:cubicBezTo>
                  <a:cubicBezTo>
                    <a:pt x="2535" y="2752"/>
                    <a:pt x="2535" y="2418"/>
                    <a:pt x="2502" y="2118"/>
                  </a:cubicBezTo>
                  <a:cubicBezTo>
                    <a:pt x="2469" y="1818"/>
                    <a:pt x="2469" y="1484"/>
                    <a:pt x="2469" y="1184"/>
                  </a:cubicBezTo>
                  <a:lnTo>
                    <a:pt x="2469" y="1084"/>
                  </a:lnTo>
                  <a:cubicBezTo>
                    <a:pt x="2469" y="1017"/>
                    <a:pt x="2402" y="984"/>
                    <a:pt x="2402" y="917"/>
                  </a:cubicBezTo>
                  <a:cubicBezTo>
                    <a:pt x="2253" y="353"/>
                    <a:pt x="1761" y="0"/>
                    <a:pt x="1208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591;p49">
              <a:extLst>
                <a:ext uri="{FF2B5EF4-FFF2-40B4-BE49-F238E27FC236}">
                  <a16:creationId xmlns:a16="http://schemas.microsoft.com/office/drawing/2014/main" id="{E679D5E5-405C-E6EE-2AEB-0289B5D67E52}"/>
                </a:ext>
              </a:extLst>
            </p:cNvPr>
            <p:cNvSpPr/>
            <p:nvPr/>
          </p:nvSpPr>
          <p:spPr>
            <a:xfrm>
              <a:off x="-2078500" y="10187375"/>
              <a:ext cx="150150" cy="217425"/>
            </a:xfrm>
            <a:custGeom>
              <a:avLst/>
              <a:gdLst/>
              <a:ahLst/>
              <a:cxnLst/>
              <a:rect l="l" t="t" r="r" b="b"/>
              <a:pathLst>
                <a:path w="6006" h="8697" extrusionOk="0">
                  <a:moveTo>
                    <a:pt x="1358" y="0"/>
                  </a:moveTo>
                  <a:cubicBezTo>
                    <a:pt x="958" y="0"/>
                    <a:pt x="585" y="207"/>
                    <a:pt x="368" y="554"/>
                  </a:cubicBezTo>
                  <a:cubicBezTo>
                    <a:pt x="1" y="1155"/>
                    <a:pt x="201" y="1855"/>
                    <a:pt x="735" y="2189"/>
                  </a:cubicBezTo>
                  <a:lnTo>
                    <a:pt x="835" y="2289"/>
                  </a:lnTo>
                  <a:cubicBezTo>
                    <a:pt x="1068" y="2389"/>
                    <a:pt x="1369" y="2556"/>
                    <a:pt x="1602" y="2722"/>
                  </a:cubicBezTo>
                  <a:cubicBezTo>
                    <a:pt x="1869" y="2889"/>
                    <a:pt x="2169" y="3056"/>
                    <a:pt x="2369" y="3290"/>
                  </a:cubicBezTo>
                  <a:cubicBezTo>
                    <a:pt x="2870" y="3656"/>
                    <a:pt x="3270" y="4157"/>
                    <a:pt x="3670" y="4657"/>
                  </a:cubicBezTo>
                  <a:cubicBezTo>
                    <a:pt x="4037" y="5191"/>
                    <a:pt x="4337" y="5725"/>
                    <a:pt x="4571" y="6358"/>
                  </a:cubicBezTo>
                  <a:cubicBezTo>
                    <a:pt x="4838" y="6959"/>
                    <a:pt x="5004" y="7626"/>
                    <a:pt x="5038" y="8226"/>
                  </a:cubicBezTo>
                  <a:lnTo>
                    <a:pt x="5071" y="8326"/>
                  </a:lnTo>
                  <a:cubicBezTo>
                    <a:pt x="5071" y="8527"/>
                    <a:pt x="5238" y="8693"/>
                    <a:pt x="5438" y="8693"/>
                  </a:cubicBezTo>
                  <a:cubicBezTo>
                    <a:pt x="5458" y="8696"/>
                    <a:pt x="5477" y="8697"/>
                    <a:pt x="5496" y="8697"/>
                  </a:cubicBezTo>
                  <a:cubicBezTo>
                    <a:pt x="5734" y="8697"/>
                    <a:pt x="5905" y="8512"/>
                    <a:pt x="5905" y="8326"/>
                  </a:cubicBezTo>
                  <a:cubicBezTo>
                    <a:pt x="6005" y="7526"/>
                    <a:pt x="5905" y="6825"/>
                    <a:pt x="5772" y="6058"/>
                  </a:cubicBezTo>
                  <a:cubicBezTo>
                    <a:pt x="5672" y="5324"/>
                    <a:pt x="5405" y="4624"/>
                    <a:pt x="5071" y="3890"/>
                  </a:cubicBezTo>
                  <a:cubicBezTo>
                    <a:pt x="4738" y="3189"/>
                    <a:pt x="4337" y="2522"/>
                    <a:pt x="3837" y="1955"/>
                  </a:cubicBezTo>
                  <a:cubicBezTo>
                    <a:pt x="3570" y="1622"/>
                    <a:pt x="3337" y="1355"/>
                    <a:pt x="3036" y="1055"/>
                  </a:cubicBezTo>
                  <a:cubicBezTo>
                    <a:pt x="2770" y="821"/>
                    <a:pt x="2436" y="554"/>
                    <a:pt x="2169" y="321"/>
                  </a:cubicBezTo>
                  <a:cubicBezTo>
                    <a:pt x="2102" y="287"/>
                    <a:pt x="2036" y="221"/>
                    <a:pt x="2002" y="187"/>
                  </a:cubicBezTo>
                  <a:cubicBezTo>
                    <a:pt x="1793" y="59"/>
                    <a:pt x="1572" y="0"/>
                    <a:pt x="1358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592;p49">
              <a:extLst>
                <a:ext uri="{FF2B5EF4-FFF2-40B4-BE49-F238E27FC236}">
                  <a16:creationId xmlns:a16="http://schemas.microsoft.com/office/drawing/2014/main" id="{5AD9CE26-AFA0-3F6C-9487-4FD1E51C4227}"/>
                </a:ext>
              </a:extLst>
            </p:cNvPr>
            <p:cNvSpPr/>
            <p:nvPr/>
          </p:nvSpPr>
          <p:spPr>
            <a:xfrm>
              <a:off x="-2161050" y="10224225"/>
              <a:ext cx="83425" cy="241700"/>
            </a:xfrm>
            <a:custGeom>
              <a:avLst/>
              <a:gdLst/>
              <a:ahLst/>
              <a:cxnLst/>
              <a:rect l="l" t="t" r="r" b="b"/>
              <a:pathLst>
                <a:path w="3337" h="9668" extrusionOk="0">
                  <a:moveTo>
                    <a:pt x="1404" y="1"/>
                  </a:moveTo>
                  <a:cubicBezTo>
                    <a:pt x="857" y="1"/>
                    <a:pt x="325" y="439"/>
                    <a:pt x="234" y="1015"/>
                  </a:cubicBezTo>
                  <a:cubicBezTo>
                    <a:pt x="201" y="1415"/>
                    <a:pt x="134" y="1816"/>
                    <a:pt x="67" y="2182"/>
                  </a:cubicBezTo>
                  <a:cubicBezTo>
                    <a:pt x="67" y="2549"/>
                    <a:pt x="1" y="2983"/>
                    <a:pt x="34" y="3350"/>
                  </a:cubicBezTo>
                  <a:cubicBezTo>
                    <a:pt x="1" y="4151"/>
                    <a:pt x="167" y="4884"/>
                    <a:pt x="334" y="5652"/>
                  </a:cubicBezTo>
                  <a:cubicBezTo>
                    <a:pt x="501" y="6385"/>
                    <a:pt x="801" y="7086"/>
                    <a:pt x="1168" y="7753"/>
                  </a:cubicBezTo>
                  <a:cubicBezTo>
                    <a:pt x="1502" y="8420"/>
                    <a:pt x="1935" y="9021"/>
                    <a:pt x="2502" y="9554"/>
                  </a:cubicBezTo>
                  <a:cubicBezTo>
                    <a:pt x="2590" y="9625"/>
                    <a:pt x="2688" y="9667"/>
                    <a:pt x="2799" y="9667"/>
                  </a:cubicBezTo>
                  <a:cubicBezTo>
                    <a:pt x="2899" y="9667"/>
                    <a:pt x="3010" y="9633"/>
                    <a:pt x="3136" y="9554"/>
                  </a:cubicBezTo>
                  <a:cubicBezTo>
                    <a:pt x="3303" y="9421"/>
                    <a:pt x="3336" y="9187"/>
                    <a:pt x="3203" y="8987"/>
                  </a:cubicBezTo>
                  <a:lnTo>
                    <a:pt x="3169" y="8921"/>
                  </a:lnTo>
                  <a:cubicBezTo>
                    <a:pt x="2803" y="8420"/>
                    <a:pt x="2502" y="7820"/>
                    <a:pt x="2302" y="7186"/>
                  </a:cubicBezTo>
                  <a:cubicBezTo>
                    <a:pt x="2069" y="6552"/>
                    <a:pt x="1969" y="5918"/>
                    <a:pt x="1902" y="5318"/>
                  </a:cubicBezTo>
                  <a:cubicBezTo>
                    <a:pt x="1869" y="4684"/>
                    <a:pt x="1869" y="4050"/>
                    <a:pt x="2002" y="3417"/>
                  </a:cubicBezTo>
                  <a:cubicBezTo>
                    <a:pt x="2035" y="3083"/>
                    <a:pt x="2135" y="2816"/>
                    <a:pt x="2202" y="2516"/>
                  </a:cubicBezTo>
                  <a:cubicBezTo>
                    <a:pt x="2302" y="2216"/>
                    <a:pt x="2402" y="1916"/>
                    <a:pt x="2502" y="1649"/>
                  </a:cubicBezTo>
                  <a:lnTo>
                    <a:pt x="2536" y="1515"/>
                  </a:lnTo>
                  <a:cubicBezTo>
                    <a:pt x="2536" y="1482"/>
                    <a:pt x="2569" y="1415"/>
                    <a:pt x="2569" y="1349"/>
                  </a:cubicBezTo>
                  <a:cubicBezTo>
                    <a:pt x="2669" y="715"/>
                    <a:pt x="2202" y="81"/>
                    <a:pt x="1568" y="14"/>
                  </a:cubicBezTo>
                  <a:cubicBezTo>
                    <a:pt x="1514" y="5"/>
                    <a:pt x="1459" y="1"/>
                    <a:pt x="140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593;p49">
              <a:extLst>
                <a:ext uri="{FF2B5EF4-FFF2-40B4-BE49-F238E27FC236}">
                  <a16:creationId xmlns:a16="http://schemas.microsoft.com/office/drawing/2014/main" id="{C9EEDAF4-7AF8-2A3A-3843-ACE64AE154F5}"/>
                </a:ext>
              </a:extLst>
            </p:cNvPr>
            <p:cNvSpPr/>
            <p:nvPr/>
          </p:nvSpPr>
          <p:spPr>
            <a:xfrm>
              <a:off x="-2317825" y="10224150"/>
              <a:ext cx="135125" cy="224050"/>
            </a:xfrm>
            <a:custGeom>
              <a:avLst/>
              <a:gdLst/>
              <a:ahLst/>
              <a:cxnLst/>
              <a:rect l="l" t="t" r="r" b="b"/>
              <a:pathLst>
                <a:path w="5405" h="8962" extrusionOk="0">
                  <a:moveTo>
                    <a:pt x="4103" y="1"/>
                  </a:moveTo>
                  <a:cubicBezTo>
                    <a:pt x="3803" y="1"/>
                    <a:pt x="3503" y="117"/>
                    <a:pt x="3269" y="351"/>
                  </a:cubicBezTo>
                  <a:cubicBezTo>
                    <a:pt x="2969" y="618"/>
                    <a:pt x="2669" y="885"/>
                    <a:pt x="2435" y="1185"/>
                  </a:cubicBezTo>
                  <a:cubicBezTo>
                    <a:pt x="2169" y="1452"/>
                    <a:pt x="1935" y="1752"/>
                    <a:pt x="1735" y="2085"/>
                  </a:cubicBezTo>
                  <a:cubicBezTo>
                    <a:pt x="1268" y="2719"/>
                    <a:pt x="934" y="3420"/>
                    <a:pt x="634" y="4154"/>
                  </a:cubicBezTo>
                  <a:cubicBezTo>
                    <a:pt x="334" y="4854"/>
                    <a:pt x="167" y="5588"/>
                    <a:pt x="100" y="6355"/>
                  </a:cubicBezTo>
                  <a:cubicBezTo>
                    <a:pt x="0" y="7089"/>
                    <a:pt x="0" y="7789"/>
                    <a:pt x="134" y="8590"/>
                  </a:cubicBezTo>
                  <a:cubicBezTo>
                    <a:pt x="134" y="8804"/>
                    <a:pt x="273" y="8961"/>
                    <a:pt x="476" y="8961"/>
                  </a:cubicBezTo>
                  <a:cubicBezTo>
                    <a:pt x="495" y="8961"/>
                    <a:pt x="514" y="8960"/>
                    <a:pt x="534" y="8957"/>
                  </a:cubicBezTo>
                  <a:cubicBezTo>
                    <a:pt x="768" y="8957"/>
                    <a:pt x="968" y="8790"/>
                    <a:pt x="968" y="8557"/>
                  </a:cubicBezTo>
                  <a:lnTo>
                    <a:pt x="968" y="8523"/>
                  </a:lnTo>
                  <a:cubicBezTo>
                    <a:pt x="968" y="7890"/>
                    <a:pt x="1101" y="7222"/>
                    <a:pt x="1301" y="6589"/>
                  </a:cubicBezTo>
                  <a:cubicBezTo>
                    <a:pt x="1501" y="5955"/>
                    <a:pt x="1768" y="5388"/>
                    <a:pt x="2102" y="4854"/>
                  </a:cubicBezTo>
                  <a:cubicBezTo>
                    <a:pt x="2435" y="4287"/>
                    <a:pt x="2802" y="3787"/>
                    <a:pt x="3269" y="3386"/>
                  </a:cubicBezTo>
                  <a:cubicBezTo>
                    <a:pt x="3470" y="3119"/>
                    <a:pt x="3736" y="2953"/>
                    <a:pt x="3970" y="2753"/>
                  </a:cubicBezTo>
                  <a:cubicBezTo>
                    <a:pt x="4170" y="2552"/>
                    <a:pt x="4470" y="2386"/>
                    <a:pt x="4737" y="2219"/>
                  </a:cubicBezTo>
                  <a:lnTo>
                    <a:pt x="4804" y="2119"/>
                  </a:lnTo>
                  <a:lnTo>
                    <a:pt x="4937" y="2019"/>
                  </a:lnTo>
                  <a:cubicBezTo>
                    <a:pt x="5404" y="1552"/>
                    <a:pt x="5404" y="784"/>
                    <a:pt x="4937" y="351"/>
                  </a:cubicBezTo>
                  <a:cubicBezTo>
                    <a:pt x="4704" y="117"/>
                    <a:pt x="4404" y="1"/>
                    <a:pt x="4103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594;p49">
              <a:extLst>
                <a:ext uri="{FF2B5EF4-FFF2-40B4-BE49-F238E27FC236}">
                  <a16:creationId xmlns:a16="http://schemas.microsoft.com/office/drawing/2014/main" id="{E9F8BD5E-DD64-248A-16DF-EF474020B450}"/>
                </a:ext>
              </a:extLst>
            </p:cNvPr>
            <p:cNvSpPr/>
            <p:nvPr/>
          </p:nvSpPr>
          <p:spPr>
            <a:xfrm>
              <a:off x="-2480450" y="10208550"/>
              <a:ext cx="154300" cy="213675"/>
            </a:xfrm>
            <a:custGeom>
              <a:avLst/>
              <a:gdLst/>
              <a:ahLst/>
              <a:cxnLst/>
              <a:rect l="l" t="t" r="r" b="b"/>
              <a:pathLst>
                <a:path w="6172" h="8547" extrusionOk="0">
                  <a:moveTo>
                    <a:pt x="4835" y="0"/>
                  </a:moveTo>
                  <a:cubicBezTo>
                    <a:pt x="4576" y="0"/>
                    <a:pt x="4318" y="88"/>
                    <a:pt x="4104" y="274"/>
                  </a:cubicBezTo>
                  <a:cubicBezTo>
                    <a:pt x="3770" y="508"/>
                    <a:pt x="3470" y="775"/>
                    <a:pt x="3170" y="1008"/>
                  </a:cubicBezTo>
                  <a:cubicBezTo>
                    <a:pt x="2903" y="1308"/>
                    <a:pt x="2603" y="1542"/>
                    <a:pt x="2336" y="1842"/>
                  </a:cubicBezTo>
                  <a:cubicBezTo>
                    <a:pt x="1835" y="2443"/>
                    <a:pt x="1435" y="3110"/>
                    <a:pt x="1068" y="3777"/>
                  </a:cubicBezTo>
                  <a:cubicBezTo>
                    <a:pt x="668" y="4444"/>
                    <a:pt x="434" y="5144"/>
                    <a:pt x="268" y="5878"/>
                  </a:cubicBezTo>
                  <a:cubicBezTo>
                    <a:pt x="101" y="6646"/>
                    <a:pt x="1" y="7346"/>
                    <a:pt x="67" y="8147"/>
                  </a:cubicBezTo>
                  <a:cubicBezTo>
                    <a:pt x="67" y="8313"/>
                    <a:pt x="234" y="8480"/>
                    <a:pt x="434" y="8547"/>
                  </a:cubicBezTo>
                  <a:cubicBezTo>
                    <a:pt x="635" y="8547"/>
                    <a:pt x="835" y="8380"/>
                    <a:pt x="868" y="8180"/>
                  </a:cubicBezTo>
                  <a:lnTo>
                    <a:pt x="868" y="8147"/>
                  </a:lnTo>
                  <a:cubicBezTo>
                    <a:pt x="968" y="7513"/>
                    <a:pt x="1168" y="6846"/>
                    <a:pt x="1435" y="6279"/>
                  </a:cubicBezTo>
                  <a:cubicBezTo>
                    <a:pt x="1669" y="5678"/>
                    <a:pt x="2002" y="5111"/>
                    <a:pt x="2369" y="4611"/>
                  </a:cubicBezTo>
                  <a:cubicBezTo>
                    <a:pt x="2803" y="4110"/>
                    <a:pt x="3203" y="3643"/>
                    <a:pt x="3703" y="3276"/>
                  </a:cubicBezTo>
                  <a:cubicBezTo>
                    <a:pt x="3937" y="3043"/>
                    <a:pt x="4204" y="2876"/>
                    <a:pt x="4471" y="2709"/>
                  </a:cubicBezTo>
                  <a:cubicBezTo>
                    <a:pt x="4771" y="2543"/>
                    <a:pt x="5038" y="2443"/>
                    <a:pt x="5305" y="2276"/>
                  </a:cubicBezTo>
                  <a:lnTo>
                    <a:pt x="5438" y="2209"/>
                  </a:lnTo>
                  <a:cubicBezTo>
                    <a:pt x="5505" y="2176"/>
                    <a:pt x="5538" y="2142"/>
                    <a:pt x="5605" y="2109"/>
                  </a:cubicBezTo>
                  <a:cubicBezTo>
                    <a:pt x="6105" y="1675"/>
                    <a:pt x="6172" y="941"/>
                    <a:pt x="5772" y="441"/>
                  </a:cubicBezTo>
                  <a:cubicBezTo>
                    <a:pt x="5524" y="156"/>
                    <a:pt x="5179" y="0"/>
                    <a:pt x="4835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595;p49">
              <a:extLst>
                <a:ext uri="{FF2B5EF4-FFF2-40B4-BE49-F238E27FC236}">
                  <a16:creationId xmlns:a16="http://schemas.microsoft.com/office/drawing/2014/main" id="{887B1BA3-8F6D-70BD-F577-66F26616864E}"/>
                </a:ext>
              </a:extLst>
            </p:cNvPr>
            <p:cNvSpPr/>
            <p:nvPr/>
          </p:nvSpPr>
          <p:spPr>
            <a:xfrm>
              <a:off x="-2647225" y="10167750"/>
              <a:ext cx="206000" cy="161925"/>
            </a:xfrm>
            <a:custGeom>
              <a:avLst/>
              <a:gdLst/>
              <a:ahLst/>
              <a:cxnLst/>
              <a:rect l="l" t="t" r="r" b="b"/>
              <a:pathLst>
                <a:path w="8240" h="6477" extrusionOk="0">
                  <a:moveTo>
                    <a:pt x="6916" y="1"/>
                  </a:moveTo>
                  <a:cubicBezTo>
                    <a:pt x="6464" y="1"/>
                    <a:pt x="6034" y="256"/>
                    <a:pt x="5838" y="672"/>
                  </a:cubicBezTo>
                  <a:lnTo>
                    <a:pt x="5804" y="806"/>
                  </a:lnTo>
                  <a:cubicBezTo>
                    <a:pt x="5671" y="1039"/>
                    <a:pt x="5571" y="1339"/>
                    <a:pt x="5438" y="1639"/>
                  </a:cubicBezTo>
                  <a:cubicBezTo>
                    <a:pt x="5304" y="1906"/>
                    <a:pt x="5137" y="2173"/>
                    <a:pt x="4971" y="2440"/>
                  </a:cubicBezTo>
                  <a:cubicBezTo>
                    <a:pt x="4637" y="2974"/>
                    <a:pt x="4237" y="3474"/>
                    <a:pt x="3770" y="3908"/>
                  </a:cubicBezTo>
                  <a:cubicBezTo>
                    <a:pt x="3303" y="4341"/>
                    <a:pt x="2769" y="4742"/>
                    <a:pt x="2169" y="5009"/>
                  </a:cubicBezTo>
                  <a:cubicBezTo>
                    <a:pt x="1601" y="5342"/>
                    <a:pt x="934" y="5609"/>
                    <a:pt x="334" y="5742"/>
                  </a:cubicBezTo>
                  <a:lnTo>
                    <a:pt x="334" y="5642"/>
                  </a:lnTo>
                  <a:cubicBezTo>
                    <a:pt x="134" y="5676"/>
                    <a:pt x="0" y="5842"/>
                    <a:pt x="0" y="6043"/>
                  </a:cubicBezTo>
                  <a:cubicBezTo>
                    <a:pt x="0" y="6309"/>
                    <a:pt x="167" y="6476"/>
                    <a:pt x="434" y="6476"/>
                  </a:cubicBezTo>
                  <a:cubicBezTo>
                    <a:pt x="1201" y="6443"/>
                    <a:pt x="1935" y="6309"/>
                    <a:pt x="2636" y="6043"/>
                  </a:cubicBezTo>
                  <a:cubicBezTo>
                    <a:pt x="3336" y="5842"/>
                    <a:pt x="4070" y="5509"/>
                    <a:pt x="4670" y="5109"/>
                  </a:cubicBezTo>
                  <a:cubicBezTo>
                    <a:pt x="5337" y="4675"/>
                    <a:pt x="5938" y="4208"/>
                    <a:pt x="6472" y="3641"/>
                  </a:cubicBezTo>
                  <a:cubicBezTo>
                    <a:pt x="6772" y="3374"/>
                    <a:pt x="6972" y="3074"/>
                    <a:pt x="7239" y="2774"/>
                  </a:cubicBezTo>
                  <a:cubicBezTo>
                    <a:pt x="7472" y="2473"/>
                    <a:pt x="7672" y="2140"/>
                    <a:pt x="7906" y="1806"/>
                  </a:cubicBezTo>
                  <a:cubicBezTo>
                    <a:pt x="7939" y="1773"/>
                    <a:pt x="7939" y="1673"/>
                    <a:pt x="7973" y="1639"/>
                  </a:cubicBezTo>
                  <a:cubicBezTo>
                    <a:pt x="8240" y="1039"/>
                    <a:pt x="7973" y="339"/>
                    <a:pt x="7406" y="105"/>
                  </a:cubicBezTo>
                  <a:cubicBezTo>
                    <a:pt x="7246" y="34"/>
                    <a:pt x="7080" y="1"/>
                    <a:pt x="6916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596;p49">
              <a:extLst>
                <a:ext uri="{FF2B5EF4-FFF2-40B4-BE49-F238E27FC236}">
                  <a16:creationId xmlns:a16="http://schemas.microsoft.com/office/drawing/2014/main" id="{E196461E-A194-43F0-7C35-662056AE07E8}"/>
                </a:ext>
              </a:extLst>
            </p:cNvPr>
            <p:cNvSpPr/>
            <p:nvPr/>
          </p:nvSpPr>
          <p:spPr>
            <a:xfrm>
              <a:off x="-2719775" y="10117000"/>
              <a:ext cx="237675" cy="98650"/>
            </a:xfrm>
            <a:custGeom>
              <a:avLst/>
              <a:gdLst/>
              <a:ahLst/>
              <a:cxnLst/>
              <a:rect l="l" t="t" r="r" b="b"/>
              <a:pathLst>
                <a:path w="9507" h="3946" extrusionOk="0">
                  <a:moveTo>
                    <a:pt x="7172" y="0"/>
                  </a:moveTo>
                  <a:cubicBezTo>
                    <a:pt x="6805" y="0"/>
                    <a:pt x="6371" y="0"/>
                    <a:pt x="6005" y="100"/>
                  </a:cubicBezTo>
                  <a:cubicBezTo>
                    <a:pt x="5204" y="167"/>
                    <a:pt x="4470" y="367"/>
                    <a:pt x="3736" y="667"/>
                  </a:cubicBezTo>
                  <a:cubicBezTo>
                    <a:pt x="3036" y="934"/>
                    <a:pt x="2369" y="1301"/>
                    <a:pt x="1735" y="1768"/>
                  </a:cubicBezTo>
                  <a:cubicBezTo>
                    <a:pt x="1134" y="2168"/>
                    <a:pt x="601" y="2669"/>
                    <a:pt x="100" y="3303"/>
                  </a:cubicBezTo>
                  <a:cubicBezTo>
                    <a:pt x="0" y="3469"/>
                    <a:pt x="0" y="3669"/>
                    <a:pt x="134" y="3803"/>
                  </a:cubicBezTo>
                  <a:cubicBezTo>
                    <a:pt x="225" y="3895"/>
                    <a:pt x="337" y="3946"/>
                    <a:pt x="447" y="3946"/>
                  </a:cubicBezTo>
                  <a:cubicBezTo>
                    <a:pt x="537" y="3946"/>
                    <a:pt x="626" y="3911"/>
                    <a:pt x="701" y="3836"/>
                  </a:cubicBezTo>
                  <a:lnTo>
                    <a:pt x="734" y="3803"/>
                  </a:lnTo>
                  <a:cubicBezTo>
                    <a:pt x="1201" y="3436"/>
                    <a:pt x="1802" y="3036"/>
                    <a:pt x="2369" y="2769"/>
                  </a:cubicBezTo>
                  <a:cubicBezTo>
                    <a:pt x="2969" y="2469"/>
                    <a:pt x="3569" y="2268"/>
                    <a:pt x="4203" y="2135"/>
                  </a:cubicBezTo>
                  <a:cubicBezTo>
                    <a:pt x="4725" y="2053"/>
                    <a:pt x="5246" y="1993"/>
                    <a:pt x="5749" y="1993"/>
                  </a:cubicBezTo>
                  <a:cubicBezTo>
                    <a:pt x="5858" y="1993"/>
                    <a:pt x="5965" y="1996"/>
                    <a:pt x="6071" y="2002"/>
                  </a:cubicBezTo>
                  <a:cubicBezTo>
                    <a:pt x="6371" y="2002"/>
                    <a:pt x="6705" y="2035"/>
                    <a:pt x="7005" y="2102"/>
                  </a:cubicBezTo>
                  <a:cubicBezTo>
                    <a:pt x="7339" y="2135"/>
                    <a:pt x="7639" y="2268"/>
                    <a:pt x="7906" y="2302"/>
                  </a:cubicBezTo>
                  <a:lnTo>
                    <a:pt x="8039" y="2335"/>
                  </a:lnTo>
                  <a:cubicBezTo>
                    <a:pt x="8139" y="2369"/>
                    <a:pt x="8173" y="2369"/>
                    <a:pt x="8239" y="2369"/>
                  </a:cubicBezTo>
                  <a:cubicBezTo>
                    <a:pt x="8260" y="2370"/>
                    <a:pt x="8279" y="2370"/>
                    <a:pt x="8299" y="2370"/>
                  </a:cubicBezTo>
                  <a:cubicBezTo>
                    <a:pt x="8907" y="2370"/>
                    <a:pt x="9409" y="1880"/>
                    <a:pt x="9474" y="1234"/>
                  </a:cubicBezTo>
                  <a:cubicBezTo>
                    <a:pt x="9507" y="634"/>
                    <a:pt x="9007" y="67"/>
                    <a:pt x="8340" y="34"/>
                  </a:cubicBezTo>
                  <a:cubicBezTo>
                    <a:pt x="7973" y="34"/>
                    <a:pt x="7539" y="0"/>
                    <a:pt x="7172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597;p49">
              <a:extLst>
                <a:ext uri="{FF2B5EF4-FFF2-40B4-BE49-F238E27FC236}">
                  <a16:creationId xmlns:a16="http://schemas.microsoft.com/office/drawing/2014/main" id="{0A9BCFD6-F7A1-7196-8CFC-380CA7D168B1}"/>
                </a:ext>
              </a:extLst>
            </p:cNvPr>
            <p:cNvSpPr/>
            <p:nvPr/>
          </p:nvSpPr>
          <p:spPr>
            <a:xfrm>
              <a:off x="-2771475" y="9939225"/>
              <a:ext cx="241850" cy="105075"/>
            </a:xfrm>
            <a:custGeom>
              <a:avLst/>
              <a:gdLst/>
              <a:ahLst/>
              <a:cxnLst/>
              <a:rect l="l" t="t" r="r" b="b"/>
              <a:pathLst>
                <a:path w="9674" h="4203" extrusionOk="0">
                  <a:moveTo>
                    <a:pt x="8343" y="1"/>
                  </a:moveTo>
                  <a:cubicBezTo>
                    <a:pt x="8056" y="1"/>
                    <a:pt x="7777" y="101"/>
                    <a:pt x="7572" y="306"/>
                  </a:cubicBezTo>
                  <a:lnTo>
                    <a:pt x="7472" y="406"/>
                  </a:lnTo>
                  <a:cubicBezTo>
                    <a:pt x="7272" y="640"/>
                    <a:pt x="7072" y="873"/>
                    <a:pt x="6805" y="1073"/>
                  </a:cubicBezTo>
                  <a:cubicBezTo>
                    <a:pt x="6571" y="1274"/>
                    <a:pt x="6305" y="1474"/>
                    <a:pt x="6071" y="1641"/>
                  </a:cubicBezTo>
                  <a:cubicBezTo>
                    <a:pt x="5571" y="2041"/>
                    <a:pt x="4970" y="2274"/>
                    <a:pt x="4403" y="2541"/>
                  </a:cubicBezTo>
                  <a:cubicBezTo>
                    <a:pt x="3803" y="2775"/>
                    <a:pt x="3202" y="2908"/>
                    <a:pt x="2535" y="2975"/>
                  </a:cubicBezTo>
                  <a:cubicBezTo>
                    <a:pt x="2226" y="3021"/>
                    <a:pt x="1916" y="3046"/>
                    <a:pt x="1610" y="3046"/>
                  </a:cubicBezTo>
                  <a:cubicBezTo>
                    <a:pt x="1256" y="3046"/>
                    <a:pt x="907" y="3013"/>
                    <a:pt x="567" y="2941"/>
                  </a:cubicBezTo>
                  <a:cubicBezTo>
                    <a:pt x="530" y="2936"/>
                    <a:pt x="495" y="2933"/>
                    <a:pt x="461" y="2933"/>
                  </a:cubicBezTo>
                  <a:cubicBezTo>
                    <a:pt x="283" y="2933"/>
                    <a:pt x="156" y="3012"/>
                    <a:pt x="100" y="3208"/>
                  </a:cubicBezTo>
                  <a:cubicBezTo>
                    <a:pt x="0" y="3408"/>
                    <a:pt x="134" y="3642"/>
                    <a:pt x="334" y="3742"/>
                  </a:cubicBezTo>
                  <a:cubicBezTo>
                    <a:pt x="1101" y="3976"/>
                    <a:pt x="1801" y="4142"/>
                    <a:pt x="2569" y="4176"/>
                  </a:cubicBezTo>
                  <a:cubicBezTo>
                    <a:pt x="2774" y="4194"/>
                    <a:pt x="2981" y="4203"/>
                    <a:pt x="3190" y="4203"/>
                  </a:cubicBezTo>
                  <a:cubicBezTo>
                    <a:pt x="3728" y="4203"/>
                    <a:pt x="4275" y="4148"/>
                    <a:pt x="4804" y="4076"/>
                  </a:cubicBezTo>
                  <a:cubicBezTo>
                    <a:pt x="5571" y="3909"/>
                    <a:pt x="6305" y="3675"/>
                    <a:pt x="7005" y="3342"/>
                  </a:cubicBezTo>
                  <a:cubicBezTo>
                    <a:pt x="7405" y="3208"/>
                    <a:pt x="7739" y="3042"/>
                    <a:pt x="8073" y="2808"/>
                  </a:cubicBezTo>
                  <a:cubicBezTo>
                    <a:pt x="8406" y="2608"/>
                    <a:pt x="8673" y="2374"/>
                    <a:pt x="9040" y="2141"/>
                  </a:cubicBezTo>
                  <a:cubicBezTo>
                    <a:pt x="9107" y="2108"/>
                    <a:pt x="9140" y="2074"/>
                    <a:pt x="9207" y="2041"/>
                  </a:cubicBezTo>
                  <a:cubicBezTo>
                    <a:pt x="9640" y="1574"/>
                    <a:pt x="9674" y="807"/>
                    <a:pt x="9240" y="373"/>
                  </a:cubicBezTo>
                  <a:cubicBezTo>
                    <a:pt x="8994" y="127"/>
                    <a:pt x="8664" y="1"/>
                    <a:pt x="8343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598;p49">
              <a:extLst>
                <a:ext uri="{FF2B5EF4-FFF2-40B4-BE49-F238E27FC236}">
                  <a16:creationId xmlns:a16="http://schemas.microsoft.com/office/drawing/2014/main" id="{47C8E8C2-BC40-63B3-974A-92F17D20CC8E}"/>
                </a:ext>
              </a:extLst>
            </p:cNvPr>
            <p:cNvSpPr/>
            <p:nvPr/>
          </p:nvSpPr>
          <p:spPr>
            <a:xfrm>
              <a:off x="-2793175" y="9825825"/>
              <a:ext cx="249375" cy="84825"/>
            </a:xfrm>
            <a:custGeom>
              <a:avLst/>
              <a:gdLst/>
              <a:ahLst/>
              <a:cxnLst/>
              <a:rect l="l" t="t" r="r" b="b"/>
              <a:pathLst>
                <a:path w="9975" h="3393" extrusionOk="0">
                  <a:moveTo>
                    <a:pt x="4363" y="0"/>
                  </a:moveTo>
                  <a:cubicBezTo>
                    <a:pt x="3671" y="0"/>
                    <a:pt x="2963" y="123"/>
                    <a:pt x="2336" y="272"/>
                  </a:cubicBezTo>
                  <a:cubicBezTo>
                    <a:pt x="1635" y="472"/>
                    <a:pt x="935" y="739"/>
                    <a:pt x="268" y="1106"/>
                  </a:cubicBezTo>
                  <a:cubicBezTo>
                    <a:pt x="101" y="1240"/>
                    <a:pt x="1" y="1440"/>
                    <a:pt x="34" y="1507"/>
                  </a:cubicBezTo>
                  <a:cubicBezTo>
                    <a:pt x="114" y="1692"/>
                    <a:pt x="278" y="1794"/>
                    <a:pt x="459" y="1794"/>
                  </a:cubicBezTo>
                  <a:cubicBezTo>
                    <a:pt x="506" y="1794"/>
                    <a:pt x="554" y="1787"/>
                    <a:pt x="601" y="1773"/>
                  </a:cubicBezTo>
                  <a:lnTo>
                    <a:pt x="635" y="1773"/>
                  </a:lnTo>
                  <a:cubicBezTo>
                    <a:pt x="1202" y="1573"/>
                    <a:pt x="1936" y="1440"/>
                    <a:pt x="2536" y="1406"/>
                  </a:cubicBezTo>
                  <a:cubicBezTo>
                    <a:pt x="2713" y="1388"/>
                    <a:pt x="2893" y="1380"/>
                    <a:pt x="3073" y="1380"/>
                  </a:cubicBezTo>
                  <a:cubicBezTo>
                    <a:pt x="3540" y="1380"/>
                    <a:pt x="4014" y="1434"/>
                    <a:pt x="4471" y="1507"/>
                  </a:cubicBezTo>
                  <a:cubicBezTo>
                    <a:pt x="5104" y="1640"/>
                    <a:pt x="5705" y="1807"/>
                    <a:pt x="6272" y="2107"/>
                  </a:cubicBezTo>
                  <a:cubicBezTo>
                    <a:pt x="6539" y="2240"/>
                    <a:pt x="6839" y="2407"/>
                    <a:pt x="7106" y="2574"/>
                  </a:cubicBezTo>
                  <a:cubicBezTo>
                    <a:pt x="7339" y="2741"/>
                    <a:pt x="7606" y="2941"/>
                    <a:pt x="7840" y="3108"/>
                  </a:cubicBezTo>
                  <a:lnTo>
                    <a:pt x="7973" y="3174"/>
                  </a:lnTo>
                  <a:cubicBezTo>
                    <a:pt x="8007" y="3241"/>
                    <a:pt x="8107" y="3241"/>
                    <a:pt x="8140" y="3274"/>
                  </a:cubicBezTo>
                  <a:cubicBezTo>
                    <a:pt x="8292" y="3355"/>
                    <a:pt x="8456" y="3392"/>
                    <a:pt x="8619" y="3392"/>
                  </a:cubicBezTo>
                  <a:cubicBezTo>
                    <a:pt x="9064" y="3392"/>
                    <a:pt x="9503" y="3114"/>
                    <a:pt x="9674" y="2674"/>
                  </a:cubicBezTo>
                  <a:cubicBezTo>
                    <a:pt x="9975" y="2107"/>
                    <a:pt x="9674" y="1406"/>
                    <a:pt x="9107" y="1140"/>
                  </a:cubicBezTo>
                  <a:cubicBezTo>
                    <a:pt x="8707" y="1006"/>
                    <a:pt x="8407" y="806"/>
                    <a:pt x="8007" y="673"/>
                  </a:cubicBezTo>
                  <a:cubicBezTo>
                    <a:pt x="7640" y="506"/>
                    <a:pt x="7273" y="406"/>
                    <a:pt x="6906" y="306"/>
                  </a:cubicBezTo>
                  <a:cubicBezTo>
                    <a:pt x="6139" y="106"/>
                    <a:pt x="5338" y="5"/>
                    <a:pt x="4604" y="5"/>
                  </a:cubicBezTo>
                  <a:cubicBezTo>
                    <a:pt x="4524" y="2"/>
                    <a:pt x="4444" y="0"/>
                    <a:pt x="4363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599;p49">
              <a:extLst>
                <a:ext uri="{FF2B5EF4-FFF2-40B4-BE49-F238E27FC236}">
                  <a16:creationId xmlns:a16="http://schemas.microsoft.com/office/drawing/2014/main" id="{7A15058B-0B5B-1E21-A598-5894CBB9C732}"/>
                </a:ext>
              </a:extLst>
            </p:cNvPr>
            <p:cNvSpPr/>
            <p:nvPr/>
          </p:nvSpPr>
          <p:spPr>
            <a:xfrm>
              <a:off x="-2745625" y="9623300"/>
              <a:ext cx="206825" cy="162300"/>
            </a:xfrm>
            <a:custGeom>
              <a:avLst/>
              <a:gdLst/>
              <a:ahLst/>
              <a:cxnLst/>
              <a:rect l="l" t="t" r="r" b="b"/>
              <a:pathLst>
                <a:path w="8273" h="6492" extrusionOk="0">
                  <a:moveTo>
                    <a:pt x="434" y="1"/>
                  </a:moveTo>
                  <a:cubicBezTo>
                    <a:pt x="234" y="1"/>
                    <a:pt x="67" y="101"/>
                    <a:pt x="34" y="234"/>
                  </a:cubicBezTo>
                  <a:cubicBezTo>
                    <a:pt x="0" y="434"/>
                    <a:pt x="167" y="701"/>
                    <a:pt x="367" y="735"/>
                  </a:cubicBezTo>
                  <a:lnTo>
                    <a:pt x="400" y="735"/>
                  </a:lnTo>
                  <a:cubicBezTo>
                    <a:pt x="1001" y="901"/>
                    <a:pt x="1601" y="1135"/>
                    <a:pt x="2202" y="1435"/>
                  </a:cubicBezTo>
                  <a:cubicBezTo>
                    <a:pt x="2769" y="1769"/>
                    <a:pt x="3336" y="2102"/>
                    <a:pt x="3770" y="2569"/>
                  </a:cubicBezTo>
                  <a:cubicBezTo>
                    <a:pt x="4237" y="3036"/>
                    <a:pt x="4670" y="3470"/>
                    <a:pt x="5004" y="4037"/>
                  </a:cubicBezTo>
                  <a:cubicBezTo>
                    <a:pt x="5171" y="4270"/>
                    <a:pt x="5271" y="4571"/>
                    <a:pt x="5437" y="4837"/>
                  </a:cubicBezTo>
                  <a:cubicBezTo>
                    <a:pt x="5571" y="5071"/>
                    <a:pt x="5704" y="5371"/>
                    <a:pt x="5838" y="5671"/>
                  </a:cubicBezTo>
                  <a:lnTo>
                    <a:pt x="5871" y="5771"/>
                  </a:lnTo>
                  <a:cubicBezTo>
                    <a:pt x="5871" y="5838"/>
                    <a:pt x="5904" y="5905"/>
                    <a:pt x="5938" y="5938"/>
                  </a:cubicBezTo>
                  <a:cubicBezTo>
                    <a:pt x="6189" y="6294"/>
                    <a:pt x="6557" y="6492"/>
                    <a:pt x="6929" y="6492"/>
                  </a:cubicBezTo>
                  <a:cubicBezTo>
                    <a:pt x="7150" y="6492"/>
                    <a:pt x="7373" y="6421"/>
                    <a:pt x="7572" y="6272"/>
                  </a:cubicBezTo>
                  <a:cubicBezTo>
                    <a:pt x="8106" y="5905"/>
                    <a:pt x="8273" y="5204"/>
                    <a:pt x="7906" y="4637"/>
                  </a:cubicBezTo>
                  <a:cubicBezTo>
                    <a:pt x="7672" y="4304"/>
                    <a:pt x="7506" y="4004"/>
                    <a:pt x="7239" y="3703"/>
                  </a:cubicBezTo>
                  <a:cubicBezTo>
                    <a:pt x="7005" y="3403"/>
                    <a:pt x="6772" y="3103"/>
                    <a:pt x="6505" y="2836"/>
                  </a:cubicBezTo>
                  <a:cubicBezTo>
                    <a:pt x="5938" y="2269"/>
                    <a:pt x="5337" y="1769"/>
                    <a:pt x="4704" y="1368"/>
                  </a:cubicBezTo>
                  <a:cubicBezTo>
                    <a:pt x="4070" y="935"/>
                    <a:pt x="3369" y="668"/>
                    <a:pt x="2669" y="401"/>
                  </a:cubicBezTo>
                  <a:cubicBezTo>
                    <a:pt x="1935" y="167"/>
                    <a:pt x="1234" y="34"/>
                    <a:pt x="43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600;p49">
              <a:extLst>
                <a:ext uri="{FF2B5EF4-FFF2-40B4-BE49-F238E27FC236}">
                  <a16:creationId xmlns:a16="http://schemas.microsoft.com/office/drawing/2014/main" id="{01659DF8-3A24-0AB9-11F6-D89E0961D5B0}"/>
                </a:ext>
              </a:extLst>
            </p:cNvPr>
            <p:cNvSpPr/>
            <p:nvPr/>
          </p:nvSpPr>
          <p:spPr>
            <a:xfrm>
              <a:off x="-2640550" y="9463075"/>
              <a:ext cx="153450" cy="213125"/>
            </a:xfrm>
            <a:custGeom>
              <a:avLst/>
              <a:gdLst/>
              <a:ahLst/>
              <a:cxnLst/>
              <a:rect l="l" t="t" r="r" b="b"/>
              <a:pathLst>
                <a:path w="6138" h="8525" extrusionOk="0">
                  <a:moveTo>
                    <a:pt x="434" y="1"/>
                  </a:moveTo>
                  <a:cubicBezTo>
                    <a:pt x="201" y="1"/>
                    <a:pt x="34" y="161"/>
                    <a:pt x="34" y="405"/>
                  </a:cubicBezTo>
                  <a:cubicBezTo>
                    <a:pt x="0" y="1173"/>
                    <a:pt x="67" y="1906"/>
                    <a:pt x="234" y="2640"/>
                  </a:cubicBezTo>
                  <a:cubicBezTo>
                    <a:pt x="400" y="3341"/>
                    <a:pt x="667" y="4108"/>
                    <a:pt x="1034" y="4775"/>
                  </a:cubicBezTo>
                  <a:cubicBezTo>
                    <a:pt x="1368" y="5442"/>
                    <a:pt x="1801" y="6109"/>
                    <a:pt x="2335" y="6677"/>
                  </a:cubicBezTo>
                  <a:cubicBezTo>
                    <a:pt x="2569" y="6977"/>
                    <a:pt x="2869" y="7210"/>
                    <a:pt x="3169" y="7510"/>
                  </a:cubicBezTo>
                  <a:cubicBezTo>
                    <a:pt x="3469" y="7811"/>
                    <a:pt x="3803" y="8011"/>
                    <a:pt x="4070" y="8278"/>
                  </a:cubicBezTo>
                  <a:cubicBezTo>
                    <a:pt x="4136" y="8311"/>
                    <a:pt x="4203" y="8344"/>
                    <a:pt x="4237" y="8378"/>
                  </a:cubicBezTo>
                  <a:cubicBezTo>
                    <a:pt x="4423" y="8477"/>
                    <a:pt x="4624" y="8525"/>
                    <a:pt x="4822" y="8525"/>
                  </a:cubicBezTo>
                  <a:cubicBezTo>
                    <a:pt x="5225" y="8525"/>
                    <a:pt x="5614" y="8325"/>
                    <a:pt x="5838" y="7944"/>
                  </a:cubicBezTo>
                  <a:cubicBezTo>
                    <a:pt x="6138" y="7377"/>
                    <a:pt x="5971" y="6677"/>
                    <a:pt x="5371" y="6343"/>
                  </a:cubicBezTo>
                  <a:lnTo>
                    <a:pt x="5237" y="6310"/>
                  </a:lnTo>
                  <a:cubicBezTo>
                    <a:pt x="4970" y="6143"/>
                    <a:pt x="4670" y="6009"/>
                    <a:pt x="4403" y="5843"/>
                  </a:cubicBezTo>
                  <a:cubicBezTo>
                    <a:pt x="4170" y="5676"/>
                    <a:pt x="3903" y="5509"/>
                    <a:pt x="3669" y="5309"/>
                  </a:cubicBezTo>
                  <a:cubicBezTo>
                    <a:pt x="3169" y="4942"/>
                    <a:pt x="2702" y="4475"/>
                    <a:pt x="2335" y="3975"/>
                  </a:cubicBezTo>
                  <a:cubicBezTo>
                    <a:pt x="1968" y="3474"/>
                    <a:pt x="1635" y="2907"/>
                    <a:pt x="1368" y="2307"/>
                  </a:cubicBezTo>
                  <a:cubicBezTo>
                    <a:pt x="1068" y="1740"/>
                    <a:pt x="901" y="1073"/>
                    <a:pt x="834" y="439"/>
                  </a:cubicBezTo>
                  <a:lnTo>
                    <a:pt x="867" y="405"/>
                  </a:lnTo>
                  <a:cubicBezTo>
                    <a:pt x="867" y="172"/>
                    <a:pt x="701" y="5"/>
                    <a:pt x="501" y="5"/>
                  </a:cubicBezTo>
                  <a:cubicBezTo>
                    <a:pt x="478" y="2"/>
                    <a:pt x="456" y="1"/>
                    <a:pt x="43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01;p49">
              <a:extLst>
                <a:ext uri="{FF2B5EF4-FFF2-40B4-BE49-F238E27FC236}">
                  <a16:creationId xmlns:a16="http://schemas.microsoft.com/office/drawing/2014/main" id="{BD4679C1-8BE0-ABC3-DA16-5C652715DD76}"/>
                </a:ext>
              </a:extLst>
            </p:cNvPr>
            <p:cNvSpPr/>
            <p:nvPr/>
          </p:nvSpPr>
          <p:spPr>
            <a:xfrm>
              <a:off x="-2708100" y="9397300"/>
              <a:ext cx="969050" cy="969900"/>
            </a:xfrm>
            <a:custGeom>
              <a:avLst/>
              <a:gdLst/>
              <a:ahLst/>
              <a:cxnLst/>
              <a:rect l="l" t="t" r="r" b="b"/>
              <a:pathLst>
                <a:path w="38762" h="38796" extrusionOk="0">
                  <a:moveTo>
                    <a:pt x="19381" y="1"/>
                  </a:moveTo>
                  <a:cubicBezTo>
                    <a:pt x="8673" y="1"/>
                    <a:pt x="0" y="8707"/>
                    <a:pt x="0" y="19415"/>
                  </a:cubicBezTo>
                  <a:cubicBezTo>
                    <a:pt x="0" y="30122"/>
                    <a:pt x="8673" y="38795"/>
                    <a:pt x="19381" y="38795"/>
                  </a:cubicBezTo>
                  <a:cubicBezTo>
                    <a:pt x="30088" y="38795"/>
                    <a:pt x="38761" y="30122"/>
                    <a:pt x="38761" y="19415"/>
                  </a:cubicBezTo>
                  <a:cubicBezTo>
                    <a:pt x="38761" y="8707"/>
                    <a:pt x="30088" y="1"/>
                    <a:pt x="19381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A0D1A6"/>
                </a:solidFill>
              </a:endParaRPr>
            </a:p>
          </p:txBody>
        </p:sp>
        <p:sp>
          <p:nvSpPr>
            <p:cNvPr id="70" name="Google Shape;1602;p49">
              <a:extLst>
                <a:ext uri="{FF2B5EF4-FFF2-40B4-BE49-F238E27FC236}">
                  <a16:creationId xmlns:a16="http://schemas.microsoft.com/office/drawing/2014/main" id="{F349A6CA-2B66-8F88-85D5-58504D09E28C}"/>
                </a:ext>
              </a:extLst>
            </p:cNvPr>
            <p:cNvSpPr/>
            <p:nvPr/>
          </p:nvSpPr>
          <p:spPr>
            <a:xfrm>
              <a:off x="-2584675" y="9504050"/>
              <a:ext cx="863125" cy="878150"/>
            </a:xfrm>
            <a:custGeom>
              <a:avLst/>
              <a:gdLst/>
              <a:ahLst/>
              <a:cxnLst/>
              <a:rect l="l" t="t" r="r" b="b"/>
              <a:pathLst>
                <a:path w="34525" h="35126" extrusionOk="0">
                  <a:moveTo>
                    <a:pt x="26853" y="1"/>
                  </a:moveTo>
                  <a:cubicBezTo>
                    <a:pt x="29755" y="3436"/>
                    <a:pt x="31456" y="7806"/>
                    <a:pt x="31456" y="12610"/>
                  </a:cubicBezTo>
                  <a:cubicBezTo>
                    <a:pt x="31456" y="23384"/>
                    <a:pt x="22683" y="32157"/>
                    <a:pt x="11909" y="32157"/>
                  </a:cubicBezTo>
                  <a:cubicBezTo>
                    <a:pt x="7439" y="32157"/>
                    <a:pt x="3302" y="30656"/>
                    <a:pt x="0" y="28154"/>
                  </a:cubicBezTo>
                  <a:lnTo>
                    <a:pt x="0" y="28154"/>
                  </a:lnTo>
                  <a:cubicBezTo>
                    <a:pt x="3603" y="32390"/>
                    <a:pt x="8973" y="35126"/>
                    <a:pt x="14977" y="35126"/>
                  </a:cubicBezTo>
                  <a:cubicBezTo>
                    <a:pt x="25785" y="35126"/>
                    <a:pt x="34525" y="26353"/>
                    <a:pt x="34525" y="15545"/>
                  </a:cubicBezTo>
                  <a:cubicBezTo>
                    <a:pt x="34525" y="9207"/>
                    <a:pt x="31523" y="3603"/>
                    <a:pt x="268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603;p49">
              <a:extLst>
                <a:ext uri="{FF2B5EF4-FFF2-40B4-BE49-F238E27FC236}">
                  <a16:creationId xmlns:a16="http://schemas.microsoft.com/office/drawing/2014/main" id="{D62164CE-BF27-BB28-820A-87ACCC5B6F4F}"/>
                </a:ext>
              </a:extLst>
            </p:cNvPr>
            <p:cNvSpPr/>
            <p:nvPr/>
          </p:nvSpPr>
          <p:spPr>
            <a:xfrm>
              <a:off x="-2551325" y="10092800"/>
              <a:ext cx="79250" cy="79250"/>
            </a:xfrm>
            <a:custGeom>
              <a:avLst/>
              <a:gdLst/>
              <a:ahLst/>
              <a:cxnLst/>
              <a:rect l="l" t="t" r="r" b="b"/>
              <a:pathLst>
                <a:path w="3170" h="3170" extrusionOk="0">
                  <a:moveTo>
                    <a:pt x="1602" y="1"/>
                  </a:moveTo>
                  <a:cubicBezTo>
                    <a:pt x="701" y="1"/>
                    <a:pt x="0" y="735"/>
                    <a:pt x="0" y="1602"/>
                  </a:cubicBezTo>
                  <a:cubicBezTo>
                    <a:pt x="0" y="2469"/>
                    <a:pt x="701" y="3170"/>
                    <a:pt x="1602" y="3170"/>
                  </a:cubicBezTo>
                  <a:cubicBezTo>
                    <a:pt x="2469" y="3170"/>
                    <a:pt x="3169" y="2469"/>
                    <a:pt x="3169" y="1602"/>
                  </a:cubicBezTo>
                  <a:cubicBezTo>
                    <a:pt x="3169" y="735"/>
                    <a:pt x="2469" y="1"/>
                    <a:pt x="16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04;p49">
              <a:extLst>
                <a:ext uri="{FF2B5EF4-FFF2-40B4-BE49-F238E27FC236}">
                  <a16:creationId xmlns:a16="http://schemas.microsoft.com/office/drawing/2014/main" id="{A4CDF990-4E34-6EA4-28DA-947BA745693C}"/>
                </a:ext>
              </a:extLst>
            </p:cNvPr>
            <p:cNvSpPr/>
            <p:nvPr/>
          </p:nvSpPr>
          <p:spPr>
            <a:xfrm>
              <a:off x="-2540475" y="9985975"/>
              <a:ext cx="79225" cy="79325"/>
            </a:xfrm>
            <a:custGeom>
              <a:avLst/>
              <a:gdLst/>
              <a:ahLst/>
              <a:cxnLst/>
              <a:rect l="l" t="t" r="r" b="b"/>
              <a:pathLst>
                <a:path w="3169" h="3173" extrusionOk="0">
                  <a:moveTo>
                    <a:pt x="1677" y="0"/>
                  </a:moveTo>
                  <a:cubicBezTo>
                    <a:pt x="1641" y="0"/>
                    <a:pt x="1605" y="1"/>
                    <a:pt x="1568" y="4"/>
                  </a:cubicBezTo>
                  <a:cubicBezTo>
                    <a:pt x="701" y="4"/>
                    <a:pt x="0" y="705"/>
                    <a:pt x="0" y="1572"/>
                  </a:cubicBezTo>
                  <a:cubicBezTo>
                    <a:pt x="0" y="2439"/>
                    <a:pt x="701" y="3173"/>
                    <a:pt x="1568" y="3173"/>
                  </a:cubicBezTo>
                  <a:cubicBezTo>
                    <a:pt x="2468" y="3173"/>
                    <a:pt x="3169" y="2439"/>
                    <a:pt x="3169" y="1572"/>
                  </a:cubicBezTo>
                  <a:cubicBezTo>
                    <a:pt x="3169" y="740"/>
                    <a:pt x="2524" y="0"/>
                    <a:pt x="16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605;p49">
              <a:extLst>
                <a:ext uri="{FF2B5EF4-FFF2-40B4-BE49-F238E27FC236}">
                  <a16:creationId xmlns:a16="http://schemas.microsoft.com/office/drawing/2014/main" id="{AB28C4C0-5B5F-87CD-3B23-067ADFF2CBE0}"/>
                </a:ext>
              </a:extLst>
            </p:cNvPr>
            <p:cNvSpPr/>
            <p:nvPr/>
          </p:nvSpPr>
          <p:spPr>
            <a:xfrm>
              <a:off x="-2618875" y="9444050"/>
              <a:ext cx="738050" cy="341650"/>
            </a:xfrm>
            <a:custGeom>
              <a:avLst/>
              <a:gdLst/>
              <a:ahLst/>
              <a:cxnLst/>
              <a:rect l="l" t="t" r="r" b="b"/>
              <a:pathLst>
                <a:path w="29522" h="13666" extrusionOk="0">
                  <a:moveTo>
                    <a:pt x="15991" y="0"/>
                  </a:moveTo>
                  <a:cubicBezTo>
                    <a:pt x="14477" y="0"/>
                    <a:pt x="12946" y="174"/>
                    <a:pt x="11475" y="533"/>
                  </a:cubicBezTo>
                  <a:cubicBezTo>
                    <a:pt x="4670" y="2234"/>
                    <a:pt x="0" y="7237"/>
                    <a:pt x="1135" y="11741"/>
                  </a:cubicBezTo>
                  <a:cubicBezTo>
                    <a:pt x="1491" y="13157"/>
                    <a:pt x="2188" y="13666"/>
                    <a:pt x="3192" y="13666"/>
                  </a:cubicBezTo>
                  <a:cubicBezTo>
                    <a:pt x="5381" y="13666"/>
                    <a:pt x="9031" y="11249"/>
                    <a:pt x="13810" y="10540"/>
                  </a:cubicBezTo>
                  <a:cubicBezTo>
                    <a:pt x="21149" y="9406"/>
                    <a:pt x="29522" y="10773"/>
                    <a:pt x="28121" y="6370"/>
                  </a:cubicBezTo>
                  <a:cubicBezTo>
                    <a:pt x="26811" y="2312"/>
                    <a:pt x="21515" y="0"/>
                    <a:pt x="159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606;p49">
              <a:extLst>
                <a:ext uri="{FF2B5EF4-FFF2-40B4-BE49-F238E27FC236}">
                  <a16:creationId xmlns:a16="http://schemas.microsoft.com/office/drawing/2014/main" id="{E45D0D56-8C6C-1C08-6608-FC863C59FAEF}"/>
                </a:ext>
              </a:extLst>
            </p:cNvPr>
            <p:cNvSpPr/>
            <p:nvPr/>
          </p:nvSpPr>
          <p:spPr>
            <a:xfrm>
              <a:off x="-2542150" y="9492375"/>
              <a:ext cx="427000" cy="227625"/>
            </a:xfrm>
            <a:custGeom>
              <a:avLst/>
              <a:gdLst/>
              <a:ahLst/>
              <a:cxnLst/>
              <a:rect l="l" t="t" r="r" b="b"/>
              <a:pathLst>
                <a:path w="17080" h="9105" extrusionOk="0">
                  <a:moveTo>
                    <a:pt x="10608" y="1"/>
                  </a:moveTo>
                  <a:cubicBezTo>
                    <a:pt x="9974" y="1"/>
                    <a:pt x="9374" y="1"/>
                    <a:pt x="8707" y="101"/>
                  </a:cubicBezTo>
                  <a:cubicBezTo>
                    <a:pt x="8406" y="134"/>
                    <a:pt x="8073" y="167"/>
                    <a:pt x="7739" y="267"/>
                  </a:cubicBezTo>
                  <a:cubicBezTo>
                    <a:pt x="7439" y="334"/>
                    <a:pt x="7105" y="401"/>
                    <a:pt x="6772" y="501"/>
                  </a:cubicBezTo>
                  <a:cubicBezTo>
                    <a:pt x="6438" y="634"/>
                    <a:pt x="6138" y="734"/>
                    <a:pt x="5804" y="835"/>
                  </a:cubicBezTo>
                  <a:cubicBezTo>
                    <a:pt x="5604" y="935"/>
                    <a:pt x="5237" y="1101"/>
                    <a:pt x="4937" y="1268"/>
                  </a:cubicBezTo>
                  <a:cubicBezTo>
                    <a:pt x="4370" y="1568"/>
                    <a:pt x="3803" y="1935"/>
                    <a:pt x="3303" y="2302"/>
                  </a:cubicBezTo>
                  <a:cubicBezTo>
                    <a:pt x="2369" y="3103"/>
                    <a:pt x="1601" y="3970"/>
                    <a:pt x="1101" y="4804"/>
                  </a:cubicBezTo>
                  <a:cubicBezTo>
                    <a:pt x="868" y="5238"/>
                    <a:pt x="701" y="5605"/>
                    <a:pt x="501" y="5972"/>
                  </a:cubicBezTo>
                  <a:cubicBezTo>
                    <a:pt x="334" y="6338"/>
                    <a:pt x="267" y="6672"/>
                    <a:pt x="167" y="6939"/>
                  </a:cubicBezTo>
                  <a:cubicBezTo>
                    <a:pt x="134" y="7172"/>
                    <a:pt x="100" y="7439"/>
                    <a:pt x="67" y="7573"/>
                  </a:cubicBezTo>
                  <a:cubicBezTo>
                    <a:pt x="0" y="7673"/>
                    <a:pt x="0" y="7773"/>
                    <a:pt x="0" y="7773"/>
                  </a:cubicBezTo>
                  <a:cubicBezTo>
                    <a:pt x="0" y="7973"/>
                    <a:pt x="0" y="8140"/>
                    <a:pt x="100" y="8340"/>
                  </a:cubicBezTo>
                  <a:cubicBezTo>
                    <a:pt x="276" y="8817"/>
                    <a:pt x="735" y="9105"/>
                    <a:pt x="1207" y="9105"/>
                  </a:cubicBezTo>
                  <a:cubicBezTo>
                    <a:pt x="1362" y="9105"/>
                    <a:pt x="1519" y="9073"/>
                    <a:pt x="1668" y="9007"/>
                  </a:cubicBezTo>
                  <a:lnTo>
                    <a:pt x="1768" y="8974"/>
                  </a:lnTo>
                  <a:cubicBezTo>
                    <a:pt x="1768" y="8974"/>
                    <a:pt x="1835" y="8940"/>
                    <a:pt x="1968" y="8907"/>
                  </a:cubicBezTo>
                  <a:cubicBezTo>
                    <a:pt x="2102" y="8840"/>
                    <a:pt x="2269" y="8774"/>
                    <a:pt x="2469" y="8640"/>
                  </a:cubicBezTo>
                  <a:cubicBezTo>
                    <a:pt x="2836" y="8440"/>
                    <a:pt x="3436" y="8106"/>
                    <a:pt x="4103" y="7739"/>
                  </a:cubicBezTo>
                  <a:cubicBezTo>
                    <a:pt x="4737" y="7339"/>
                    <a:pt x="5438" y="6972"/>
                    <a:pt x="6171" y="6639"/>
                  </a:cubicBezTo>
                  <a:lnTo>
                    <a:pt x="7306" y="6138"/>
                  </a:lnTo>
                  <a:cubicBezTo>
                    <a:pt x="7506" y="6072"/>
                    <a:pt x="7672" y="5972"/>
                    <a:pt x="7906" y="5905"/>
                  </a:cubicBezTo>
                  <a:cubicBezTo>
                    <a:pt x="8073" y="5805"/>
                    <a:pt x="8273" y="5771"/>
                    <a:pt x="8473" y="5671"/>
                  </a:cubicBezTo>
                  <a:cubicBezTo>
                    <a:pt x="8640" y="5605"/>
                    <a:pt x="8840" y="5571"/>
                    <a:pt x="9073" y="5471"/>
                  </a:cubicBezTo>
                  <a:cubicBezTo>
                    <a:pt x="9274" y="5404"/>
                    <a:pt x="9474" y="5338"/>
                    <a:pt x="9674" y="5304"/>
                  </a:cubicBezTo>
                  <a:cubicBezTo>
                    <a:pt x="9907" y="5238"/>
                    <a:pt x="10108" y="5171"/>
                    <a:pt x="10308" y="5138"/>
                  </a:cubicBezTo>
                  <a:lnTo>
                    <a:pt x="10941" y="5004"/>
                  </a:lnTo>
                  <a:cubicBezTo>
                    <a:pt x="11342" y="4937"/>
                    <a:pt x="11742" y="4904"/>
                    <a:pt x="12142" y="4804"/>
                  </a:cubicBezTo>
                  <a:cubicBezTo>
                    <a:pt x="12576" y="4737"/>
                    <a:pt x="12943" y="4671"/>
                    <a:pt x="13310" y="4637"/>
                  </a:cubicBezTo>
                  <a:cubicBezTo>
                    <a:pt x="14077" y="4537"/>
                    <a:pt x="14677" y="4470"/>
                    <a:pt x="15144" y="4437"/>
                  </a:cubicBezTo>
                  <a:cubicBezTo>
                    <a:pt x="15411" y="4437"/>
                    <a:pt x="15578" y="4404"/>
                    <a:pt x="15712" y="4404"/>
                  </a:cubicBezTo>
                  <a:cubicBezTo>
                    <a:pt x="15745" y="4337"/>
                    <a:pt x="15778" y="4337"/>
                    <a:pt x="15812" y="4337"/>
                  </a:cubicBezTo>
                  <a:lnTo>
                    <a:pt x="15878" y="4337"/>
                  </a:lnTo>
                  <a:cubicBezTo>
                    <a:pt x="16112" y="4304"/>
                    <a:pt x="16412" y="4237"/>
                    <a:pt x="16579" y="3937"/>
                  </a:cubicBezTo>
                  <a:cubicBezTo>
                    <a:pt x="17046" y="3503"/>
                    <a:pt x="17079" y="2769"/>
                    <a:pt x="16612" y="2302"/>
                  </a:cubicBezTo>
                  <a:lnTo>
                    <a:pt x="16579" y="2269"/>
                  </a:lnTo>
                  <a:cubicBezTo>
                    <a:pt x="16545" y="2236"/>
                    <a:pt x="16479" y="2169"/>
                    <a:pt x="16412" y="2135"/>
                  </a:cubicBezTo>
                  <a:cubicBezTo>
                    <a:pt x="16279" y="2002"/>
                    <a:pt x="16112" y="1902"/>
                    <a:pt x="15878" y="1735"/>
                  </a:cubicBezTo>
                  <a:cubicBezTo>
                    <a:pt x="15411" y="1435"/>
                    <a:pt x="14711" y="1001"/>
                    <a:pt x="13810" y="668"/>
                  </a:cubicBezTo>
                  <a:cubicBezTo>
                    <a:pt x="13610" y="568"/>
                    <a:pt x="13377" y="501"/>
                    <a:pt x="13110" y="434"/>
                  </a:cubicBezTo>
                  <a:cubicBezTo>
                    <a:pt x="12876" y="334"/>
                    <a:pt x="12576" y="267"/>
                    <a:pt x="12309" y="234"/>
                  </a:cubicBezTo>
                  <a:cubicBezTo>
                    <a:pt x="12076" y="167"/>
                    <a:pt x="11775" y="134"/>
                    <a:pt x="11475" y="101"/>
                  </a:cubicBezTo>
                  <a:cubicBezTo>
                    <a:pt x="11242" y="67"/>
                    <a:pt x="10908" y="1"/>
                    <a:pt x="10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1233;p45">
            <a:extLst>
              <a:ext uri="{FF2B5EF4-FFF2-40B4-BE49-F238E27FC236}">
                <a16:creationId xmlns:a16="http://schemas.microsoft.com/office/drawing/2014/main" id="{CCDB981F-C158-8925-C671-53B88D90264B}"/>
              </a:ext>
            </a:extLst>
          </p:cNvPr>
          <p:cNvSpPr/>
          <p:nvPr/>
        </p:nvSpPr>
        <p:spPr>
          <a:xfrm rot="21067004">
            <a:off x="7933044" y="226811"/>
            <a:ext cx="661900" cy="665150"/>
          </a:xfrm>
          <a:custGeom>
            <a:avLst/>
            <a:gdLst/>
            <a:ahLst/>
            <a:cxnLst/>
            <a:rect l="l" t="t" r="r" b="b"/>
            <a:pathLst>
              <a:path w="21450" h="21550" extrusionOk="0">
                <a:moveTo>
                  <a:pt x="10675" y="0"/>
                </a:moveTo>
                <a:cubicBezTo>
                  <a:pt x="10174" y="0"/>
                  <a:pt x="9808" y="401"/>
                  <a:pt x="9808" y="868"/>
                </a:cubicBezTo>
                <a:cubicBezTo>
                  <a:pt x="9808" y="1335"/>
                  <a:pt x="10141" y="1668"/>
                  <a:pt x="10575" y="1735"/>
                </a:cubicBezTo>
                <a:lnTo>
                  <a:pt x="10575" y="4537"/>
                </a:lnTo>
                <a:cubicBezTo>
                  <a:pt x="10008" y="4537"/>
                  <a:pt x="9507" y="4637"/>
                  <a:pt x="9074" y="4737"/>
                </a:cubicBezTo>
                <a:lnTo>
                  <a:pt x="8840" y="4137"/>
                </a:lnTo>
                <a:cubicBezTo>
                  <a:pt x="8907" y="4137"/>
                  <a:pt x="8940" y="4070"/>
                  <a:pt x="8940" y="4070"/>
                </a:cubicBezTo>
                <a:cubicBezTo>
                  <a:pt x="9341" y="3836"/>
                  <a:pt x="9507" y="3303"/>
                  <a:pt x="9274" y="2869"/>
                </a:cubicBezTo>
                <a:cubicBezTo>
                  <a:pt x="9090" y="2594"/>
                  <a:pt x="8780" y="2429"/>
                  <a:pt x="8474" y="2429"/>
                </a:cubicBezTo>
                <a:cubicBezTo>
                  <a:pt x="8336" y="2429"/>
                  <a:pt x="8198" y="2463"/>
                  <a:pt x="8073" y="2536"/>
                </a:cubicBezTo>
                <a:cubicBezTo>
                  <a:pt x="7639" y="2802"/>
                  <a:pt x="7473" y="3336"/>
                  <a:pt x="7739" y="3736"/>
                </a:cubicBezTo>
                <a:cubicBezTo>
                  <a:pt x="7906" y="4037"/>
                  <a:pt x="8240" y="4203"/>
                  <a:pt x="8573" y="4203"/>
                </a:cubicBezTo>
                <a:lnTo>
                  <a:pt x="8773" y="4837"/>
                </a:lnTo>
                <a:cubicBezTo>
                  <a:pt x="8407" y="4971"/>
                  <a:pt x="8073" y="5071"/>
                  <a:pt x="7739" y="5304"/>
                </a:cubicBezTo>
                <a:lnTo>
                  <a:pt x="6338" y="2902"/>
                </a:lnTo>
                <a:cubicBezTo>
                  <a:pt x="6672" y="2636"/>
                  <a:pt x="6772" y="2169"/>
                  <a:pt x="6572" y="1802"/>
                </a:cubicBezTo>
                <a:cubicBezTo>
                  <a:pt x="6393" y="1510"/>
                  <a:pt x="6093" y="1340"/>
                  <a:pt x="5784" y="1340"/>
                </a:cubicBezTo>
                <a:cubicBezTo>
                  <a:pt x="5633" y="1340"/>
                  <a:pt x="5480" y="1380"/>
                  <a:pt x="5338" y="1468"/>
                </a:cubicBezTo>
                <a:cubicBezTo>
                  <a:pt x="4937" y="1702"/>
                  <a:pt x="4771" y="2235"/>
                  <a:pt x="5004" y="2669"/>
                </a:cubicBezTo>
                <a:cubicBezTo>
                  <a:pt x="5176" y="2939"/>
                  <a:pt x="5456" y="3101"/>
                  <a:pt x="5765" y="3101"/>
                </a:cubicBezTo>
                <a:cubicBezTo>
                  <a:pt x="5876" y="3101"/>
                  <a:pt x="5990" y="3080"/>
                  <a:pt x="6105" y="3036"/>
                </a:cubicBezTo>
                <a:lnTo>
                  <a:pt x="7473" y="5404"/>
                </a:lnTo>
                <a:cubicBezTo>
                  <a:pt x="7006" y="5704"/>
                  <a:pt x="6605" y="6038"/>
                  <a:pt x="6238" y="6405"/>
                </a:cubicBezTo>
                <a:lnTo>
                  <a:pt x="5805" y="6138"/>
                </a:lnTo>
                <a:cubicBezTo>
                  <a:pt x="5971" y="5871"/>
                  <a:pt x="6005" y="5504"/>
                  <a:pt x="5838" y="5204"/>
                </a:cubicBezTo>
                <a:cubicBezTo>
                  <a:pt x="5677" y="4929"/>
                  <a:pt x="5375" y="4764"/>
                  <a:pt x="5060" y="4764"/>
                </a:cubicBezTo>
                <a:cubicBezTo>
                  <a:pt x="4917" y="4764"/>
                  <a:pt x="4772" y="4798"/>
                  <a:pt x="4637" y="4871"/>
                </a:cubicBezTo>
                <a:cubicBezTo>
                  <a:pt x="4237" y="5137"/>
                  <a:pt x="4070" y="5671"/>
                  <a:pt x="4304" y="6071"/>
                </a:cubicBezTo>
                <a:cubicBezTo>
                  <a:pt x="4483" y="6363"/>
                  <a:pt x="4782" y="6533"/>
                  <a:pt x="5081" y="6533"/>
                </a:cubicBezTo>
                <a:cubicBezTo>
                  <a:pt x="5227" y="6533"/>
                  <a:pt x="5373" y="6493"/>
                  <a:pt x="5504" y="6405"/>
                </a:cubicBezTo>
                <a:cubicBezTo>
                  <a:pt x="5571" y="6372"/>
                  <a:pt x="5605" y="6372"/>
                  <a:pt x="5605" y="6338"/>
                </a:cubicBezTo>
                <a:lnTo>
                  <a:pt x="6005" y="6638"/>
                </a:lnTo>
                <a:cubicBezTo>
                  <a:pt x="5971" y="6705"/>
                  <a:pt x="5905" y="6772"/>
                  <a:pt x="5838" y="6839"/>
                </a:cubicBezTo>
                <a:cubicBezTo>
                  <a:pt x="5671" y="7039"/>
                  <a:pt x="5504" y="7239"/>
                  <a:pt x="5404" y="7506"/>
                </a:cubicBezTo>
                <a:lnTo>
                  <a:pt x="3003" y="6138"/>
                </a:lnTo>
                <a:cubicBezTo>
                  <a:pt x="3169" y="5704"/>
                  <a:pt x="3003" y="5237"/>
                  <a:pt x="2636" y="5037"/>
                </a:cubicBezTo>
                <a:cubicBezTo>
                  <a:pt x="2511" y="4964"/>
                  <a:pt x="2370" y="4931"/>
                  <a:pt x="2228" y="4931"/>
                </a:cubicBezTo>
                <a:cubicBezTo>
                  <a:pt x="1914" y="4931"/>
                  <a:pt x="1596" y="5095"/>
                  <a:pt x="1435" y="5371"/>
                </a:cubicBezTo>
                <a:cubicBezTo>
                  <a:pt x="1168" y="5805"/>
                  <a:pt x="1335" y="6338"/>
                  <a:pt x="1768" y="6605"/>
                </a:cubicBezTo>
                <a:cubicBezTo>
                  <a:pt x="1896" y="6674"/>
                  <a:pt x="2039" y="6708"/>
                  <a:pt x="2183" y="6708"/>
                </a:cubicBezTo>
                <a:cubicBezTo>
                  <a:pt x="2454" y="6708"/>
                  <a:pt x="2728" y="6590"/>
                  <a:pt x="2903" y="6372"/>
                </a:cubicBezTo>
                <a:lnTo>
                  <a:pt x="5271" y="7773"/>
                </a:lnTo>
                <a:cubicBezTo>
                  <a:pt x="5004" y="8173"/>
                  <a:pt x="4837" y="8607"/>
                  <a:pt x="4737" y="9107"/>
                </a:cubicBezTo>
                <a:lnTo>
                  <a:pt x="4304" y="9007"/>
                </a:lnTo>
                <a:cubicBezTo>
                  <a:pt x="4304" y="8840"/>
                  <a:pt x="4270" y="8707"/>
                  <a:pt x="4170" y="8607"/>
                </a:cubicBezTo>
                <a:cubicBezTo>
                  <a:pt x="4013" y="8315"/>
                  <a:pt x="3721" y="8144"/>
                  <a:pt x="3415" y="8144"/>
                </a:cubicBezTo>
                <a:cubicBezTo>
                  <a:pt x="3265" y="8144"/>
                  <a:pt x="3112" y="8185"/>
                  <a:pt x="2969" y="8273"/>
                </a:cubicBezTo>
                <a:cubicBezTo>
                  <a:pt x="2569" y="8506"/>
                  <a:pt x="2402" y="9040"/>
                  <a:pt x="2636" y="9474"/>
                </a:cubicBezTo>
                <a:cubicBezTo>
                  <a:pt x="2819" y="9749"/>
                  <a:pt x="3129" y="9914"/>
                  <a:pt x="3435" y="9914"/>
                </a:cubicBezTo>
                <a:cubicBezTo>
                  <a:pt x="3574" y="9914"/>
                  <a:pt x="3712" y="9880"/>
                  <a:pt x="3837" y="9807"/>
                </a:cubicBezTo>
                <a:cubicBezTo>
                  <a:pt x="4070" y="9674"/>
                  <a:pt x="4170" y="9507"/>
                  <a:pt x="4237" y="9307"/>
                </a:cubicBezTo>
                <a:lnTo>
                  <a:pt x="4604" y="9374"/>
                </a:lnTo>
                <a:cubicBezTo>
                  <a:pt x="4504" y="9807"/>
                  <a:pt x="4437" y="10208"/>
                  <a:pt x="4437" y="10675"/>
                </a:cubicBezTo>
                <a:lnTo>
                  <a:pt x="1768" y="10675"/>
                </a:lnTo>
                <a:cubicBezTo>
                  <a:pt x="1668" y="10274"/>
                  <a:pt x="1335" y="9941"/>
                  <a:pt x="901" y="9941"/>
                </a:cubicBezTo>
                <a:cubicBezTo>
                  <a:pt x="401" y="9941"/>
                  <a:pt x="1" y="10341"/>
                  <a:pt x="1" y="10808"/>
                </a:cubicBezTo>
                <a:cubicBezTo>
                  <a:pt x="1" y="11308"/>
                  <a:pt x="434" y="11675"/>
                  <a:pt x="901" y="11675"/>
                </a:cubicBezTo>
                <a:cubicBezTo>
                  <a:pt x="1335" y="11675"/>
                  <a:pt x="1668" y="11342"/>
                  <a:pt x="1768" y="10908"/>
                </a:cubicBezTo>
                <a:lnTo>
                  <a:pt x="4437" y="10908"/>
                </a:lnTo>
                <a:cubicBezTo>
                  <a:pt x="4437" y="11375"/>
                  <a:pt x="4504" y="11876"/>
                  <a:pt x="4604" y="12309"/>
                </a:cubicBezTo>
                <a:cubicBezTo>
                  <a:pt x="4422" y="12148"/>
                  <a:pt x="4204" y="12059"/>
                  <a:pt x="3985" y="12059"/>
                </a:cubicBezTo>
                <a:cubicBezTo>
                  <a:pt x="3843" y="12059"/>
                  <a:pt x="3701" y="12097"/>
                  <a:pt x="3570" y="12176"/>
                </a:cubicBezTo>
                <a:cubicBezTo>
                  <a:pt x="3136" y="12409"/>
                  <a:pt x="2969" y="12976"/>
                  <a:pt x="3236" y="13377"/>
                </a:cubicBezTo>
                <a:cubicBezTo>
                  <a:pt x="3393" y="13668"/>
                  <a:pt x="3685" y="13839"/>
                  <a:pt x="3992" y="13839"/>
                </a:cubicBezTo>
                <a:cubicBezTo>
                  <a:pt x="4141" y="13839"/>
                  <a:pt x="4295" y="13798"/>
                  <a:pt x="4437" y="13710"/>
                </a:cubicBezTo>
                <a:cubicBezTo>
                  <a:pt x="4637" y="13577"/>
                  <a:pt x="4804" y="13377"/>
                  <a:pt x="4837" y="13143"/>
                </a:cubicBezTo>
                <a:cubicBezTo>
                  <a:pt x="4937" y="13377"/>
                  <a:pt x="5071" y="13577"/>
                  <a:pt x="5171" y="13844"/>
                </a:cubicBezTo>
                <a:lnTo>
                  <a:pt x="2903" y="15145"/>
                </a:lnTo>
                <a:cubicBezTo>
                  <a:pt x="2706" y="14927"/>
                  <a:pt x="2439" y="14808"/>
                  <a:pt x="2175" y="14808"/>
                </a:cubicBezTo>
                <a:cubicBezTo>
                  <a:pt x="2035" y="14808"/>
                  <a:pt x="1896" y="14842"/>
                  <a:pt x="1768" y="14911"/>
                </a:cubicBezTo>
                <a:cubicBezTo>
                  <a:pt x="1335" y="15178"/>
                  <a:pt x="1168" y="15712"/>
                  <a:pt x="1435" y="16145"/>
                </a:cubicBezTo>
                <a:cubicBezTo>
                  <a:pt x="1596" y="16421"/>
                  <a:pt x="1914" y="16586"/>
                  <a:pt x="2228" y="16586"/>
                </a:cubicBezTo>
                <a:cubicBezTo>
                  <a:pt x="2370" y="16586"/>
                  <a:pt x="2511" y="16552"/>
                  <a:pt x="2636" y="16479"/>
                </a:cubicBezTo>
                <a:cubicBezTo>
                  <a:pt x="3003" y="16245"/>
                  <a:pt x="3169" y="15812"/>
                  <a:pt x="3003" y="15378"/>
                </a:cubicBezTo>
                <a:lnTo>
                  <a:pt x="5304" y="14110"/>
                </a:lnTo>
                <a:cubicBezTo>
                  <a:pt x="5471" y="14377"/>
                  <a:pt x="5671" y="14644"/>
                  <a:pt x="5905" y="14944"/>
                </a:cubicBezTo>
                <a:cubicBezTo>
                  <a:pt x="5971" y="15044"/>
                  <a:pt x="6072" y="15145"/>
                  <a:pt x="6172" y="15211"/>
                </a:cubicBezTo>
                <a:lnTo>
                  <a:pt x="5971" y="15411"/>
                </a:lnTo>
                <a:cubicBezTo>
                  <a:pt x="5814" y="15307"/>
                  <a:pt x="5639" y="15257"/>
                  <a:pt x="5465" y="15257"/>
                </a:cubicBezTo>
                <a:cubicBezTo>
                  <a:pt x="5306" y="15257"/>
                  <a:pt x="5147" y="15298"/>
                  <a:pt x="5004" y="15378"/>
                </a:cubicBezTo>
                <a:cubicBezTo>
                  <a:pt x="4604" y="15645"/>
                  <a:pt x="4437" y="16179"/>
                  <a:pt x="4671" y="16612"/>
                </a:cubicBezTo>
                <a:cubicBezTo>
                  <a:pt x="4854" y="16888"/>
                  <a:pt x="5164" y="17053"/>
                  <a:pt x="5481" y="17053"/>
                </a:cubicBezTo>
                <a:cubicBezTo>
                  <a:pt x="5624" y="17053"/>
                  <a:pt x="5769" y="17019"/>
                  <a:pt x="5905" y="16946"/>
                </a:cubicBezTo>
                <a:cubicBezTo>
                  <a:pt x="6305" y="16679"/>
                  <a:pt x="6472" y="16145"/>
                  <a:pt x="6238" y="15712"/>
                </a:cubicBezTo>
                <a:cubicBezTo>
                  <a:pt x="6238" y="15678"/>
                  <a:pt x="6172" y="15678"/>
                  <a:pt x="6172" y="15645"/>
                </a:cubicBezTo>
                <a:lnTo>
                  <a:pt x="6405" y="15445"/>
                </a:lnTo>
                <a:cubicBezTo>
                  <a:pt x="6739" y="15778"/>
                  <a:pt x="7106" y="16012"/>
                  <a:pt x="7473" y="16279"/>
                </a:cubicBezTo>
                <a:lnTo>
                  <a:pt x="6172" y="18514"/>
                </a:lnTo>
                <a:cubicBezTo>
                  <a:pt x="6066" y="18470"/>
                  <a:pt x="5956" y="18449"/>
                  <a:pt x="5847" y="18449"/>
                </a:cubicBezTo>
                <a:cubicBezTo>
                  <a:pt x="5543" y="18449"/>
                  <a:pt x="5251" y="18610"/>
                  <a:pt x="5104" y="18881"/>
                </a:cubicBezTo>
                <a:cubicBezTo>
                  <a:pt x="4837" y="19314"/>
                  <a:pt x="5004" y="19848"/>
                  <a:pt x="5438" y="20115"/>
                </a:cubicBezTo>
                <a:cubicBezTo>
                  <a:pt x="5563" y="20188"/>
                  <a:pt x="5704" y="20222"/>
                  <a:pt x="5846" y="20222"/>
                </a:cubicBezTo>
                <a:cubicBezTo>
                  <a:pt x="6159" y="20222"/>
                  <a:pt x="6478" y="20057"/>
                  <a:pt x="6639" y="19781"/>
                </a:cubicBezTo>
                <a:cubicBezTo>
                  <a:pt x="6839" y="19381"/>
                  <a:pt x="6772" y="18881"/>
                  <a:pt x="6438" y="18647"/>
                </a:cubicBezTo>
                <a:lnTo>
                  <a:pt x="7739" y="16379"/>
                </a:lnTo>
                <a:cubicBezTo>
                  <a:pt x="8073" y="16612"/>
                  <a:pt x="8440" y="16712"/>
                  <a:pt x="8807" y="16846"/>
                </a:cubicBezTo>
                <a:lnTo>
                  <a:pt x="8640" y="17313"/>
                </a:lnTo>
                <a:cubicBezTo>
                  <a:pt x="8473" y="17313"/>
                  <a:pt x="8306" y="17346"/>
                  <a:pt x="8140" y="17446"/>
                </a:cubicBezTo>
                <a:cubicBezTo>
                  <a:pt x="7739" y="17680"/>
                  <a:pt x="7573" y="18213"/>
                  <a:pt x="7806" y="18647"/>
                </a:cubicBezTo>
                <a:cubicBezTo>
                  <a:pt x="7990" y="18922"/>
                  <a:pt x="8300" y="19087"/>
                  <a:pt x="8606" y="19087"/>
                </a:cubicBezTo>
                <a:cubicBezTo>
                  <a:pt x="8744" y="19087"/>
                  <a:pt x="8882" y="19053"/>
                  <a:pt x="9007" y="18981"/>
                </a:cubicBezTo>
                <a:cubicBezTo>
                  <a:pt x="9441" y="18714"/>
                  <a:pt x="9607" y="18180"/>
                  <a:pt x="9341" y="17780"/>
                </a:cubicBezTo>
                <a:cubicBezTo>
                  <a:pt x="9274" y="17613"/>
                  <a:pt x="9107" y="17480"/>
                  <a:pt x="8940" y="17379"/>
                </a:cubicBezTo>
                <a:lnTo>
                  <a:pt x="9074" y="16979"/>
                </a:lnTo>
                <a:cubicBezTo>
                  <a:pt x="9574" y="17113"/>
                  <a:pt x="10108" y="17179"/>
                  <a:pt x="10641" y="17213"/>
                </a:cubicBezTo>
                <a:lnTo>
                  <a:pt x="10641" y="19815"/>
                </a:lnTo>
                <a:cubicBezTo>
                  <a:pt x="10241" y="19881"/>
                  <a:pt x="9908" y="20215"/>
                  <a:pt x="9908" y="20682"/>
                </a:cubicBezTo>
                <a:cubicBezTo>
                  <a:pt x="9908" y="21182"/>
                  <a:pt x="10308" y="21549"/>
                  <a:pt x="10775" y="21549"/>
                </a:cubicBezTo>
                <a:cubicBezTo>
                  <a:pt x="11275" y="21549"/>
                  <a:pt x="11642" y="21149"/>
                  <a:pt x="11642" y="20682"/>
                </a:cubicBezTo>
                <a:cubicBezTo>
                  <a:pt x="11642" y="20215"/>
                  <a:pt x="11309" y="19881"/>
                  <a:pt x="10908" y="19815"/>
                </a:cubicBezTo>
                <a:lnTo>
                  <a:pt x="10908" y="17213"/>
                </a:lnTo>
                <a:cubicBezTo>
                  <a:pt x="11442" y="17213"/>
                  <a:pt x="11942" y="17146"/>
                  <a:pt x="12443" y="17013"/>
                </a:cubicBezTo>
                <a:lnTo>
                  <a:pt x="12509" y="17446"/>
                </a:lnTo>
                <a:cubicBezTo>
                  <a:pt x="12476" y="17446"/>
                  <a:pt x="12443" y="17480"/>
                  <a:pt x="12409" y="17513"/>
                </a:cubicBezTo>
                <a:cubicBezTo>
                  <a:pt x="11976" y="17780"/>
                  <a:pt x="11809" y="18313"/>
                  <a:pt x="12076" y="18714"/>
                </a:cubicBezTo>
                <a:cubicBezTo>
                  <a:pt x="12233" y="19005"/>
                  <a:pt x="12525" y="19176"/>
                  <a:pt x="12831" y="19176"/>
                </a:cubicBezTo>
                <a:cubicBezTo>
                  <a:pt x="12981" y="19176"/>
                  <a:pt x="13134" y="19135"/>
                  <a:pt x="13277" y="19047"/>
                </a:cubicBezTo>
                <a:cubicBezTo>
                  <a:pt x="13677" y="18814"/>
                  <a:pt x="13844" y="18280"/>
                  <a:pt x="13610" y="17846"/>
                </a:cubicBezTo>
                <a:cubicBezTo>
                  <a:pt x="13443" y="17546"/>
                  <a:pt x="13143" y="17379"/>
                  <a:pt x="12810" y="17379"/>
                </a:cubicBezTo>
                <a:lnTo>
                  <a:pt x="12676" y="16946"/>
                </a:lnTo>
                <a:cubicBezTo>
                  <a:pt x="13077" y="16812"/>
                  <a:pt x="13443" y="16646"/>
                  <a:pt x="13810" y="16445"/>
                </a:cubicBezTo>
                <a:lnTo>
                  <a:pt x="15111" y="18680"/>
                </a:lnTo>
                <a:cubicBezTo>
                  <a:pt x="14778" y="18981"/>
                  <a:pt x="14678" y="19448"/>
                  <a:pt x="14911" y="19815"/>
                </a:cubicBezTo>
                <a:cubicBezTo>
                  <a:pt x="15072" y="20090"/>
                  <a:pt x="15375" y="20255"/>
                  <a:pt x="15689" y="20255"/>
                </a:cubicBezTo>
                <a:cubicBezTo>
                  <a:pt x="15832" y="20255"/>
                  <a:pt x="15977" y="20221"/>
                  <a:pt x="16112" y="20148"/>
                </a:cubicBezTo>
                <a:cubicBezTo>
                  <a:pt x="16512" y="19881"/>
                  <a:pt x="16679" y="19348"/>
                  <a:pt x="16446" y="18947"/>
                </a:cubicBezTo>
                <a:cubicBezTo>
                  <a:pt x="16298" y="18651"/>
                  <a:pt x="16003" y="18483"/>
                  <a:pt x="15685" y="18483"/>
                </a:cubicBezTo>
                <a:cubicBezTo>
                  <a:pt x="15573" y="18483"/>
                  <a:pt x="15458" y="18504"/>
                  <a:pt x="15345" y="18547"/>
                </a:cubicBezTo>
                <a:lnTo>
                  <a:pt x="14077" y="16312"/>
                </a:lnTo>
                <a:cubicBezTo>
                  <a:pt x="14511" y="16012"/>
                  <a:pt x="14978" y="15645"/>
                  <a:pt x="15345" y="15278"/>
                </a:cubicBezTo>
                <a:lnTo>
                  <a:pt x="15812" y="15678"/>
                </a:lnTo>
                <a:cubicBezTo>
                  <a:pt x="15612" y="15978"/>
                  <a:pt x="15612" y="16312"/>
                  <a:pt x="15778" y="16646"/>
                </a:cubicBezTo>
                <a:cubicBezTo>
                  <a:pt x="15939" y="16921"/>
                  <a:pt x="16258" y="17086"/>
                  <a:pt x="16571" y="17086"/>
                </a:cubicBezTo>
                <a:cubicBezTo>
                  <a:pt x="16713" y="17086"/>
                  <a:pt x="16854" y="17052"/>
                  <a:pt x="16979" y="16979"/>
                </a:cubicBezTo>
                <a:cubicBezTo>
                  <a:pt x="17413" y="16712"/>
                  <a:pt x="17580" y="16179"/>
                  <a:pt x="17313" y="15778"/>
                </a:cubicBezTo>
                <a:cubicBezTo>
                  <a:pt x="17156" y="15487"/>
                  <a:pt x="16849" y="15316"/>
                  <a:pt x="16543" y="15316"/>
                </a:cubicBezTo>
                <a:cubicBezTo>
                  <a:pt x="16393" y="15316"/>
                  <a:pt x="16243" y="15357"/>
                  <a:pt x="16112" y="15445"/>
                </a:cubicBezTo>
                <a:cubicBezTo>
                  <a:pt x="16079" y="15445"/>
                  <a:pt x="16079" y="15478"/>
                  <a:pt x="16012" y="15478"/>
                </a:cubicBezTo>
                <a:lnTo>
                  <a:pt x="15512" y="15044"/>
                </a:lnTo>
                <a:cubicBezTo>
                  <a:pt x="15778" y="14778"/>
                  <a:pt x="15979" y="14477"/>
                  <a:pt x="16145" y="14177"/>
                </a:cubicBezTo>
                <a:lnTo>
                  <a:pt x="18447" y="15478"/>
                </a:lnTo>
                <a:cubicBezTo>
                  <a:pt x="18280" y="15878"/>
                  <a:pt x="18447" y="16345"/>
                  <a:pt x="18814" y="16546"/>
                </a:cubicBezTo>
                <a:cubicBezTo>
                  <a:pt x="18956" y="16633"/>
                  <a:pt x="19110" y="16674"/>
                  <a:pt x="19259" y="16674"/>
                </a:cubicBezTo>
                <a:cubicBezTo>
                  <a:pt x="19566" y="16674"/>
                  <a:pt x="19858" y="16503"/>
                  <a:pt x="20015" y="16212"/>
                </a:cubicBezTo>
                <a:cubicBezTo>
                  <a:pt x="20282" y="15812"/>
                  <a:pt x="20115" y="15278"/>
                  <a:pt x="19681" y="15011"/>
                </a:cubicBezTo>
                <a:cubicBezTo>
                  <a:pt x="19544" y="14936"/>
                  <a:pt x="19387" y="14899"/>
                  <a:pt x="19233" y="14899"/>
                </a:cubicBezTo>
                <a:cubicBezTo>
                  <a:pt x="18977" y="14899"/>
                  <a:pt x="18726" y="15003"/>
                  <a:pt x="18580" y="15211"/>
                </a:cubicBezTo>
                <a:lnTo>
                  <a:pt x="16279" y="13944"/>
                </a:lnTo>
                <a:cubicBezTo>
                  <a:pt x="16512" y="13477"/>
                  <a:pt x="16746" y="12943"/>
                  <a:pt x="16846" y="12443"/>
                </a:cubicBezTo>
                <a:lnTo>
                  <a:pt x="17413" y="12609"/>
                </a:lnTo>
                <a:cubicBezTo>
                  <a:pt x="17413" y="12776"/>
                  <a:pt x="17446" y="12943"/>
                  <a:pt x="17513" y="13110"/>
                </a:cubicBezTo>
                <a:cubicBezTo>
                  <a:pt x="17697" y="13385"/>
                  <a:pt x="18007" y="13550"/>
                  <a:pt x="18323" y="13550"/>
                </a:cubicBezTo>
                <a:cubicBezTo>
                  <a:pt x="18467" y="13550"/>
                  <a:pt x="18612" y="13516"/>
                  <a:pt x="18747" y="13443"/>
                </a:cubicBezTo>
                <a:cubicBezTo>
                  <a:pt x="19148" y="13176"/>
                  <a:pt x="19314" y="12643"/>
                  <a:pt x="19081" y="12209"/>
                </a:cubicBezTo>
                <a:cubicBezTo>
                  <a:pt x="18897" y="11934"/>
                  <a:pt x="18587" y="11769"/>
                  <a:pt x="18270" y="11769"/>
                </a:cubicBezTo>
                <a:cubicBezTo>
                  <a:pt x="18127" y="11769"/>
                  <a:pt x="17982" y="11803"/>
                  <a:pt x="17847" y="11876"/>
                </a:cubicBezTo>
                <a:cubicBezTo>
                  <a:pt x="17680" y="11976"/>
                  <a:pt x="17580" y="12142"/>
                  <a:pt x="17480" y="12309"/>
                </a:cubicBezTo>
                <a:lnTo>
                  <a:pt x="16946" y="12142"/>
                </a:lnTo>
                <a:cubicBezTo>
                  <a:pt x="16979" y="11842"/>
                  <a:pt x="17013" y="11609"/>
                  <a:pt x="17013" y="11308"/>
                </a:cubicBezTo>
                <a:lnTo>
                  <a:pt x="17013" y="11008"/>
                </a:lnTo>
                <a:lnTo>
                  <a:pt x="19681" y="11008"/>
                </a:lnTo>
                <a:cubicBezTo>
                  <a:pt x="19781" y="11442"/>
                  <a:pt x="20115" y="11775"/>
                  <a:pt x="20582" y="11775"/>
                </a:cubicBezTo>
                <a:cubicBezTo>
                  <a:pt x="21082" y="11775"/>
                  <a:pt x="21449" y="11342"/>
                  <a:pt x="21449" y="10875"/>
                </a:cubicBezTo>
                <a:cubicBezTo>
                  <a:pt x="21382" y="10341"/>
                  <a:pt x="21016" y="9941"/>
                  <a:pt x="20515" y="9941"/>
                </a:cubicBezTo>
                <a:cubicBezTo>
                  <a:pt x="20048" y="9941"/>
                  <a:pt x="19715" y="10274"/>
                  <a:pt x="19648" y="10675"/>
                </a:cubicBezTo>
                <a:lnTo>
                  <a:pt x="16979" y="10675"/>
                </a:lnTo>
                <a:cubicBezTo>
                  <a:pt x="16979" y="10274"/>
                  <a:pt x="16879" y="9841"/>
                  <a:pt x="16813" y="9474"/>
                </a:cubicBezTo>
                <a:lnTo>
                  <a:pt x="17480" y="9340"/>
                </a:lnTo>
                <a:cubicBezTo>
                  <a:pt x="17480" y="9374"/>
                  <a:pt x="17513" y="9440"/>
                  <a:pt x="17546" y="9474"/>
                </a:cubicBezTo>
                <a:cubicBezTo>
                  <a:pt x="17730" y="9749"/>
                  <a:pt x="18040" y="9914"/>
                  <a:pt x="18357" y="9914"/>
                </a:cubicBezTo>
                <a:cubicBezTo>
                  <a:pt x="18500" y="9914"/>
                  <a:pt x="18645" y="9880"/>
                  <a:pt x="18781" y="9807"/>
                </a:cubicBezTo>
                <a:cubicBezTo>
                  <a:pt x="19181" y="9541"/>
                  <a:pt x="19348" y="9007"/>
                  <a:pt x="19114" y="8607"/>
                </a:cubicBezTo>
                <a:cubicBezTo>
                  <a:pt x="18935" y="8315"/>
                  <a:pt x="18635" y="8144"/>
                  <a:pt x="18327" y="8144"/>
                </a:cubicBezTo>
                <a:cubicBezTo>
                  <a:pt x="18176" y="8144"/>
                  <a:pt x="18022" y="8185"/>
                  <a:pt x="17880" y="8273"/>
                </a:cubicBezTo>
                <a:cubicBezTo>
                  <a:pt x="17613" y="8440"/>
                  <a:pt x="17446" y="8707"/>
                  <a:pt x="17446" y="9040"/>
                </a:cubicBezTo>
                <a:lnTo>
                  <a:pt x="16712" y="9174"/>
                </a:lnTo>
                <a:cubicBezTo>
                  <a:pt x="16612" y="8673"/>
                  <a:pt x="16379" y="8206"/>
                  <a:pt x="16145" y="7806"/>
                </a:cubicBezTo>
                <a:lnTo>
                  <a:pt x="18514" y="6438"/>
                </a:lnTo>
                <a:cubicBezTo>
                  <a:pt x="18701" y="6647"/>
                  <a:pt x="18954" y="6751"/>
                  <a:pt x="19207" y="6751"/>
                </a:cubicBezTo>
                <a:cubicBezTo>
                  <a:pt x="19359" y="6751"/>
                  <a:pt x="19510" y="6714"/>
                  <a:pt x="19648" y="6638"/>
                </a:cubicBezTo>
                <a:cubicBezTo>
                  <a:pt x="20048" y="6372"/>
                  <a:pt x="20215" y="5838"/>
                  <a:pt x="19981" y="5438"/>
                </a:cubicBezTo>
                <a:cubicBezTo>
                  <a:pt x="19825" y="5146"/>
                  <a:pt x="19517" y="4976"/>
                  <a:pt x="19211" y="4976"/>
                </a:cubicBezTo>
                <a:cubicBezTo>
                  <a:pt x="19062" y="4976"/>
                  <a:pt x="18912" y="5016"/>
                  <a:pt x="18781" y="5104"/>
                </a:cubicBezTo>
                <a:cubicBezTo>
                  <a:pt x="18414" y="5304"/>
                  <a:pt x="18214" y="5771"/>
                  <a:pt x="18414" y="6171"/>
                </a:cubicBezTo>
                <a:lnTo>
                  <a:pt x="16012" y="7539"/>
                </a:lnTo>
                <a:cubicBezTo>
                  <a:pt x="15912" y="7306"/>
                  <a:pt x="15745" y="7105"/>
                  <a:pt x="15578" y="6872"/>
                </a:cubicBezTo>
                <a:cubicBezTo>
                  <a:pt x="15478" y="6772"/>
                  <a:pt x="15345" y="6638"/>
                  <a:pt x="15278" y="6538"/>
                </a:cubicBezTo>
                <a:lnTo>
                  <a:pt x="15945" y="5938"/>
                </a:lnTo>
                <a:cubicBezTo>
                  <a:pt x="16120" y="6054"/>
                  <a:pt x="16317" y="6126"/>
                  <a:pt x="16517" y="6126"/>
                </a:cubicBezTo>
                <a:cubicBezTo>
                  <a:pt x="16661" y="6126"/>
                  <a:pt x="16806" y="6089"/>
                  <a:pt x="16946" y="6005"/>
                </a:cubicBezTo>
                <a:cubicBezTo>
                  <a:pt x="17346" y="5771"/>
                  <a:pt x="17513" y="5204"/>
                  <a:pt x="17280" y="4804"/>
                </a:cubicBezTo>
                <a:cubicBezTo>
                  <a:pt x="17100" y="4513"/>
                  <a:pt x="16801" y="4342"/>
                  <a:pt x="16502" y="4342"/>
                </a:cubicBezTo>
                <a:cubicBezTo>
                  <a:pt x="16356" y="4342"/>
                  <a:pt x="16210" y="4383"/>
                  <a:pt x="16079" y="4470"/>
                </a:cubicBezTo>
                <a:cubicBezTo>
                  <a:pt x="15645" y="4704"/>
                  <a:pt x="15478" y="5237"/>
                  <a:pt x="15745" y="5671"/>
                </a:cubicBezTo>
                <a:lnTo>
                  <a:pt x="15011" y="6305"/>
                </a:lnTo>
                <a:cubicBezTo>
                  <a:pt x="14678" y="5971"/>
                  <a:pt x="14311" y="5671"/>
                  <a:pt x="13910" y="5404"/>
                </a:cubicBezTo>
                <a:lnTo>
                  <a:pt x="15278" y="3036"/>
                </a:lnTo>
                <a:cubicBezTo>
                  <a:pt x="15384" y="3080"/>
                  <a:pt x="15494" y="3101"/>
                  <a:pt x="15603" y="3101"/>
                </a:cubicBezTo>
                <a:cubicBezTo>
                  <a:pt x="15906" y="3101"/>
                  <a:pt x="16198" y="2939"/>
                  <a:pt x="16346" y="2669"/>
                </a:cubicBezTo>
                <a:cubicBezTo>
                  <a:pt x="16612" y="2235"/>
                  <a:pt x="16446" y="1702"/>
                  <a:pt x="16012" y="1468"/>
                </a:cubicBezTo>
                <a:cubicBezTo>
                  <a:pt x="15880" y="1380"/>
                  <a:pt x="15735" y="1340"/>
                  <a:pt x="15589" y="1340"/>
                </a:cubicBezTo>
                <a:cubicBezTo>
                  <a:pt x="15290" y="1340"/>
                  <a:pt x="14990" y="1510"/>
                  <a:pt x="14811" y="1802"/>
                </a:cubicBezTo>
                <a:cubicBezTo>
                  <a:pt x="14611" y="2169"/>
                  <a:pt x="14678" y="2669"/>
                  <a:pt x="15011" y="2902"/>
                </a:cubicBezTo>
                <a:lnTo>
                  <a:pt x="13644" y="5304"/>
                </a:lnTo>
                <a:cubicBezTo>
                  <a:pt x="13277" y="5071"/>
                  <a:pt x="12910" y="4904"/>
                  <a:pt x="12476" y="4804"/>
                </a:cubicBezTo>
                <a:lnTo>
                  <a:pt x="12776" y="3536"/>
                </a:lnTo>
                <a:cubicBezTo>
                  <a:pt x="12910" y="3536"/>
                  <a:pt x="13077" y="3503"/>
                  <a:pt x="13177" y="3403"/>
                </a:cubicBezTo>
                <a:cubicBezTo>
                  <a:pt x="13610" y="3169"/>
                  <a:pt x="13777" y="2636"/>
                  <a:pt x="13510" y="2202"/>
                </a:cubicBezTo>
                <a:cubicBezTo>
                  <a:pt x="13349" y="1927"/>
                  <a:pt x="13047" y="1762"/>
                  <a:pt x="12732" y="1762"/>
                </a:cubicBezTo>
                <a:cubicBezTo>
                  <a:pt x="12590" y="1762"/>
                  <a:pt x="12445" y="1796"/>
                  <a:pt x="12309" y="1868"/>
                </a:cubicBezTo>
                <a:cubicBezTo>
                  <a:pt x="11909" y="2135"/>
                  <a:pt x="11742" y="2669"/>
                  <a:pt x="11976" y="3069"/>
                </a:cubicBezTo>
                <a:cubicBezTo>
                  <a:pt x="12109" y="3303"/>
                  <a:pt x="12276" y="3403"/>
                  <a:pt x="12476" y="3503"/>
                </a:cubicBezTo>
                <a:lnTo>
                  <a:pt x="12176" y="4704"/>
                </a:lnTo>
                <a:cubicBezTo>
                  <a:pt x="11742" y="4570"/>
                  <a:pt x="11275" y="4537"/>
                  <a:pt x="10808" y="4537"/>
                </a:cubicBezTo>
                <a:lnTo>
                  <a:pt x="10808" y="1735"/>
                </a:lnTo>
                <a:cubicBezTo>
                  <a:pt x="11242" y="1668"/>
                  <a:pt x="11575" y="1335"/>
                  <a:pt x="11575" y="868"/>
                </a:cubicBezTo>
                <a:cubicBezTo>
                  <a:pt x="11575" y="367"/>
                  <a:pt x="11142" y="0"/>
                  <a:pt x="10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0637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2167;p52">
            <a:extLst>
              <a:ext uri="{FF2B5EF4-FFF2-40B4-BE49-F238E27FC236}">
                <a16:creationId xmlns:a16="http://schemas.microsoft.com/office/drawing/2014/main" id="{D14F6E2B-3C2B-C3DB-7C44-CA6F0F57F846}"/>
              </a:ext>
            </a:extLst>
          </p:cNvPr>
          <p:cNvGrpSpPr/>
          <p:nvPr/>
        </p:nvGrpSpPr>
        <p:grpSpPr>
          <a:xfrm>
            <a:off x="7294266" y="-835861"/>
            <a:ext cx="2464121" cy="2600266"/>
            <a:chOff x="3878650" y="6268025"/>
            <a:chExt cx="1158350" cy="1222350"/>
          </a:xfrm>
        </p:grpSpPr>
        <p:sp>
          <p:nvSpPr>
            <p:cNvPr id="84" name="Google Shape;2168;p52">
              <a:extLst>
                <a:ext uri="{FF2B5EF4-FFF2-40B4-BE49-F238E27FC236}">
                  <a16:creationId xmlns:a16="http://schemas.microsoft.com/office/drawing/2014/main" id="{E93F5290-6F5B-96DD-E545-0E079A349590}"/>
                </a:ext>
              </a:extLst>
            </p:cNvPr>
            <p:cNvSpPr/>
            <p:nvPr/>
          </p:nvSpPr>
          <p:spPr>
            <a:xfrm>
              <a:off x="3878650" y="6268025"/>
              <a:ext cx="1158350" cy="1222350"/>
            </a:xfrm>
            <a:custGeom>
              <a:avLst/>
              <a:gdLst/>
              <a:ahLst/>
              <a:cxnLst/>
              <a:rect l="l" t="t" r="r" b="b"/>
              <a:pathLst>
                <a:path w="46334" h="48894" extrusionOk="0">
                  <a:moveTo>
                    <a:pt x="25716" y="0"/>
                  </a:moveTo>
                  <a:cubicBezTo>
                    <a:pt x="24073" y="0"/>
                    <a:pt x="22807" y="1841"/>
                    <a:pt x="22683" y="3539"/>
                  </a:cubicBezTo>
                  <a:cubicBezTo>
                    <a:pt x="22583" y="5374"/>
                    <a:pt x="23517" y="7576"/>
                    <a:pt x="23684" y="9410"/>
                  </a:cubicBezTo>
                  <a:cubicBezTo>
                    <a:pt x="23851" y="11245"/>
                    <a:pt x="23751" y="13046"/>
                    <a:pt x="21015" y="13480"/>
                  </a:cubicBezTo>
                  <a:cubicBezTo>
                    <a:pt x="20789" y="13533"/>
                    <a:pt x="20559" y="13558"/>
                    <a:pt x="20329" y="13558"/>
                  </a:cubicBezTo>
                  <a:cubicBezTo>
                    <a:pt x="18829" y="13558"/>
                    <a:pt x="17291" y="12502"/>
                    <a:pt x="16279" y="11345"/>
                  </a:cubicBezTo>
                  <a:cubicBezTo>
                    <a:pt x="14978" y="9877"/>
                    <a:pt x="15278" y="7642"/>
                    <a:pt x="14177" y="6008"/>
                  </a:cubicBezTo>
                  <a:cubicBezTo>
                    <a:pt x="13486" y="4970"/>
                    <a:pt x="12241" y="4420"/>
                    <a:pt x="11003" y="4420"/>
                  </a:cubicBezTo>
                  <a:cubicBezTo>
                    <a:pt x="10092" y="4420"/>
                    <a:pt x="9185" y="4718"/>
                    <a:pt x="8506" y="5341"/>
                  </a:cubicBezTo>
                  <a:cubicBezTo>
                    <a:pt x="6939" y="6842"/>
                    <a:pt x="7105" y="9711"/>
                    <a:pt x="8840" y="11045"/>
                  </a:cubicBezTo>
                  <a:cubicBezTo>
                    <a:pt x="9741" y="11712"/>
                    <a:pt x="10908" y="11979"/>
                    <a:pt x="11642" y="12746"/>
                  </a:cubicBezTo>
                  <a:cubicBezTo>
                    <a:pt x="12609" y="13680"/>
                    <a:pt x="12776" y="15315"/>
                    <a:pt x="12009" y="16415"/>
                  </a:cubicBezTo>
                  <a:cubicBezTo>
                    <a:pt x="11480" y="17232"/>
                    <a:pt x="10536" y="17703"/>
                    <a:pt x="9588" y="17703"/>
                  </a:cubicBezTo>
                  <a:cubicBezTo>
                    <a:pt x="9220" y="17703"/>
                    <a:pt x="8852" y="17632"/>
                    <a:pt x="8506" y="17483"/>
                  </a:cubicBezTo>
                  <a:cubicBezTo>
                    <a:pt x="7739" y="17149"/>
                    <a:pt x="7105" y="16415"/>
                    <a:pt x="6338" y="16015"/>
                  </a:cubicBezTo>
                  <a:cubicBezTo>
                    <a:pt x="5793" y="15696"/>
                    <a:pt x="5177" y="15548"/>
                    <a:pt x="4555" y="15548"/>
                  </a:cubicBezTo>
                  <a:cubicBezTo>
                    <a:pt x="2970" y="15548"/>
                    <a:pt x="1352" y="16507"/>
                    <a:pt x="801" y="18017"/>
                  </a:cubicBezTo>
                  <a:cubicBezTo>
                    <a:pt x="0" y="20085"/>
                    <a:pt x="1501" y="22720"/>
                    <a:pt x="3736" y="23187"/>
                  </a:cubicBezTo>
                  <a:cubicBezTo>
                    <a:pt x="4007" y="23232"/>
                    <a:pt x="4278" y="23250"/>
                    <a:pt x="4550" y="23250"/>
                  </a:cubicBezTo>
                  <a:cubicBezTo>
                    <a:pt x="5558" y="23250"/>
                    <a:pt x="6577" y="23007"/>
                    <a:pt x="7581" y="23007"/>
                  </a:cubicBezTo>
                  <a:cubicBezTo>
                    <a:pt x="7712" y="23007"/>
                    <a:pt x="7843" y="23011"/>
                    <a:pt x="7973" y="23020"/>
                  </a:cubicBezTo>
                  <a:cubicBezTo>
                    <a:pt x="9407" y="23087"/>
                    <a:pt x="11008" y="24221"/>
                    <a:pt x="10641" y="25589"/>
                  </a:cubicBezTo>
                  <a:cubicBezTo>
                    <a:pt x="10141" y="27423"/>
                    <a:pt x="7439" y="26890"/>
                    <a:pt x="5571" y="27156"/>
                  </a:cubicBezTo>
                  <a:cubicBezTo>
                    <a:pt x="3136" y="27490"/>
                    <a:pt x="1335" y="30325"/>
                    <a:pt x="2102" y="32660"/>
                  </a:cubicBezTo>
                  <a:cubicBezTo>
                    <a:pt x="2653" y="34413"/>
                    <a:pt x="4519" y="35564"/>
                    <a:pt x="6346" y="35564"/>
                  </a:cubicBezTo>
                  <a:cubicBezTo>
                    <a:pt x="6954" y="35564"/>
                    <a:pt x="7557" y="35437"/>
                    <a:pt x="8106" y="35162"/>
                  </a:cubicBezTo>
                  <a:cubicBezTo>
                    <a:pt x="9240" y="34562"/>
                    <a:pt x="10074" y="33494"/>
                    <a:pt x="11142" y="32760"/>
                  </a:cubicBezTo>
                  <a:cubicBezTo>
                    <a:pt x="11746" y="32376"/>
                    <a:pt x="12490" y="32112"/>
                    <a:pt x="13177" y="32112"/>
                  </a:cubicBezTo>
                  <a:cubicBezTo>
                    <a:pt x="13742" y="32112"/>
                    <a:pt x="14268" y="32291"/>
                    <a:pt x="14644" y="32727"/>
                  </a:cubicBezTo>
                  <a:cubicBezTo>
                    <a:pt x="15645" y="33861"/>
                    <a:pt x="14778" y="35696"/>
                    <a:pt x="13610" y="36663"/>
                  </a:cubicBezTo>
                  <a:cubicBezTo>
                    <a:pt x="12443" y="37597"/>
                    <a:pt x="10941" y="38231"/>
                    <a:pt x="10241" y="39565"/>
                  </a:cubicBezTo>
                  <a:cubicBezTo>
                    <a:pt x="9164" y="41523"/>
                    <a:pt x="10863" y="44373"/>
                    <a:pt x="13092" y="44373"/>
                  </a:cubicBezTo>
                  <a:cubicBezTo>
                    <a:pt x="13142" y="44373"/>
                    <a:pt x="13192" y="44372"/>
                    <a:pt x="13243" y="44369"/>
                  </a:cubicBezTo>
                  <a:cubicBezTo>
                    <a:pt x="15445" y="44235"/>
                    <a:pt x="16846" y="42067"/>
                    <a:pt x="18280" y="40366"/>
                  </a:cubicBezTo>
                  <a:cubicBezTo>
                    <a:pt x="19293" y="39136"/>
                    <a:pt x="20933" y="38011"/>
                    <a:pt x="22407" y="38011"/>
                  </a:cubicBezTo>
                  <a:cubicBezTo>
                    <a:pt x="22972" y="38011"/>
                    <a:pt x="23513" y="38176"/>
                    <a:pt x="23984" y="38565"/>
                  </a:cubicBezTo>
                  <a:cubicBezTo>
                    <a:pt x="26453" y="40599"/>
                    <a:pt x="23184" y="45069"/>
                    <a:pt x="24985" y="47704"/>
                  </a:cubicBezTo>
                  <a:cubicBezTo>
                    <a:pt x="25551" y="48511"/>
                    <a:pt x="26506" y="48894"/>
                    <a:pt x="27494" y="48894"/>
                  </a:cubicBezTo>
                  <a:cubicBezTo>
                    <a:pt x="28428" y="48894"/>
                    <a:pt x="29392" y="48553"/>
                    <a:pt x="30088" y="47905"/>
                  </a:cubicBezTo>
                  <a:cubicBezTo>
                    <a:pt x="31489" y="46570"/>
                    <a:pt x="31856" y="44435"/>
                    <a:pt x="31623" y="42534"/>
                  </a:cubicBezTo>
                  <a:cubicBezTo>
                    <a:pt x="31423" y="41033"/>
                    <a:pt x="30856" y="39599"/>
                    <a:pt x="30956" y="38098"/>
                  </a:cubicBezTo>
                  <a:cubicBezTo>
                    <a:pt x="31022" y="36596"/>
                    <a:pt x="31956" y="34995"/>
                    <a:pt x="33458" y="34829"/>
                  </a:cubicBezTo>
                  <a:cubicBezTo>
                    <a:pt x="33546" y="34819"/>
                    <a:pt x="33634" y="34814"/>
                    <a:pt x="33719" y="34814"/>
                  </a:cubicBezTo>
                  <a:cubicBezTo>
                    <a:pt x="36484" y="34814"/>
                    <a:pt x="37652" y="39744"/>
                    <a:pt x="40426" y="39744"/>
                  </a:cubicBezTo>
                  <a:cubicBezTo>
                    <a:pt x="40504" y="39744"/>
                    <a:pt x="40583" y="39740"/>
                    <a:pt x="40663" y="39732"/>
                  </a:cubicBezTo>
                  <a:cubicBezTo>
                    <a:pt x="42831" y="39532"/>
                    <a:pt x="43365" y="36396"/>
                    <a:pt x="42297" y="34528"/>
                  </a:cubicBezTo>
                  <a:cubicBezTo>
                    <a:pt x="41196" y="32660"/>
                    <a:pt x="39195" y="31493"/>
                    <a:pt x="37927" y="29725"/>
                  </a:cubicBezTo>
                  <a:cubicBezTo>
                    <a:pt x="36626" y="27990"/>
                    <a:pt x="36493" y="24921"/>
                    <a:pt x="38494" y="24088"/>
                  </a:cubicBezTo>
                  <a:cubicBezTo>
                    <a:pt x="38850" y="23938"/>
                    <a:pt x="39214" y="23881"/>
                    <a:pt x="39585" y="23881"/>
                  </a:cubicBezTo>
                  <a:cubicBezTo>
                    <a:pt x="40773" y="23881"/>
                    <a:pt x="42025" y="24466"/>
                    <a:pt x="43244" y="24466"/>
                  </a:cubicBezTo>
                  <a:cubicBezTo>
                    <a:pt x="43430" y="24466"/>
                    <a:pt x="43614" y="24452"/>
                    <a:pt x="43798" y="24421"/>
                  </a:cubicBezTo>
                  <a:cubicBezTo>
                    <a:pt x="45099" y="24221"/>
                    <a:pt x="46167" y="23020"/>
                    <a:pt x="46267" y="21719"/>
                  </a:cubicBezTo>
                  <a:cubicBezTo>
                    <a:pt x="46333" y="20352"/>
                    <a:pt x="45433" y="19017"/>
                    <a:pt x="44165" y="18650"/>
                  </a:cubicBezTo>
                  <a:cubicBezTo>
                    <a:pt x="43790" y="18529"/>
                    <a:pt x="43395" y="18482"/>
                    <a:pt x="42989" y="18482"/>
                  </a:cubicBezTo>
                  <a:cubicBezTo>
                    <a:pt x="41612" y="18482"/>
                    <a:pt x="40112" y="19023"/>
                    <a:pt x="38828" y="19023"/>
                  </a:cubicBezTo>
                  <a:cubicBezTo>
                    <a:pt x="38106" y="19023"/>
                    <a:pt x="37452" y="18852"/>
                    <a:pt x="36927" y="18317"/>
                  </a:cubicBezTo>
                  <a:cubicBezTo>
                    <a:pt x="35359" y="16716"/>
                    <a:pt x="36960" y="14080"/>
                    <a:pt x="38795" y="12846"/>
                  </a:cubicBezTo>
                  <a:cubicBezTo>
                    <a:pt x="40629" y="11579"/>
                    <a:pt x="42931" y="10378"/>
                    <a:pt x="43131" y="8210"/>
                  </a:cubicBezTo>
                  <a:cubicBezTo>
                    <a:pt x="43265" y="6675"/>
                    <a:pt x="41997" y="5174"/>
                    <a:pt x="40463" y="5007"/>
                  </a:cubicBezTo>
                  <a:cubicBezTo>
                    <a:pt x="40339" y="4993"/>
                    <a:pt x="40218" y="4986"/>
                    <a:pt x="40098" y="4986"/>
                  </a:cubicBezTo>
                  <a:cubicBezTo>
                    <a:pt x="37987" y="4986"/>
                    <a:pt x="36455" y="7146"/>
                    <a:pt x="35192" y="8977"/>
                  </a:cubicBezTo>
                  <a:cubicBezTo>
                    <a:pt x="34131" y="10463"/>
                    <a:pt x="32415" y="11970"/>
                    <a:pt x="30750" y="11970"/>
                  </a:cubicBezTo>
                  <a:cubicBezTo>
                    <a:pt x="30322" y="11970"/>
                    <a:pt x="29897" y="11870"/>
                    <a:pt x="29488" y="11645"/>
                  </a:cubicBezTo>
                  <a:cubicBezTo>
                    <a:pt x="27587" y="10545"/>
                    <a:pt x="27854" y="7743"/>
                    <a:pt x="28254" y="5574"/>
                  </a:cubicBezTo>
                  <a:cubicBezTo>
                    <a:pt x="28621" y="3406"/>
                    <a:pt x="28287" y="471"/>
                    <a:pt x="26119" y="37"/>
                  </a:cubicBezTo>
                  <a:cubicBezTo>
                    <a:pt x="25983" y="12"/>
                    <a:pt x="25848" y="0"/>
                    <a:pt x="25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169;p52">
              <a:extLst>
                <a:ext uri="{FF2B5EF4-FFF2-40B4-BE49-F238E27FC236}">
                  <a16:creationId xmlns:a16="http://schemas.microsoft.com/office/drawing/2014/main" id="{A29F76B4-3F46-9D36-0157-776C2A903CC1}"/>
                </a:ext>
              </a:extLst>
            </p:cNvPr>
            <p:cNvSpPr/>
            <p:nvPr/>
          </p:nvSpPr>
          <p:spPr>
            <a:xfrm>
              <a:off x="3911175" y="6729900"/>
              <a:ext cx="1125825" cy="760475"/>
            </a:xfrm>
            <a:custGeom>
              <a:avLst/>
              <a:gdLst/>
              <a:ahLst/>
              <a:cxnLst/>
              <a:rect l="l" t="t" r="r" b="b"/>
              <a:pathLst>
                <a:path w="45033" h="30419" extrusionOk="0">
                  <a:moveTo>
                    <a:pt x="41665" y="1"/>
                  </a:moveTo>
                  <a:cubicBezTo>
                    <a:pt x="40275" y="1"/>
                    <a:pt x="38777" y="554"/>
                    <a:pt x="37490" y="554"/>
                  </a:cubicBezTo>
                  <a:cubicBezTo>
                    <a:pt x="37140" y="554"/>
                    <a:pt x="36805" y="513"/>
                    <a:pt x="36493" y="409"/>
                  </a:cubicBezTo>
                  <a:cubicBezTo>
                    <a:pt x="35692" y="3244"/>
                    <a:pt x="33191" y="8515"/>
                    <a:pt x="25285" y="10783"/>
                  </a:cubicBezTo>
                  <a:cubicBezTo>
                    <a:pt x="22852" y="11494"/>
                    <a:pt x="20601" y="11776"/>
                    <a:pt x="18559" y="11776"/>
                  </a:cubicBezTo>
                  <a:cubicBezTo>
                    <a:pt x="13124" y="11776"/>
                    <a:pt x="9169" y="9775"/>
                    <a:pt x="7205" y="8515"/>
                  </a:cubicBezTo>
                  <a:cubicBezTo>
                    <a:pt x="6238" y="8615"/>
                    <a:pt x="5137" y="8548"/>
                    <a:pt x="4203" y="8681"/>
                  </a:cubicBezTo>
                  <a:cubicBezTo>
                    <a:pt x="1802" y="9015"/>
                    <a:pt x="0" y="11850"/>
                    <a:pt x="734" y="14185"/>
                  </a:cubicBezTo>
                  <a:cubicBezTo>
                    <a:pt x="1310" y="15938"/>
                    <a:pt x="3163" y="17089"/>
                    <a:pt x="4983" y="17089"/>
                  </a:cubicBezTo>
                  <a:cubicBezTo>
                    <a:pt x="5588" y="17089"/>
                    <a:pt x="6189" y="16962"/>
                    <a:pt x="6738" y="16687"/>
                  </a:cubicBezTo>
                  <a:cubicBezTo>
                    <a:pt x="7873" y="16087"/>
                    <a:pt x="8706" y="15019"/>
                    <a:pt x="9807" y="14285"/>
                  </a:cubicBezTo>
                  <a:cubicBezTo>
                    <a:pt x="10393" y="13901"/>
                    <a:pt x="11140" y="13637"/>
                    <a:pt x="11832" y="13637"/>
                  </a:cubicBezTo>
                  <a:cubicBezTo>
                    <a:pt x="12401" y="13637"/>
                    <a:pt x="12933" y="13816"/>
                    <a:pt x="13310" y="14252"/>
                  </a:cubicBezTo>
                  <a:cubicBezTo>
                    <a:pt x="14310" y="15386"/>
                    <a:pt x="13443" y="17221"/>
                    <a:pt x="12276" y="18188"/>
                  </a:cubicBezTo>
                  <a:cubicBezTo>
                    <a:pt x="11108" y="19122"/>
                    <a:pt x="9607" y="19756"/>
                    <a:pt x="8873" y="21090"/>
                  </a:cubicBezTo>
                  <a:cubicBezTo>
                    <a:pt x="7829" y="23048"/>
                    <a:pt x="9529" y="25898"/>
                    <a:pt x="11726" y="25898"/>
                  </a:cubicBezTo>
                  <a:cubicBezTo>
                    <a:pt x="11776" y="25898"/>
                    <a:pt x="11825" y="25897"/>
                    <a:pt x="11875" y="25894"/>
                  </a:cubicBezTo>
                  <a:cubicBezTo>
                    <a:pt x="14110" y="25760"/>
                    <a:pt x="15511" y="23592"/>
                    <a:pt x="16946" y="21891"/>
                  </a:cubicBezTo>
                  <a:cubicBezTo>
                    <a:pt x="17958" y="20661"/>
                    <a:pt x="19581" y="19536"/>
                    <a:pt x="21058" y="19536"/>
                  </a:cubicBezTo>
                  <a:cubicBezTo>
                    <a:pt x="21624" y="19536"/>
                    <a:pt x="22169" y="19701"/>
                    <a:pt x="22650" y="20090"/>
                  </a:cubicBezTo>
                  <a:cubicBezTo>
                    <a:pt x="25085" y="22124"/>
                    <a:pt x="21849" y="26594"/>
                    <a:pt x="23650" y="29229"/>
                  </a:cubicBezTo>
                  <a:cubicBezTo>
                    <a:pt x="24200" y="30036"/>
                    <a:pt x="25155" y="30419"/>
                    <a:pt x="26143" y="30419"/>
                  </a:cubicBezTo>
                  <a:cubicBezTo>
                    <a:pt x="27077" y="30419"/>
                    <a:pt x="28040" y="30078"/>
                    <a:pt x="28721" y="29430"/>
                  </a:cubicBezTo>
                  <a:cubicBezTo>
                    <a:pt x="30155" y="28095"/>
                    <a:pt x="30522" y="25960"/>
                    <a:pt x="30255" y="24059"/>
                  </a:cubicBezTo>
                  <a:cubicBezTo>
                    <a:pt x="30055" y="22558"/>
                    <a:pt x="29521" y="21124"/>
                    <a:pt x="29588" y="19623"/>
                  </a:cubicBezTo>
                  <a:cubicBezTo>
                    <a:pt x="29688" y="18121"/>
                    <a:pt x="30589" y="16520"/>
                    <a:pt x="32090" y="16354"/>
                  </a:cubicBezTo>
                  <a:cubicBezTo>
                    <a:pt x="32180" y="16344"/>
                    <a:pt x="32268" y="16339"/>
                    <a:pt x="32354" y="16339"/>
                  </a:cubicBezTo>
                  <a:cubicBezTo>
                    <a:pt x="35147" y="16339"/>
                    <a:pt x="36287" y="21269"/>
                    <a:pt x="39089" y="21269"/>
                  </a:cubicBezTo>
                  <a:cubicBezTo>
                    <a:pt x="39168" y="21269"/>
                    <a:pt x="39247" y="21265"/>
                    <a:pt x="39328" y="21257"/>
                  </a:cubicBezTo>
                  <a:cubicBezTo>
                    <a:pt x="41497" y="21057"/>
                    <a:pt x="42030" y="17921"/>
                    <a:pt x="40929" y="16053"/>
                  </a:cubicBezTo>
                  <a:cubicBezTo>
                    <a:pt x="39862" y="14185"/>
                    <a:pt x="37861" y="13018"/>
                    <a:pt x="36560" y="11250"/>
                  </a:cubicBezTo>
                  <a:cubicBezTo>
                    <a:pt x="35292" y="9515"/>
                    <a:pt x="35159" y="6446"/>
                    <a:pt x="37160" y="5613"/>
                  </a:cubicBezTo>
                  <a:cubicBezTo>
                    <a:pt x="37515" y="5463"/>
                    <a:pt x="37880" y="5406"/>
                    <a:pt x="38250" y="5406"/>
                  </a:cubicBezTo>
                  <a:cubicBezTo>
                    <a:pt x="39437" y="5406"/>
                    <a:pt x="40684" y="5991"/>
                    <a:pt x="41886" y="5991"/>
                  </a:cubicBezTo>
                  <a:cubicBezTo>
                    <a:pt x="42068" y="5991"/>
                    <a:pt x="42250" y="5977"/>
                    <a:pt x="42431" y="5946"/>
                  </a:cubicBezTo>
                  <a:cubicBezTo>
                    <a:pt x="43731" y="5746"/>
                    <a:pt x="44832" y="4545"/>
                    <a:pt x="44899" y="3244"/>
                  </a:cubicBezTo>
                  <a:cubicBezTo>
                    <a:pt x="45032" y="1877"/>
                    <a:pt x="44132" y="542"/>
                    <a:pt x="42864" y="175"/>
                  </a:cubicBezTo>
                  <a:cubicBezTo>
                    <a:pt x="42480" y="49"/>
                    <a:pt x="42077" y="1"/>
                    <a:pt x="41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170;p52">
              <a:extLst>
                <a:ext uri="{FF2B5EF4-FFF2-40B4-BE49-F238E27FC236}">
                  <a16:creationId xmlns:a16="http://schemas.microsoft.com/office/drawing/2014/main" id="{776C41D8-9FDE-2591-B5ED-7CE6231108D8}"/>
                </a:ext>
              </a:extLst>
            </p:cNvPr>
            <p:cNvSpPr/>
            <p:nvPr/>
          </p:nvSpPr>
          <p:spPr>
            <a:xfrm>
              <a:off x="4232225" y="6675250"/>
              <a:ext cx="133450" cy="166200"/>
            </a:xfrm>
            <a:custGeom>
              <a:avLst/>
              <a:gdLst/>
              <a:ahLst/>
              <a:cxnLst/>
              <a:rect l="l" t="t" r="r" b="b"/>
              <a:pathLst>
                <a:path w="5338" h="6648" extrusionOk="0">
                  <a:moveTo>
                    <a:pt x="4216" y="1"/>
                  </a:moveTo>
                  <a:cubicBezTo>
                    <a:pt x="4148" y="1"/>
                    <a:pt x="4077" y="9"/>
                    <a:pt x="4004" y="26"/>
                  </a:cubicBezTo>
                  <a:cubicBezTo>
                    <a:pt x="3603" y="93"/>
                    <a:pt x="3303" y="360"/>
                    <a:pt x="3003" y="593"/>
                  </a:cubicBezTo>
                  <a:cubicBezTo>
                    <a:pt x="2736" y="894"/>
                    <a:pt x="2636" y="1160"/>
                    <a:pt x="2469" y="1494"/>
                  </a:cubicBezTo>
                  <a:cubicBezTo>
                    <a:pt x="2169" y="2161"/>
                    <a:pt x="1835" y="2795"/>
                    <a:pt x="1769" y="2928"/>
                  </a:cubicBezTo>
                  <a:cubicBezTo>
                    <a:pt x="1669" y="3062"/>
                    <a:pt x="1168" y="3562"/>
                    <a:pt x="768" y="3996"/>
                  </a:cubicBezTo>
                  <a:cubicBezTo>
                    <a:pt x="534" y="4263"/>
                    <a:pt x="334" y="4496"/>
                    <a:pt x="201" y="4830"/>
                  </a:cubicBezTo>
                  <a:cubicBezTo>
                    <a:pt x="101" y="5163"/>
                    <a:pt x="1" y="5564"/>
                    <a:pt x="134" y="6064"/>
                  </a:cubicBezTo>
                  <a:cubicBezTo>
                    <a:pt x="268" y="6398"/>
                    <a:pt x="534" y="6598"/>
                    <a:pt x="968" y="6631"/>
                  </a:cubicBezTo>
                  <a:cubicBezTo>
                    <a:pt x="1037" y="6642"/>
                    <a:pt x="1110" y="6648"/>
                    <a:pt x="1188" y="6648"/>
                  </a:cubicBezTo>
                  <a:cubicBezTo>
                    <a:pt x="1561" y="6648"/>
                    <a:pt x="2021" y="6519"/>
                    <a:pt x="2436" y="6297"/>
                  </a:cubicBezTo>
                  <a:cubicBezTo>
                    <a:pt x="2903" y="6064"/>
                    <a:pt x="3336" y="5697"/>
                    <a:pt x="3670" y="5363"/>
                  </a:cubicBezTo>
                  <a:cubicBezTo>
                    <a:pt x="3970" y="5030"/>
                    <a:pt x="4170" y="4730"/>
                    <a:pt x="4270" y="4596"/>
                  </a:cubicBezTo>
                  <a:cubicBezTo>
                    <a:pt x="4304" y="4563"/>
                    <a:pt x="4371" y="4463"/>
                    <a:pt x="4471" y="4296"/>
                  </a:cubicBezTo>
                  <a:cubicBezTo>
                    <a:pt x="4604" y="4196"/>
                    <a:pt x="4704" y="3962"/>
                    <a:pt x="4804" y="3762"/>
                  </a:cubicBezTo>
                  <a:cubicBezTo>
                    <a:pt x="5004" y="3295"/>
                    <a:pt x="5204" y="2728"/>
                    <a:pt x="5271" y="2128"/>
                  </a:cubicBezTo>
                  <a:cubicBezTo>
                    <a:pt x="5338" y="1561"/>
                    <a:pt x="5204" y="960"/>
                    <a:pt x="5004" y="560"/>
                  </a:cubicBezTo>
                  <a:cubicBezTo>
                    <a:pt x="4811" y="200"/>
                    <a:pt x="4548" y="1"/>
                    <a:pt x="4216" y="1"/>
                  </a:cubicBezTo>
                  <a:close/>
                </a:path>
              </a:pathLst>
            </a:custGeom>
            <a:solidFill>
              <a:srgbClr val="9FDE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171;p52">
              <a:extLst>
                <a:ext uri="{FF2B5EF4-FFF2-40B4-BE49-F238E27FC236}">
                  <a16:creationId xmlns:a16="http://schemas.microsoft.com/office/drawing/2014/main" id="{0D71A296-4600-AFC8-ACC5-AEF5226D6574}"/>
                </a:ext>
              </a:extLst>
            </p:cNvPr>
            <p:cNvSpPr/>
            <p:nvPr/>
          </p:nvSpPr>
          <p:spPr>
            <a:xfrm>
              <a:off x="4256425" y="6901275"/>
              <a:ext cx="96750" cy="57150"/>
            </a:xfrm>
            <a:custGeom>
              <a:avLst/>
              <a:gdLst/>
              <a:ahLst/>
              <a:cxnLst/>
              <a:rect l="l" t="t" r="r" b="b"/>
              <a:pathLst>
                <a:path w="3870" h="2286" extrusionOk="0">
                  <a:moveTo>
                    <a:pt x="3479" y="0"/>
                  </a:moveTo>
                  <a:cubicBezTo>
                    <a:pt x="3001" y="0"/>
                    <a:pt x="1869" y="747"/>
                    <a:pt x="1701" y="859"/>
                  </a:cubicBezTo>
                  <a:cubicBezTo>
                    <a:pt x="1501" y="992"/>
                    <a:pt x="0" y="1826"/>
                    <a:pt x="234" y="2227"/>
                  </a:cubicBezTo>
                  <a:cubicBezTo>
                    <a:pt x="261" y="2268"/>
                    <a:pt x="312" y="2286"/>
                    <a:pt x="380" y="2286"/>
                  </a:cubicBezTo>
                  <a:cubicBezTo>
                    <a:pt x="805" y="2286"/>
                    <a:pt x="1896" y="1579"/>
                    <a:pt x="2068" y="1493"/>
                  </a:cubicBezTo>
                  <a:cubicBezTo>
                    <a:pt x="2302" y="1393"/>
                    <a:pt x="3870" y="492"/>
                    <a:pt x="3669" y="92"/>
                  </a:cubicBezTo>
                  <a:cubicBezTo>
                    <a:pt x="3637" y="28"/>
                    <a:pt x="3570" y="0"/>
                    <a:pt x="3479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172;p52">
              <a:extLst>
                <a:ext uri="{FF2B5EF4-FFF2-40B4-BE49-F238E27FC236}">
                  <a16:creationId xmlns:a16="http://schemas.microsoft.com/office/drawing/2014/main" id="{1A7FA4D3-B6CC-842D-FB96-70016F4F0952}"/>
                </a:ext>
              </a:extLst>
            </p:cNvPr>
            <p:cNvSpPr/>
            <p:nvPr/>
          </p:nvSpPr>
          <p:spPr>
            <a:xfrm>
              <a:off x="4173850" y="7078100"/>
              <a:ext cx="72575" cy="66800"/>
            </a:xfrm>
            <a:custGeom>
              <a:avLst/>
              <a:gdLst/>
              <a:ahLst/>
              <a:cxnLst/>
              <a:rect l="l" t="t" r="r" b="b"/>
              <a:pathLst>
                <a:path w="2903" h="2672" extrusionOk="0">
                  <a:moveTo>
                    <a:pt x="2459" y="0"/>
                  </a:moveTo>
                  <a:cubicBezTo>
                    <a:pt x="2124" y="0"/>
                    <a:pt x="1324" y="969"/>
                    <a:pt x="1202" y="1091"/>
                  </a:cubicBezTo>
                  <a:cubicBezTo>
                    <a:pt x="1102" y="1191"/>
                    <a:pt x="1" y="2325"/>
                    <a:pt x="334" y="2626"/>
                  </a:cubicBezTo>
                  <a:cubicBezTo>
                    <a:pt x="369" y="2657"/>
                    <a:pt x="412" y="2672"/>
                    <a:pt x="460" y="2672"/>
                  </a:cubicBezTo>
                  <a:cubicBezTo>
                    <a:pt x="869" y="2672"/>
                    <a:pt x="1683" y="1644"/>
                    <a:pt x="1802" y="1525"/>
                  </a:cubicBezTo>
                  <a:cubicBezTo>
                    <a:pt x="1902" y="1425"/>
                    <a:pt x="2903" y="357"/>
                    <a:pt x="2536" y="24"/>
                  </a:cubicBezTo>
                  <a:cubicBezTo>
                    <a:pt x="2514" y="8"/>
                    <a:pt x="2489" y="0"/>
                    <a:pt x="2459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173;p52">
              <a:extLst>
                <a:ext uri="{FF2B5EF4-FFF2-40B4-BE49-F238E27FC236}">
                  <a16:creationId xmlns:a16="http://schemas.microsoft.com/office/drawing/2014/main" id="{A3CBA75C-D9A0-230B-9056-4CB7FC6172B9}"/>
                </a:ext>
              </a:extLst>
            </p:cNvPr>
            <p:cNvSpPr/>
            <p:nvPr/>
          </p:nvSpPr>
          <p:spPr>
            <a:xfrm>
              <a:off x="4428200" y="7066125"/>
              <a:ext cx="36725" cy="82750"/>
            </a:xfrm>
            <a:custGeom>
              <a:avLst/>
              <a:gdLst/>
              <a:ahLst/>
              <a:cxnLst/>
              <a:rect l="l" t="t" r="r" b="b"/>
              <a:pathLst>
                <a:path w="1469" h="3310" extrusionOk="0">
                  <a:moveTo>
                    <a:pt x="369" y="0"/>
                  </a:moveTo>
                  <a:cubicBezTo>
                    <a:pt x="357" y="0"/>
                    <a:pt x="346" y="1"/>
                    <a:pt x="334" y="2"/>
                  </a:cubicBezTo>
                  <a:cubicBezTo>
                    <a:pt x="1" y="69"/>
                    <a:pt x="301" y="1504"/>
                    <a:pt x="334" y="1670"/>
                  </a:cubicBezTo>
                  <a:cubicBezTo>
                    <a:pt x="367" y="1832"/>
                    <a:pt x="618" y="3309"/>
                    <a:pt x="998" y="3309"/>
                  </a:cubicBezTo>
                  <a:cubicBezTo>
                    <a:pt x="1010" y="3309"/>
                    <a:pt x="1022" y="3308"/>
                    <a:pt x="1035" y="3305"/>
                  </a:cubicBezTo>
                  <a:cubicBezTo>
                    <a:pt x="1468" y="3238"/>
                    <a:pt x="1101" y="1770"/>
                    <a:pt x="1035" y="1570"/>
                  </a:cubicBezTo>
                  <a:cubicBezTo>
                    <a:pt x="1002" y="1342"/>
                    <a:pt x="842" y="0"/>
                    <a:pt x="369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174;p52">
              <a:extLst>
                <a:ext uri="{FF2B5EF4-FFF2-40B4-BE49-F238E27FC236}">
                  <a16:creationId xmlns:a16="http://schemas.microsoft.com/office/drawing/2014/main" id="{B52F33B2-C177-4EED-0588-7881B0A054C9}"/>
                </a:ext>
              </a:extLst>
            </p:cNvPr>
            <p:cNvSpPr/>
            <p:nvPr/>
          </p:nvSpPr>
          <p:spPr>
            <a:xfrm>
              <a:off x="4429050" y="7215450"/>
              <a:ext cx="23350" cy="58400"/>
            </a:xfrm>
            <a:custGeom>
              <a:avLst/>
              <a:gdLst/>
              <a:ahLst/>
              <a:cxnLst/>
              <a:rect l="l" t="t" r="r" b="b"/>
              <a:pathLst>
                <a:path w="934" h="2336" extrusionOk="0">
                  <a:moveTo>
                    <a:pt x="434" y="0"/>
                  </a:moveTo>
                  <a:cubicBezTo>
                    <a:pt x="67" y="0"/>
                    <a:pt x="100" y="1001"/>
                    <a:pt x="100" y="1135"/>
                  </a:cubicBezTo>
                  <a:cubicBezTo>
                    <a:pt x="100" y="1268"/>
                    <a:pt x="0" y="2335"/>
                    <a:pt x="434" y="2335"/>
                  </a:cubicBezTo>
                  <a:cubicBezTo>
                    <a:pt x="901" y="2335"/>
                    <a:pt x="834" y="1268"/>
                    <a:pt x="834" y="1135"/>
                  </a:cubicBezTo>
                  <a:cubicBezTo>
                    <a:pt x="834" y="1001"/>
                    <a:pt x="934" y="0"/>
                    <a:pt x="434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175;p52">
              <a:extLst>
                <a:ext uri="{FF2B5EF4-FFF2-40B4-BE49-F238E27FC236}">
                  <a16:creationId xmlns:a16="http://schemas.microsoft.com/office/drawing/2014/main" id="{63B39ACD-3FA5-7CCC-C601-218BAE3EF214}"/>
                </a:ext>
              </a:extLst>
            </p:cNvPr>
            <p:cNvSpPr/>
            <p:nvPr/>
          </p:nvSpPr>
          <p:spPr>
            <a:xfrm>
              <a:off x="4137175" y="6660925"/>
              <a:ext cx="73400" cy="44150"/>
            </a:xfrm>
            <a:custGeom>
              <a:avLst/>
              <a:gdLst/>
              <a:ahLst/>
              <a:cxnLst/>
              <a:rect l="l" t="t" r="r" b="b"/>
              <a:pathLst>
                <a:path w="2936" h="1766" extrusionOk="0">
                  <a:moveTo>
                    <a:pt x="479" y="0"/>
                  </a:moveTo>
                  <a:cubicBezTo>
                    <a:pt x="372" y="0"/>
                    <a:pt x="285" y="38"/>
                    <a:pt x="234" y="132"/>
                  </a:cubicBezTo>
                  <a:cubicBezTo>
                    <a:pt x="0" y="433"/>
                    <a:pt x="1101" y="1100"/>
                    <a:pt x="1234" y="1166"/>
                  </a:cubicBezTo>
                  <a:cubicBezTo>
                    <a:pt x="1369" y="1247"/>
                    <a:pt x="2072" y="1765"/>
                    <a:pt x="2459" y="1765"/>
                  </a:cubicBezTo>
                  <a:cubicBezTo>
                    <a:pt x="2551" y="1765"/>
                    <a:pt x="2624" y="1737"/>
                    <a:pt x="2669" y="1667"/>
                  </a:cubicBezTo>
                  <a:cubicBezTo>
                    <a:pt x="2935" y="1300"/>
                    <a:pt x="1801" y="633"/>
                    <a:pt x="1601" y="533"/>
                  </a:cubicBezTo>
                  <a:cubicBezTo>
                    <a:pt x="1497" y="480"/>
                    <a:pt x="863" y="0"/>
                    <a:pt x="479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176;p52">
              <a:extLst>
                <a:ext uri="{FF2B5EF4-FFF2-40B4-BE49-F238E27FC236}">
                  <a16:creationId xmlns:a16="http://schemas.microsoft.com/office/drawing/2014/main" id="{6F97E8EB-A6D2-157B-9C34-7EB455AFAE82}"/>
                </a:ext>
              </a:extLst>
            </p:cNvPr>
            <p:cNvSpPr/>
            <p:nvPr/>
          </p:nvSpPr>
          <p:spPr>
            <a:xfrm>
              <a:off x="4102150" y="6873025"/>
              <a:ext cx="63400" cy="24700"/>
            </a:xfrm>
            <a:custGeom>
              <a:avLst/>
              <a:gdLst/>
              <a:ahLst/>
              <a:cxnLst/>
              <a:rect l="l" t="t" r="r" b="b"/>
              <a:pathLst>
                <a:path w="2536" h="988" extrusionOk="0">
                  <a:moveTo>
                    <a:pt x="2029" y="0"/>
                  </a:moveTo>
                  <a:cubicBezTo>
                    <a:pt x="1683" y="0"/>
                    <a:pt x="1249" y="134"/>
                    <a:pt x="1168" y="154"/>
                  </a:cubicBezTo>
                  <a:cubicBezTo>
                    <a:pt x="1034" y="188"/>
                    <a:pt x="0" y="321"/>
                    <a:pt x="133" y="822"/>
                  </a:cubicBezTo>
                  <a:cubicBezTo>
                    <a:pt x="159" y="947"/>
                    <a:pt x="316" y="987"/>
                    <a:pt x="509" y="987"/>
                  </a:cubicBezTo>
                  <a:cubicBezTo>
                    <a:pt x="830" y="987"/>
                    <a:pt x="1251" y="876"/>
                    <a:pt x="1334" y="855"/>
                  </a:cubicBezTo>
                  <a:cubicBezTo>
                    <a:pt x="1468" y="822"/>
                    <a:pt x="2535" y="655"/>
                    <a:pt x="2468" y="221"/>
                  </a:cubicBezTo>
                  <a:cubicBezTo>
                    <a:pt x="2430" y="53"/>
                    <a:pt x="2247" y="0"/>
                    <a:pt x="2029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177;p52">
              <a:extLst>
                <a:ext uri="{FF2B5EF4-FFF2-40B4-BE49-F238E27FC236}">
                  <a16:creationId xmlns:a16="http://schemas.microsoft.com/office/drawing/2014/main" id="{70CA891E-A631-DC8F-EE07-D26FC4CACD27}"/>
                </a:ext>
              </a:extLst>
            </p:cNvPr>
            <p:cNvSpPr/>
            <p:nvPr/>
          </p:nvSpPr>
          <p:spPr>
            <a:xfrm>
              <a:off x="4386500" y="6569425"/>
              <a:ext cx="45900" cy="70050"/>
            </a:xfrm>
            <a:custGeom>
              <a:avLst/>
              <a:gdLst/>
              <a:ahLst/>
              <a:cxnLst/>
              <a:rect l="l" t="t" r="r" b="b"/>
              <a:pathLst>
                <a:path w="1836" h="2802" extrusionOk="0">
                  <a:moveTo>
                    <a:pt x="407" y="1"/>
                  </a:moveTo>
                  <a:cubicBezTo>
                    <a:pt x="372" y="1"/>
                    <a:pt x="337" y="8"/>
                    <a:pt x="301" y="23"/>
                  </a:cubicBezTo>
                  <a:cubicBezTo>
                    <a:pt x="1" y="190"/>
                    <a:pt x="501" y="1324"/>
                    <a:pt x="535" y="1491"/>
                  </a:cubicBezTo>
                  <a:cubicBezTo>
                    <a:pt x="630" y="1618"/>
                    <a:pt x="936" y="2801"/>
                    <a:pt x="1311" y="2801"/>
                  </a:cubicBezTo>
                  <a:cubicBezTo>
                    <a:pt x="1330" y="2801"/>
                    <a:pt x="1349" y="2798"/>
                    <a:pt x="1368" y="2792"/>
                  </a:cubicBezTo>
                  <a:cubicBezTo>
                    <a:pt x="1835" y="2625"/>
                    <a:pt x="1335" y="1324"/>
                    <a:pt x="1202" y="1190"/>
                  </a:cubicBezTo>
                  <a:cubicBezTo>
                    <a:pt x="1171" y="1036"/>
                    <a:pt x="827" y="1"/>
                    <a:pt x="407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178;p52">
              <a:extLst>
                <a:ext uri="{FF2B5EF4-FFF2-40B4-BE49-F238E27FC236}">
                  <a16:creationId xmlns:a16="http://schemas.microsoft.com/office/drawing/2014/main" id="{CD23E90B-2280-4F94-9780-A9C326AB5A07}"/>
                </a:ext>
              </a:extLst>
            </p:cNvPr>
            <p:cNvSpPr/>
            <p:nvPr/>
          </p:nvSpPr>
          <p:spPr>
            <a:xfrm>
              <a:off x="4332300" y="6704250"/>
              <a:ext cx="50050" cy="45050"/>
            </a:xfrm>
            <a:custGeom>
              <a:avLst/>
              <a:gdLst/>
              <a:ahLst/>
              <a:cxnLst/>
              <a:rect l="l" t="t" r="r" b="b"/>
              <a:pathLst>
                <a:path w="2002" h="1802" extrusionOk="0">
                  <a:moveTo>
                    <a:pt x="524" y="0"/>
                  </a:moveTo>
                  <a:cubicBezTo>
                    <a:pt x="461" y="0"/>
                    <a:pt x="397" y="20"/>
                    <a:pt x="334" y="67"/>
                  </a:cubicBezTo>
                  <a:cubicBezTo>
                    <a:pt x="1" y="267"/>
                    <a:pt x="601" y="1035"/>
                    <a:pt x="668" y="1101"/>
                  </a:cubicBezTo>
                  <a:cubicBezTo>
                    <a:pt x="752" y="1214"/>
                    <a:pt x="1169" y="1802"/>
                    <a:pt x="1498" y="1802"/>
                  </a:cubicBezTo>
                  <a:cubicBezTo>
                    <a:pt x="1559" y="1802"/>
                    <a:pt x="1616" y="1782"/>
                    <a:pt x="1668" y="1735"/>
                  </a:cubicBezTo>
                  <a:cubicBezTo>
                    <a:pt x="2002" y="1401"/>
                    <a:pt x="1335" y="734"/>
                    <a:pt x="1235" y="634"/>
                  </a:cubicBezTo>
                  <a:cubicBezTo>
                    <a:pt x="1179" y="578"/>
                    <a:pt x="862" y="0"/>
                    <a:pt x="524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179;p52">
              <a:extLst>
                <a:ext uri="{FF2B5EF4-FFF2-40B4-BE49-F238E27FC236}">
                  <a16:creationId xmlns:a16="http://schemas.microsoft.com/office/drawing/2014/main" id="{74C74186-2988-47A9-625F-8154C410AF1F}"/>
                </a:ext>
              </a:extLst>
            </p:cNvPr>
            <p:cNvSpPr/>
            <p:nvPr/>
          </p:nvSpPr>
          <p:spPr>
            <a:xfrm>
              <a:off x="4460725" y="6835700"/>
              <a:ext cx="38375" cy="25750"/>
            </a:xfrm>
            <a:custGeom>
              <a:avLst/>
              <a:gdLst/>
              <a:ahLst/>
              <a:cxnLst/>
              <a:rect l="l" t="t" r="r" b="b"/>
              <a:pathLst>
                <a:path w="1535" h="1030" extrusionOk="0">
                  <a:moveTo>
                    <a:pt x="944" y="1"/>
                  </a:moveTo>
                  <a:cubicBezTo>
                    <a:pt x="716" y="1"/>
                    <a:pt x="525" y="232"/>
                    <a:pt x="501" y="280"/>
                  </a:cubicBezTo>
                  <a:cubicBezTo>
                    <a:pt x="468" y="313"/>
                    <a:pt x="1" y="547"/>
                    <a:pt x="334" y="947"/>
                  </a:cubicBezTo>
                  <a:cubicBezTo>
                    <a:pt x="394" y="1007"/>
                    <a:pt x="465" y="1029"/>
                    <a:pt x="537" y="1029"/>
                  </a:cubicBezTo>
                  <a:cubicBezTo>
                    <a:pt x="749" y="1029"/>
                    <a:pt x="977" y="838"/>
                    <a:pt x="1001" y="813"/>
                  </a:cubicBezTo>
                  <a:cubicBezTo>
                    <a:pt x="1068" y="780"/>
                    <a:pt x="1535" y="480"/>
                    <a:pt x="1235" y="146"/>
                  </a:cubicBezTo>
                  <a:cubicBezTo>
                    <a:pt x="1138" y="40"/>
                    <a:pt x="1038" y="1"/>
                    <a:pt x="94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180;p52">
              <a:extLst>
                <a:ext uri="{FF2B5EF4-FFF2-40B4-BE49-F238E27FC236}">
                  <a16:creationId xmlns:a16="http://schemas.microsoft.com/office/drawing/2014/main" id="{30B280E2-A83D-7A7D-6CA2-AB5C20543DDC}"/>
                </a:ext>
              </a:extLst>
            </p:cNvPr>
            <p:cNvSpPr/>
            <p:nvPr/>
          </p:nvSpPr>
          <p:spPr>
            <a:xfrm>
              <a:off x="4604175" y="6538875"/>
              <a:ext cx="42550" cy="72225"/>
            </a:xfrm>
            <a:custGeom>
              <a:avLst/>
              <a:gdLst/>
              <a:ahLst/>
              <a:cxnLst/>
              <a:rect l="l" t="t" r="r" b="b"/>
              <a:pathLst>
                <a:path w="1702" h="2889" extrusionOk="0">
                  <a:moveTo>
                    <a:pt x="1156" y="1"/>
                  </a:moveTo>
                  <a:cubicBezTo>
                    <a:pt x="865" y="1"/>
                    <a:pt x="532" y="1153"/>
                    <a:pt x="500" y="1312"/>
                  </a:cubicBezTo>
                  <a:cubicBezTo>
                    <a:pt x="467" y="1445"/>
                    <a:pt x="0" y="2746"/>
                    <a:pt x="434" y="2879"/>
                  </a:cubicBezTo>
                  <a:cubicBezTo>
                    <a:pt x="455" y="2886"/>
                    <a:pt x="477" y="2889"/>
                    <a:pt x="497" y="2889"/>
                  </a:cubicBezTo>
                  <a:cubicBezTo>
                    <a:pt x="925" y="2889"/>
                    <a:pt x="1169" y="1639"/>
                    <a:pt x="1201" y="1512"/>
                  </a:cubicBezTo>
                  <a:cubicBezTo>
                    <a:pt x="1268" y="1345"/>
                    <a:pt x="1701" y="144"/>
                    <a:pt x="1201" y="11"/>
                  </a:cubicBezTo>
                  <a:cubicBezTo>
                    <a:pt x="1186" y="4"/>
                    <a:pt x="1171" y="1"/>
                    <a:pt x="1156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181;p52">
              <a:extLst>
                <a:ext uri="{FF2B5EF4-FFF2-40B4-BE49-F238E27FC236}">
                  <a16:creationId xmlns:a16="http://schemas.microsoft.com/office/drawing/2014/main" id="{1E9E1A3C-F169-A043-E77A-6B96AF5667A7}"/>
                </a:ext>
              </a:extLst>
            </p:cNvPr>
            <p:cNvSpPr/>
            <p:nvPr/>
          </p:nvSpPr>
          <p:spPr>
            <a:xfrm>
              <a:off x="4594150" y="6702725"/>
              <a:ext cx="63400" cy="33525"/>
            </a:xfrm>
            <a:custGeom>
              <a:avLst/>
              <a:gdLst/>
              <a:ahLst/>
              <a:cxnLst/>
              <a:rect l="l" t="t" r="r" b="b"/>
              <a:pathLst>
                <a:path w="2536" h="1341" extrusionOk="0">
                  <a:moveTo>
                    <a:pt x="2065" y="0"/>
                  </a:moveTo>
                  <a:cubicBezTo>
                    <a:pt x="1703" y="0"/>
                    <a:pt x="1143" y="312"/>
                    <a:pt x="1068" y="362"/>
                  </a:cubicBezTo>
                  <a:cubicBezTo>
                    <a:pt x="968" y="428"/>
                    <a:pt x="1" y="795"/>
                    <a:pt x="234" y="1262"/>
                  </a:cubicBezTo>
                  <a:cubicBezTo>
                    <a:pt x="269" y="1318"/>
                    <a:pt x="336" y="1340"/>
                    <a:pt x="421" y="1340"/>
                  </a:cubicBezTo>
                  <a:cubicBezTo>
                    <a:pt x="743" y="1340"/>
                    <a:pt x="1323" y="1022"/>
                    <a:pt x="1402" y="995"/>
                  </a:cubicBezTo>
                  <a:cubicBezTo>
                    <a:pt x="1535" y="962"/>
                    <a:pt x="2536" y="495"/>
                    <a:pt x="2336" y="128"/>
                  </a:cubicBezTo>
                  <a:cubicBezTo>
                    <a:pt x="2285" y="36"/>
                    <a:pt x="2186" y="0"/>
                    <a:pt x="2065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182;p52">
              <a:extLst>
                <a:ext uri="{FF2B5EF4-FFF2-40B4-BE49-F238E27FC236}">
                  <a16:creationId xmlns:a16="http://schemas.microsoft.com/office/drawing/2014/main" id="{0957E161-0E14-1F3D-9B9C-14178F0C9FD9}"/>
                </a:ext>
              </a:extLst>
            </p:cNvPr>
            <p:cNvSpPr/>
            <p:nvPr/>
          </p:nvSpPr>
          <p:spPr>
            <a:xfrm>
              <a:off x="4780950" y="6685575"/>
              <a:ext cx="54225" cy="20900"/>
            </a:xfrm>
            <a:custGeom>
              <a:avLst/>
              <a:gdLst/>
              <a:ahLst/>
              <a:cxnLst/>
              <a:rect l="l" t="t" r="r" b="b"/>
              <a:pathLst>
                <a:path w="2169" h="836" extrusionOk="0">
                  <a:moveTo>
                    <a:pt x="1501" y="1"/>
                  </a:moveTo>
                  <a:cubicBezTo>
                    <a:pt x="1256" y="1"/>
                    <a:pt x="1016" y="47"/>
                    <a:pt x="968" y="47"/>
                  </a:cubicBezTo>
                  <a:cubicBezTo>
                    <a:pt x="868" y="47"/>
                    <a:pt x="1" y="114"/>
                    <a:pt x="67" y="614"/>
                  </a:cubicBezTo>
                  <a:cubicBezTo>
                    <a:pt x="99" y="790"/>
                    <a:pt x="307" y="835"/>
                    <a:pt x="529" y="835"/>
                  </a:cubicBezTo>
                  <a:cubicBezTo>
                    <a:pt x="772" y="835"/>
                    <a:pt x="1032" y="781"/>
                    <a:pt x="1102" y="781"/>
                  </a:cubicBezTo>
                  <a:cubicBezTo>
                    <a:pt x="1202" y="781"/>
                    <a:pt x="2169" y="681"/>
                    <a:pt x="2069" y="280"/>
                  </a:cubicBezTo>
                  <a:cubicBezTo>
                    <a:pt x="2034" y="55"/>
                    <a:pt x="1765" y="1"/>
                    <a:pt x="1501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183;p52">
              <a:extLst>
                <a:ext uri="{FF2B5EF4-FFF2-40B4-BE49-F238E27FC236}">
                  <a16:creationId xmlns:a16="http://schemas.microsoft.com/office/drawing/2014/main" id="{62FD4DED-1BAD-14B0-7A3B-18B592833C6A}"/>
                </a:ext>
              </a:extLst>
            </p:cNvPr>
            <p:cNvSpPr/>
            <p:nvPr/>
          </p:nvSpPr>
          <p:spPr>
            <a:xfrm>
              <a:off x="4801800" y="6901900"/>
              <a:ext cx="50075" cy="26075"/>
            </a:xfrm>
            <a:custGeom>
              <a:avLst/>
              <a:gdLst/>
              <a:ahLst/>
              <a:cxnLst/>
              <a:rect l="l" t="t" r="r" b="b"/>
              <a:pathLst>
                <a:path w="2003" h="1043" extrusionOk="0">
                  <a:moveTo>
                    <a:pt x="534" y="0"/>
                  </a:moveTo>
                  <a:cubicBezTo>
                    <a:pt x="268" y="0"/>
                    <a:pt x="34" y="33"/>
                    <a:pt x="1" y="267"/>
                  </a:cubicBezTo>
                  <a:cubicBezTo>
                    <a:pt x="1" y="467"/>
                    <a:pt x="167" y="567"/>
                    <a:pt x="368" y="667"/>
                  </a:cubicBezTo>
                  <a:cubicBezTo>
                    <a:pt x="568" y="734"/>
                    <a:pt x="768" y="834"/>
                    <a:pt x="835" y="834"/>
                  </a:cubicBezTo>
                  <a:cubicBezTo>
                    <a:pt x="868" y="834"/>
                    <a:pt x="1101" y="901"/>
                    <a:pt x="1335" y="1001"/>
                  </a:cubicBezTo>
                  <a:cubicBezTo>
                    <a:pt x="1413" y="1027"/>
                    <a:pt x="1490" y="1043"/>
                    <a:pt x="1564" y="1043"/>
                  </a:cubicBezTo>
                  <a:cubicBezTo>
                    <a:pt x="1680" y="1043"/>
                    <a:pt x="1787" y="1003"/>
                    <a:pt x="1869" y="901"/>
                  </a:cubicBezTo>
                  <a:cubicBezTo>
                    <a:pt x="2002" y="701"/>
                    <a:pt x="1835" y="500"/>
                    <a:pt x="1602" y="400"/>
                  </a:cubicBezTo>
                  <a:cubicBezTo>
                    <a:pt x="1402" y="234"/>
                    <a:pt x="1101" y="167"/>
                    <a:pt x="1068" y="167"/>
                  </a:cubicBezTo>
                  <a:cubicBezTo>
                    <a:pt x="1035" y="100"/>
                    <a:pt x="768" y="0"/>
                    <a:pt x="534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184;p52">
              <a:extLst>
                <a:ext uri="{FF2B5EF4-FFF2-40B4-BE49-F238E27FC236}">
                  <a16:creationId xmlns:a16="http://schemas.microsoft.com/office/drawing/2014/main" id="{F9F8BEC9-099F-8301-3CB3-70837698E926}"/>
                </a:ext>
              </a:extLst>
            </p:cNvPr>
            <p:cNvSpPr/>
            <p:nvPr/>
          </p:nvSpPr>
          <p:spPr>
            <a:xfrm>
              <a:off x="4603325" y="6978225"/>
              <a:ext cx="49225" cy="42625"/>
            </a:xfrm>
            <a:custGeom>
              <a:avLst/>
              <a:gdLst/>
              <a:ahLst/>
              <a:cxnLst/>
              <a:rect l="l" t="t" r="r" b="b"/>
              <a:pathLst>
                <a:path w="1969" h="1705" extrusionOk="0">
                  <a:moveTo>
                    <a:pt x="496" y="1"/>
                  </a:moveTo>
                  <a:cubicBezTo>
                    <a:pt x="414" y="1"/>
                    <a:pt x="336" y="34"/>
                    <a:pt x="268" y="116"/>
                  </a:cubicBezTo>
                  <a:cubicBezTo>
                    <a:pt x="1" y="416"/>
                    <a:pt x="601" y="983"/>
                    <a:pt x="668" y="1083"/>
                  </a:cubicBezTo>
                  <a:cubicBezTo>
                    <a:pt x="754" y="1112"/>
                    <a:pt x="1134" y="1705"/>
                    <a:pt x="1451" y="1705"/>
                  </a:cubicBezTo>
                  <a:cubicBezTo>
                    <a:pt x="1503" y="1705"/>
                    <a:pt x="1554" y="1688"/>
                    <a:pt x="1602" y="1650"/>
                  </a:cubicBezTo>
                  <a:cubicBezTo>
                    <a:pt x="1969" y="1350"/>
                    <a:pt x="1302" y="650"/>
                    <a:pt x="1268" y="550"/>
                  </a:cubicBezTo>
                  <a:cubicBezTo>
                    <a:pt x="1189" y="497"/>
                    <a:pt x="814" y="1"/>
                    <a:pt x="496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185;p52">
              <a:extLst>
                <a:ext uri="{FF2B5EF4-FFF2-40B4-BE49-F238E27FC236}">
                  <a16:creationId xmlns:a16="http://schemas.microsoft.com/office/drawing/2014/main" id="{9CCE1DD5-3074-0ED1-E098-35DD8F71D731}"/>
                </a:ext>
              </a:extLst>
            </p:cNvPr>
            <p:cNvSpPr/>
            <p:nvPr/>
          </p:nvSpPr>
          <p:spPr>
            <a:xfrm>
              <a:off x="4675050" y="7147200"/>
              <a:ext cx="49225" cy="50825"/>
            </a:xfrm>
            <a:custGeom>
              <a:avLst/>
              <a:gdLst/>
              <a:ahLst/>
              <a:cxnLst/>
              <a:rect l="l" t="t" r="r" b="b"/>
              <a:pathLst>
                <a:path w="1969" h="2033" extrusionOk="0">
                  <a:moveTo>
                    <a:pt x="484" y="1"/>
                  </a:moveTo>
                  <a:cubicBezTo>
                    <a:pt x="424" y="1"/>
                    <a:pt x="362" y="19"/>
                    <a:pt x="301" y="62"/>
                  </a:cubicBezTo>
                  <a:cubicBezTo>
                    <a:pt x="0" y="262"/>
                    <a:pt x="567" y="1063"/>
                    <a:pt x="634" y="1196"/>
                  </a:cubicBezTo>
                  <a:cubicBezTo>
                    <a:pt x="724" y="1256"/>
                    <a:pt x="1132" y="2033"/>
                    <a:pt x="1480" y="2033"/>
                  </a:cubicBezTo>
                  <a:cubicBezTo>
                    <a:pt x="1521" y="2033"/>
                    <a:pt x="1562" y="2022"/>
                    <a:pt x="1602" y="1997"/>
                  </a:cubicBezTo>
                  <a:cubicBezTo>
                    <a:pt x="1968" y="1730"/>
                    <a:pt x="1335" y="896"/>
                    <a:pt x="1268" y="762"/>
                  </a:cubicBezTo>
                  <a:cubicBezTo>
                    <a:pt x="1182" y="676"/>
                    <a:pt x="851" y="1"/>
                    <a:pt x="48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86;p52">
              <a:extLst>
                <a:ext uri="{FF2B5EF4-FFF2-40B4-BE49-F238E27FC236}">
                  <a16:creationId xmlns:a16="http://schemas.microsoft.com/office/drawing/2014/main" id="{5B479AC7-5F60-FDAB-BB1E-F22E0E19D6CB}"/>
                </a:ext>
              </a:extLst>
            </p:cNvPr>
            <p:cNvSpPr/>
            <p:nvPr/>
          </p:nvSpPr>
          <p:spPr>
            <a:xfrm>
              <a:off x="4656700" y="6843275"/>
              <a:ext cx="51725" cy="19275"/>
            </a:xfrm>
            <a:custGeom>
              <a:avLst/>
              <a:gdLst/>
              <a:ahLst/>
              <a:cxnLst/>
              <a:rect l="l" t="t" r="r" b="b"/>
              <a:pathLst>
                <a:path w="2069" h="771" extrusionOk="0">
                  <a:moveTo>
                    <a:pt x="1452" y="1"/>
                  </a:moveTo>
                  <a:cubicBezTo>
                    <a:pt x="1221" y="1"/>
                    <a:pt x="996" y="43"/>
                    <a:pt x="935" y="43"/>
                  </a:cubicBezTo>
                  <a:cubicBezTo>
                    <a:pt x="834" y="43"/>
                    <a:pt x="1" y="43"/>
                    <a:pt x="34" y="544"/>
                  </a:cubicBezTo>
                  <a:cubicBezTo>
                    <a:pt x="52" y="729"/>
                    <a:pt x="318" y="770"/>
                    <a:pt x="573" y="770"/>
                  </a:cubicBezTo>
                  <a:cubicBezTo>
                    <a:pt x="778" y="770"/>
                    <a:pt x="975" y="744"/>
                    <a:pt x="1035" y="744"/>
                  </a:cubicBezTo>
                  <a:cubicBezTo>
                    <a:pt x="1168" y="744"/>
                    <a:pt x="2069" y="711"/>
                    <a:pt x="2035" y="310"/>
                  </a:cubicBezTo>
                  <a:cubicBezTo>
                    <a:pt x="1999" y="59"/>
                    <a:pt x="1722" y="1"/>
                    <a:pt x="1452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187;p52">
              <a:extLst>
                <a:ext uri="{FF2B5EF4-FFF2-40B4-BE49-F238E27FC236}">
                  <a16:creationId xmlns:a16="http://schemas.microsoft.com/office/drawing/2014/main" id="{F2B652B2-D92E-B151-31BA-6509D574D1A5}"/>
                </a:ext>
              </a:extLst>
            </p:cNvPr>
            <p:cNvSpPr/>
            <p:nvPr/>
          </p:nvSpPr>
          <p:spPr>
            <a:xfrm>
              <a:off x="4335650" y="7022700"/>
              <a:ext cx="32525" cy="44025"/>
            </a:xfrm>
            <a:custGeom>
              <a:avLst/>
              <a:gdLst/>
              <a:ahLst/>
              <a:cxnLst/>
              <a:rect l="l" t="t" r="r" b="b"/>
              <a:pathLst>
                <a:path w="1301" h="1761" extrusionOk="0">
                  <a:moveTo>
                    <a:pt x="958" y="1"/>
                  </a:moveTo>
                  <a:cubicBezTo>
                    <a:pt x="811" y="1"/>
                    <a:pt x="689" y="153"/>
                    <a:pt x="567" y="305"/>
                  </a:cubicBezTo>
                  <a:cubicBezTo>
                    <a:pt x="500" y="472"/>
                    <a:pt x="400" y="672"/>
                    <a:pt x="367" y="705"/>
                  </a:cubicBezTo>
                  <a:cubicBezTo>
                    <a:pt x="334" y="739"/>
                    <a:pt x="200" y="972"/>
                    <a:pt x="133" y="1172"/>
                  </a:cubicBezTo>
                  <a:cubicBezTo>
                    <a:pt x="33" y="1373"/>
                    <a:pt x="0" y="1573"/>
                    <a:pt x="167" y="1706"/>
                  </a:cubicBezTo>
                  <a:cubicBezTo>
                    <a:pt x="214" y="1744"/>
                    <a:pt x="268" y="1761"/>
                    <a:pt x="322" y="1761"/>
                  </a:cubicBezTo>
                  <a:cubicBezTo>
                    <a:pt x="459" y="1761"/>
                    <a:pt x="605" y="1658"/>
                    <a:pt x="701" y="1539"/>
                  </a:cubicBezTo>
                  <a:cubicBezTo>
                    <a:pt x="867" y="1339"/>
                    <a:pt x="967" y="1072"/>
                    <a:pt x="1001" y="1039"/>
                  </a:cubicBezTo>
                  <a:cubicBezTo>
                    <a:pt x="1034" y="1006"/>
                    <a:pt x="1168" y="805"/>
                    <a:pt x="1201" y="539"/>
                  </a:cubicBezTo>
                  <a:cubicBezTo>
                    <a:pt x="1301" y="305"/>
                    <a:pt x="1234" y="72"/>
                    <a:pt x="1001" y="5"/>
                  </a:cubicBezTo>
                  <a:cubicBezTo>
                    <a:pt x="986" y="2"/>
                    <a:pt x="972" y="1"/>
                    <a:pt x="958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188;p52">
              <a:extLst>
                <a:ext uri="{FF2B5EF4-FFF2-40B4-BE49-F238E27FC236}">
                  <a16:creationId xmlns:a16="http://schemas.microsoft.com/office/drawing/2014/main" id="{F60B8A0B-83C8-8FEB-4F3D-2727BCB391C3}"/>
                </a:ext>
              </a:extLst>
            </p:cNvPr>
            <p:cNvSpPr/>
            <p:nvPr/>
          </p:nvSpPr>
          <p:spPr>
            <a:xfrm>
              <a:off x="4565800" y="7225550"/>
              <a:ext cx="26700" cy="51625"/>
            </a:xfrm>
            <a:custGeom>
              <a:avLst/>
              <a:gdLst/>
              <a:ahLst/>
              <a:cxnLst/>
              <a:rect l="l" t="t" r="r" b="b"/>
              <a:pathLst>
                <a:path w="1068" h="2065" extrusionOk="0">
                  <a:moveTo>
                    <a:pt x="470" y="1"/>
                  </a:moveTo>
                  <a:cubicBezTo>
                    <a:pt x="426" y="1"/>
                    <a:pt x="381" y="10"/>
                    <a:pt x="334" y="30"/>
                  </a:cubicBezTo>
                  <a:cubicBezTo>
                    <a:pt x="1" y="130"/>
                    <a:pt x="267" y="931"/>
                    <a:pt x="267" y="1064"/>
                  </a:cubicBezTo>
                  <a:cubicBezTo>
                    <a:pt x="267" y="1098"/>
                    <a:pt x="301" y="1364"/>
                    <a:pt x="334" y="1598"/>
                  </a:cubicBezTo>
                  <a:cubicBezTo>
                    <a:pt x="368" y="1865"/>
                    <a:pt x="501" y="2065"/>
                    <a:pt x="701" y="2065"/>
                  </a:cubicBezTo>
                  <a:cubicBezTo>
                    <a:pt x="968" y="2032"/>
                    <a:pt x="1035" y="1765"/>
                    <a:pt x="1068" y="1464"/>
                  </a:cubicBezTo>
                  <a:cubicBezTo>
                    <a:pt x="1068" y="1231"/>
                    <a:pt x="1001" y="931"/>
                    <a:pt x="1001" y="897"/>
                  </a:cubicBezTo>
                  <a:cubicBezTo>
                    <a:pt x="968" y="864"/>
                    <a:pt x="968" y="564"/>
                    <a:pt x="835" y="364"/>
                  </a:cubicBezTo>
                  <a:cubicBezTo>
                    <a:pt x="781" y="150"/>
                    <a:pt x="642" y="1"/>
                    <a:pt x="470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89;p52">
              <a:extLst>
                <a:ext uri="{FF2B5EF4-FFF2-40B4-BE49-F238E27FC236}">
                  <a16:creationId xmlns:a16="http://schemas.microsoft.com/office/drawing/2014/main" id="{0EBCBF50-150E-FF4C-EB49-FEF91269A7B7}"/>
                </a:ext>
              </a:extLst>
            </p:cNvPr>
            <p:cNvSpPr/>
            <p:nvPr/>
          </p:nvSpPr>
          <p:spPr>
            <a:xfrm>
              <a:off x="4776775" y="7058450"/>
              <a:ext cx="34225" cy="22225"/>
            </a:xfrm>
            <a:custGeom>
              <a:avLst/>
              <a:gdLst/>
              <a:ahLst/>
              <a:cxnLst/>
              <a:rect l="l" t="t" r="r" b="b"/>
              <a:pathLst>
                <a:path w="1369" h="889" extrusionOk="0">
                  <a:moveTo>
                    <a:pt x="445" y="0"/>
                  </a:moveTo>
                  <a:cubicBezTo>
                    <a:pt x="315" y="0"/>
                    <a:pt x="179" y="58"/>
                    <a:pt x="101" y="276"/>
                  </a:cubicBezTo>
                  <a:cubicBezTo>
                    <a:pt x="1" y="610"/>
                    <a:pt x="501" y="776"/>
                    <a:pt x="535" y="776"/>
                  </a:cubicBezTo>
                  <a:cubicBezTo>
                    <a:pt x="554" y="795"/>
                    <a:pt x="721" y="888"/>
                    <a:pt x="887" y="888"/>
                  </a:cubicBezTo>
                  <a:cubicBezTo>
                    <a:pt x="1015" y="888"/>
                    <a:pt x="1144" y="832"/>
                    <a:pt x="1202" y="643"/>
                  </a:cubicBezTo>
                  <a:cubicBezTo>
                    <a:pt x="1369" y="243"/>
                    <a:pt x="835" y="109"/>
                    <a:pt x="768" y="76"/>
                  </a:cubicBezTo>
                  <a:cubicBezTo>
                    <a:pt x="733" y="76"/>
                    <a:pt x="593" y="0"/>
                    <a:pt x="445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90;p52">
              <a:extLst>
                <a:ext uri="{FF2B5EF4-FFF2-40B4-BE49-F238E27FC236}">
                  <a16:creationId xmlns:a16="http://schemas.microsoft.com/office/drawing/2014/main" id="{DAEFA593-72EB-02A9-88C0-5409D0A622A9}"/>
                </a:ext>
              </a:extLst>
            </p:cNvPr>
            <p:cNvSpPr/>
            <p:nvPr/>
          </p:nvSpPr>
          <p:spPr>
            <a:xfrm>
              <a:off x="4736750" y="6562050"/>
              <a:ext cx="40900" cy="33325"/>
            </a:xfrm>
            <a:custGeom>
              <a:avLst/>
              <a:gdLst/>
              <a:ahLst/>
              <a:cxnLst/>
              <a:rect l="l" t="t" r="r" b="b"/>
              <a:pathLst>
                <a:path w="1636" h="1333" extrusionOk="0">
                  <a:moveTo>
                    <a:pt x="1093" y="1"/>
                  </a:moveTo>
                  <a:cubicBezTo>
                    <a:pt x="824" y="1"/>
                    <a:pt x="615" y="398"/>
                    <a:pt x="535" y="451"/>
                  </a:cubicBezTo>
                  <a:cubicBezTo>
                    <a:pt x="468" y="551"/>
                    <a:pt x="1" y="985"/>
                    <a:pt x="434" y="1285"/>
                  </a:cubicBezTo>
                  <a:cubicBezTo>
                    <a:pt x="478" y="1318"/>
                    <a:pt x="526" y="1332"/>
                    <a:pt x="575" y="1332"/>
                  </a:cubicBezTo>
                  <a:cubicBezTo>
                    <a:pt x="823" y="1332"/>
                    <a:pt x="1107" y="974"/>
                    <a:pt x="1135" y="918"/>
                  </a:cubicBezTo>
                  <a:cubicBezTo>
                    <a:pt x="1168" y="818"/>
                    <a:pt x="1635" y="318"/>
                    <a:pt x="1302" y="84"/>
                  </a:cubicBezTo>
                  <a:cubicBezTo>
                    <a:pt x="1229" y="25"/>
                    <a:pt x="1159" y="1"/>
                    <a:pt x="1093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91;p52">
              <a:extLst>
                <a:ext uri="{FF2B5EF4-FFF2-40B4-BE49-F238E27FC236}">
                  <a16:creationId xmlns:a16="http://schemas.microsoft.com/office/drawing/2014/main" id="{6A3916CF-5C5E-AEEF-19F7-2D5B96492C76}"/>
                </a:ext>
              </a:extLst>
            </p:cNvPr>
            <p:cNvSpPr/>
            <p:nvPr/>
          </p:nvSpPr>
          <p:spPr>
            <a:xfrm>
              <a:off x="4507425" y="6452375"/>
              <a:ext cx="30050" cy="45450"/>
            </a:xfrm>
            <a:custGeom>
              <a:avLst/>
              <a:gdLst/>
              <a:ahLst/>
              <a:cxnLst/>
              <a:rect l="l" t="t" r="r" b="b"/>
              <a:pathLst>
                <a:path w="1202" h="1818" extrusionOk="0">
                  <a:moveTo>
                    <a:pt x="402" y="0"/>
                  </a:moveTo>
                  <a:cubicBezTo>
                    <a:pt x="391" y="0"/>
                    <a:pt x="379" y="1"/>
                    <a:pt x="368" y="2"/>
                  </a:cubicBezTo>
                  <a:cubicBezTo>
                    <a:pt x="1" y="102"/>
                    <a:pt x="167" y="869"/>
                    <a:pt x="201" y="969"/>
                  </a:cubicBezTo>
                  <a:cubicBezTo>
                    <a:pt x="201" y="1093"/>
                    <a:pt x="344" y="1817"/>
                    <a:pt x="710" y="1817"/>
                  </a:cubicBezTo>
                  <a:cubicBezTo>
                    <a:pt x="739" y="1817"/>
                    <a:pt x="769" y="1813"/>
                    <a:pt x="801" y="1803"/>
                  </a:cubicBezTo>
                  <a:cubicBezTo>
                    <a:pt x="1201" y="1636"/>
                    <a:pt x="968" y="869"/>
                    <a:pt x="935" y="802"/>
                  </a:cubicBezTo>
                  <a:cubicBezTo>
                    <a:pt x="869" y="672"/>
                    <a:pt x="868" y="0"/>
                    <a:pt x="402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2;p52">
              <a:extLst>
                <a:ext uri="{FF2B5EF4-FFF2-40B4-BE49-F238E27FC236}">
                  <a16:creationId xmlns:a16="http://schemas.microsoft.com/office/drawing/2014/main" id="{053A48AC-EE45-28F5-E11C-1D0FBF770B86}"/>
                </a:ext>
              </a:extLst>
            </p:cNvPr>
            <p:cNvSpPr/>
            <p:nvPr/>
          </p:nvSpPr>
          <p:spPr>
            <a:xfrm>
              <a:off x="4187200" y="6536300"/>
              <a:ext cx="36725" cy="30050"/>
            </a:xfrm>
            <a:custGeom>
              <a:avLst/>
              <a:gdLst/>
              <a:ahLst/>
              <a:cxnLst/>
              <a:rect l="l" t="t" r="r" b="b"/>
              <a:pathLst>
                <a:path w="1469" h="1202" extrusionOk="0">
                  <a:moveTo>
                    <a:pt x="523" y="0"/>
                  </a:moveTo>
                  <a:cubicBezTo>
                    <a:pt x="444" y="0"/>
                    <a:pt x="358" y="32"/>
                    <a:pt x="267" y="114"/>
                  </a:cubicBezTo>
                  <a:cubicBezTo>
                    <a:pt x="0" y="347"/>
                    <a:pt x="401" y="781"/>
                    <a:pt x="434" y="814"/>
                  </a:cubicBezTo>
                  <a:cubicBezTo>
                    <a:pt x="461" y="841"/>
                    <a:pt x="675" y="1202"/>
                    <a:pt x="929" y="1202"/>
                  </a:cubicBezTo>
                  <a:cubicBezTo>
                    <a:pt x="996" y="1202"/>
                    <a:pt x="1065" y="1177"/>
                    <a:pt x="1135" y="1114"/>
                  </a:cubicBezTo>
                  <a:cubicBezTo>
                    <a:pt x="1468" y="814"/>
                    <a:pt x="1001" y="447"/>
                    <a:pt x="968" y="347"/>
                  </a:cubicBezTo>
                  <a:cubicBezTo>
                    <a:pt x="943" y="297"/>
                    <a:pt x="766" y="0"/>
                    <a:pt x="523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A5C21E-9933-D607-CD48-0CA814DF2E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4525" y="464272"/>
            <a:ext cx="1810039" cy="603250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4400" dirty="0">
                <a:solidFill>
                  <a:srgbClr val="A0D1A6"/>
                </a:solidFill>
                <a:cs typeface="B Lotus" panose="00000400000000000000" pitchFamily="2" charset="-78"/>
              </a:rPr>
              <a:t>مقایسه</a:t>
            </a:r>
            <a:endParaRPr lang="en-US" sz="4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7CAE6B53-CCE4-C607-250D-FB5AEAAF23FD}"/>
              </a:ext>
            </a:extLst>
          </p:cNvPr>
          <p:cNvSpPr txBox="1">
            <a:spLocks/>
          </p:cNvSpPr>
          <p:nvPr/>
        </p:nvSpPr>
        <p:spPr>
          <a:xfrm>
            <a:off x="1863436" y="1921741"/>
            <a:ext cx="1327582" cy="60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None/>
            </a:pPr>
            <a:r>
              <a:rPr lang="fa-IR" sz="32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32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CA769FB5-0B84-FB59-FBE0-3241B1325709}"/>
              </a:ext>
            </a:extLst>
          </p:cNvPr>
          <p:cNvSpPr txBox="1">
            <a:spLocks/>
          </p:cNvSpPr>
          <p:nvPr/>
        </p:nvSpPr>
        <p:spPr>
          <a:xfrm>
            <a:off x="5350806" y="1921741"/>
            <a:ext cx="1327582" cy="60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None/>
            </a:pPr>
            <a:r>
              <a:rPr lang="fa-IR" sz="32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32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5FC7EE-4F11-FAA4-53FE-635914E5D6DC}"/>
              </a:ext>
            </a:extLst>
          </p:cNvPr>
          <p:cNvSpPr txBox="1">
            <a:spLocks/>
          </p:cNvSpPr>
          <p:nvPr/>
        </p:nvSpPr>
        <p:spPr>
          <a:xfrm>
            <a:off x="1463891" y="2571750"/>
            <a:ext cx="2126671" cy="189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r" rtl="1">
              <a:buNone/>
            </a:pPr>
            <a:r>
              <a:rPr lang="fa-IR" sz="1600" dirty="0">
                <a:solidFill>
                  <a:srgbClr val="A0D1A6"/>
                </a:solidFill>
                <a:cs typeface="B Lotus" panose="00000400000000000000" pitchFamily="2" charset="-78"/>
              </a:rPr>
              <a:t>توضیحات</a:t>
            </a:r>
            <a:r>
              <a:rPr lang="fa-IR" sz="2000" dirty="0">
                <a:solidFill>
                  <a:srgbClr val="A0D1A6"/>
                </a:solidFill>
                <a:cs typeface="B Lotus" panose="00000400000000000000" pitchFamily="2" charset="-78"/>
              </a:rPr>
              <a:t>:</a:t>
            </a:r>
            <a:endParaRPr lang="en-US" sz="2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538AB31-AB9F-CE40-4ACC-E3B0A5F06345}"/>
              </a:ext>
            </a:extLst>
          </p:cNvPr>
          <p:cNvSpPr txBox="1">
            <a:spLocks/>
          </p:cNvSpPr>
          <p:nvPr/>
        </p:nvSpPr>
        <p:spPr>
          <a:xfrm>
            <a:off x="4781647" y="2571750"/>
            <a:ext cx="2169430" cy="189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r" rtl="1">
              <a:buNone/>
            </a:pPr>
            <a:r>
              <a:rPr lang="fa-IR" sz="1600" dirty="0">
                <a:solidFill>
                  <a:srgbClr val="A0D1A6"/>
                </a:solidFill>
                <a:cs typeface="B Lotus" panose="00000400000000000000" pitchFamily="2" charset="-78"/>
              </a:rPr>
              <a:t>توضیحات</a:t>
            </a:r>
            <a:r>
              <a:rPr lang="fa-IR" sz="2000" dirty="0">
                <a:solidFill>
                  <a:srgbClr val="A0D1A6"/>
                </a:solidFill>
                <a:cs typeface="B Lotus" panose="00000400000000000000" pitchFamily="2" charset="-78"/>
              </a:rPr>
              <a:t>:</a:t>
            </a:r>
            <a:endParaRPr lang="en-US" sz="2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grpSp>
        <p:nvGrpSpPr>
          <p:cNvPr id="109" name="Google Shape;1980;p52">
            <a:extLst>
              <a:ext uri="{FF2B5EF4-FFF2-40B4-BE49-F238E27FC236}">
                <a16:creationId xmlns:a16="http://schemas.microsoft.com/office/drawing/2014/main" id="{02EB1FAC-6769-432F-A8B1-B65A4CDD8A0C}"/>
              </a:ext>
            </a:extLst>
          </p:cNvPr>
          <p:cNvGrpSpPr/>
          <p:nvPr/>
        </p:nvGrpSpPr>
        <p:grpSpPr>
          <a:xfrm>
            <a:off x="-482911" y="1452864"/>
            <a:ext cx="1462571" cy="1681413"/>
            <a:chOff x="-2710600" y="10854825"/>
            <a:chExt cx="1049100" cy="1206075"/>
          </a:xfrm>
        </p:grpSpPr>
        <p:sp>
          <p:nvSpPr>
            <p:cNvPr id="110" name="Google Shape;1981;p52">
              <a:extLst>
                <a:ext uri="{FF2B5EF4-FFF2-40B4-BE49-F238E27FC236}">
                  <a16:creationId xmlns:a16="http://schemas.microsoft.com/office/drawing/2014/main" id="{CFC45A8E-DFF8-095A-80FA-A80050D21ABF}"/>
                </a:ext>
              </a:extLst>
            </p:cNvPr>
            <p:cNvSpPr/>
            <p:nvPr/>
          </p:nvSpPr>
          <p:spPr>
            <a:xfrm>
              <a:off x="-2218600" y="11655600"/>
              <a:ext cx="105950" cy="311900"/>
            </a:xfrm>
            <a:custGeom>
              <a:avLst/>
              <a:gdLst/>
              <a:ahLst/>
              <a:cxnLst/>
              <a:rect l="l" t="t" r="r" b="b"/>
              <a:pathLst>
                <a:path w="4238" h="12476" fill="none" extrusionOk="0">
                  <a:moveTo>
                    <a:pt x="668" y="0"/>
                  </a:moveTo>
                  <a:cubicBezTo>
                    <a:pt x="668" y="0"/>
                    <a:pt x="1" y="2769"/>
                    <a:pt x="2136" y="6872"/>
                  </a:cubicBezTo>
                  <a:cubicBezTo>
                    <a:pt x="4237" y="11008"/>
                    <a:pt x="2369" y="12476"/>
                    <a:pt x="2369" y="12476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982;p52">
              <a:extLst>
                <a:ext uri="{FF2B5EF4-FFF2-40B4-BE49-F238E27FC236}">
                  <a16:creationId xmlns:a16="http://schemas.microsoft.com/office/drawing/2014/main" id="{D196A25E-8FF1-C08D-305B-F8BE756192A8}"/>
                </a:ext>
              </a:extLst>
            </p:cNvPr>
            <p:cNvSpPr/>
            <p:nvPr/>
          </p:nvSpPr>
          <p:spPr>
            <a:xfrm>
              <a:off x="-2131850" y="11703950"/>
              <a:ext cx="95075" cy="301075"/>
            </a:xfrm>
            <a:custGeom>
              <a:avLst/>
              <a:gdLst/>
              <a:ahLst/>
              <a:cxnLst/>
              <a:rect l="l" t="t" r="r" b="b"/>
              <a:pathLst>
                <a:path w="3803" h="12043" fill="none" extrusionOk="0">
                  <a:moveTo>
                    <a:pt x="0" y="1"/>
                  </a:moveTo>
                  <a:cubicBezTo>
                    <a:pt x="0" y="1"/>
                    <a:pt x="1801" y="2202"/>
                    <a:pt x="1635" y="6873"/>
                  </a:cubicBezTo>
                  <a:cubicBezTo>
                    <a:pt x="1468" y="11543"/>
                    <a:pt x="3803" y="12043"/>
                    <a:pt x="3803" y="12043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983;p52">
              <a:extLst>
                <a:ext uri="{FF2B5EF4-FFF2-40B4-BE49-F238E27FC236}">
                  <a16:creationId xmlns:a16="http://schemas.microsoft.com/office/drawing/2014/main" id="{72421B08-FDE4-6963-48B2-9D50899E0EEB}"/>
                </a:ext>
              </a:extLst>
            </p:cNvPr>
            <p:cNvSpPr/>
            <p:nvPr/>
          </p:nvSpPr>
          <p:spPr>
            <a:xfrm>
              <a:off x="-1930875" y="11626400"/>
              <a:ext cx="105925" cy="311925"/>
            </a:xfrm>
            <a:custGeom>
              <a:avLst/>
              <a:gdLst/>
              <a:ahLst/>
              <a:cxnLst/>
              <a:rect l="l" t="t" r="r" b="b"/>
              <a:pathLst>
                <a:path w="4237" h="12477" fill="none" extrusionOk="0">
                  <a:moveTo>
                    <a:pt x="667" y="1"/>
                  </a:moveTo>
                  <a:cubicBezTo>
                    <a:pt x="667" y="1"/>
                    <a:pt x="0" y="2769"/>
                    <a:pt x="2135" y="6872"/>
                  </a:cubicBezTo>
                  <a:cubicBezTo>
                    <a:pt x="4236" y="11009"/>
                    <a:pt x="2368" y="12476"/>
                    <a:pt x="2368" y="12476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984;p52">
              <a:extLst>
                <a:ext uri="{FF2B5EF4-FFF2-40B4-BE49-F238E27FC236}">
                  <a16:creationId xmlns:a16="http://schemas.microsoft.com/office/drawing/2014/main" id="{2CDC0A84-D0CB-BE02-718B-84E0B14D217F}"/>
                </a:ext>
              </a:extLst>
            </p:cNvPr>
            <p:cNvSpPr/>
            <p:nvPr/>
          </p:nvSpPr>
          <p:spPr>
            <a:xfrm>
              <a:off x="-1859175" y="11684775"/>
              <a:ext cx="70925" cy="287725"/>
            </a:xfrm>
            <a:custGeom>
              <a:avLst/>
              <a:gdLst/>
              <a:ahLst/>
              <a:cxnLst/>
              <a:rect l="l" t="t" r="r" b="b"/>
              <a:pathLst>
                <a:path w="2837" h="11509" fill="none" extrusionOk="0">
                  <a:moveTo>
                    <a:pt x="268" y="1"/>
                  </a:moveTo>
                  <a:cubicBezTo>
                    <a:pt x="268" y="1"/>
                    <a:pt x="1" y="2603"/>
                    <a:pt x="1902" y="6872"/>
                  </a:cubicBezTo>
                  <a:cubicBezTo>
                    <a:pt x="2836" y="9107"/>
                    <a:pt x="2269" y="11509"/>
                    <a:pt x="2269" y="11509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985;p52">
              <a:extLst>
                <a:ext uri="{FF2B5EF4-FFF2-40B4-BE49-F238E27FC236}">
                  <a16:creationId xmlns:a16="http://schemas.microsoft.com/office/drawing/2014/main" id="{BF8ABA75-6F2F-6F28-1F23-E700DB2D07AA}"/>
                </a:ext>
              </a:extLst>
            </p:cNvPr>
            <p:cNvSpPr/>
            <p:nvPr/>
          </p:nvSpPr>
          <p:spPr>
            <a:xfrm>
              <a:off x="-2035950" y="11638075"/>
              <a:ext cx="70900" cy="287725"/>
            </a:xfrm>
            <a:custGeom>
              <a:avLst/>
              <a:gdLst/>
              <a:ahLst/>
              <a:cxnLst/>
              <a:rect l="l" t="t" r="r" b="b"/>
              <a:pathLst>
                <a:path w="2836" h="11509" fill="none" extrusionOk="0">
                  <a:moveTo>
                    <a:pt x="234" y="1"/>
                  </a:moveTo>
                  <a:cubicBezTo>
                    <a:pt x="234" y="1"/>
                    <a:pt x="0" y="2569"/>
                    <a:pt x="1868" y="6872"/>
                  </a:cubicBezTo>
                  <a:cubicBezTo>
                    <a:pt x="2835" y="9074"/>
                    <a:pt x="2235" y="11509"/>
                    <a:pt x="2235" y="11509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986;p52">
              <a:extLst>
                <a:ext uri="{FF2B5EF4-FFF2-40B4-BE49-F238E27FC236}">
                  <a16:creationId xmlns:a16="http://schemas.microsoft.com/office/drawing/2014/main" id="{CA49216A-9E40-797D-874E-7627A72567A7}"/>
                </a:ext>
              </a:extLst>
            </p:cNvPr>
            <p:cNvSpPr/>
            <p:nvPr/>
          </p:nvSpPr>
          <p:spPr>
            <a:xfrm>
              <a:off x="-1973425" y="11699800"/>
              <a:ext cx="70925" cy="287725"/>
            </a:xfrm>
            <a:custGeom>
              <a:avLst/>
              <a:gdLst/>
              <a:ahLst/>
              <a:cxnLst/>
              <a:rect l="l" t="t" r="r" b="b"/>
              <a:pathLst>
                <a:path w="2837" h="11509" fill="none" extrusionOk="0">
                  <a:moveTo>
                    <a:pt x="835" y="0"/>
                  </a:moveTo>
                  <a:cubicBezTo>
                    <a:pt x="835" y="0"/>
                    <a:pt x="1" y="3002"/>
                    <a:pt x="1869" y="7272"/>
                  </a:cubicBezTo>
                  <a:cubicBezTo>
                    <a:pt x="2836" y="9507"/>
                    <a:pt x="2836" y="11508"/>
                    <a:pt x="2836" y="11508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987;p52">
              <a:extLst>
                <a:ext uri="{FF2B5EF4-FFF2-40B4-BE49-F238E27FC236}">
                  <a16:creationId xmlns:a16="http://schemas.microsoft.com/office/drawing/2014/main" id="{89D47DFF-C0B2-18E5-0B9A-966806C11C9F}"/>
                </a:ext>
              </a:extLst>
            </p:cNvPr>
            <p:cNvSpPr/>
            <p:nvPr/>
          </p:nvSpPr>
          <p:spPr>
            <a:xfrm>
              <a:off x="-2086825" y="11687275"/>
              <a:ext cx="68400" cy="281900"/>
            </a:xfrm>
            <a:custGeom>
              <a:avLst/>
              <a:gdLst/>
              <a:ahLst/>
              <a:cxnLst/>
              <a:rect l="l" t="t" r="r" b="b"/>
              <a:pathLst>
                <a:path w="2736" h="11276" fill="none" extrusionOk="0">
                  <a:moveTo>
                    <a:pt x="2736" y="11276"/>
                  </a:moveTo>
                  <a:cubicBezTo>
                    <a:pt x="2736" y="11276"/>
                    <a:pt x="1468" y="9007"/>
                    <a:pt x="1468" y="4371"/>
                  </a:cubicBezTo>
                  <a:cubicBezTo>
                    <a:pt x="1468" y="1935"/>
                    <a:pt x="0" y="1"/>
                    <a:pt x="0" y="1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988;p52">
              <a:extLst>
                <a:ext uri="{FF2B5EF4-FFF2-40B4-BE49-F238E27FC236}">
                  <a16:creationId xmlns:a16="http://schemas.microsoft.com/office/drawing/2014/main" id="{B849D593-CA7A-119F-2E4D-90BB47960CE0}"/>
                </a:ext>
              </a:extLst>
            </p:cNvPr>
            <p:cNvSpPr/>
            <p:nvPr/>
          </p:nvSpPr>
          <p:spPr>
            <a:xfrm>
              <a:off x="-2598850" y="11712300"/>
              <a:ext cx="105925" cy="311075"/>
            </a:xfrm>
            <a:custGeom>
              <a:avLst/>
              <a:gdLst/>
              <a:ahLst/>
              <a:cxnLst/>
              <a:rect l="l" t="t" r="r" b="b"/>
              <a:pathLst>
                <a:path w="4237" h="12443" fill="none" extrusionOk="0">
                  <a:moveTo>
                    <a:pt x="667" y="0"/>
                  </a:moveTo>
                  <a:cubicBezTo>
                    <a:pt x="667" y="0"/>
                    <a:pt x="0" y="2736"/>
                    <a:pt x="2135" y="6872"/>
                  </a:cubicBezTo>
                  <a:cubicBezTo>
                    <a:pt x="4236" y="11008"/>
                    <a:pt x="2368" y="12443"/>
                    <a:pt x="2368" y="12443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989;p52">
              <a:extLst>
                <a:ext uri="{FF2B5EF4-FFF2-40B4-BE49-F238E27FC236}">
                  <a16:creationId xmlns:a16="http://schemas.microsoft.com/office/drawing/2014/main" id="{D6124451-0D1B-12E8-822C-02CFF21C6A58}"/>
                </a:ext>
              </a:extLst>
            </p:cNvPr>
            <p:cNvSpPr/>
            <p:nvPr/>
          </p:nvSpPr>
          <p:spPr>
            <a:xfrm>
              <a:off x="-2512125" y="11759825"/>
              <a:ext cx="94250" cy="301075"/>
            </a:xfrm>
            <a:custGeom>
              <a:avLst/>
              <a:gdLst/>
              <a:ahLst/>
              <a:cxnLst/>
              <a:rect l="l" t="t" r="r" b="b"/>
              <a:pathLst>
                <a:path w="3770" h="12043" fill="none" extrusionOk="0">
                  <a:moveTo>
                    <a:pt x="0" y="1"/>
                  </a:moveTo>
                  <a:cubicBezTo>
                    <a:pt x="0" y="1"/>
                    <a:pt x="1768" y="2202"/>
                    <a:pt x="1601" y="6872"/>
                  </a:cubicBezTo>
                  <a:cubicBezTo>
                    <a:pt x="1435" y="11542"/>
                    <a:pt x="3770" y="12043"/>
                    <a:pt x="3770" y="12043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990;p52">
              <a:extLst>
                <a:ext uri="{FF2B5EF4-FFF2-40B4-BE49-F238E27FC236}">
                  <a16:creationId xmlns:a16="http://schemas.microsoft.com/office/drawing/2014/main" id="{E4EAED66-F668-AD19-FAE4-02D4315852B4}"/>
                </a:ext>
              </a:extLst>
            </p:cNvPr>
            <p:cNvSpPr/>
            <p:nvPr/>
          </p:nvSpPr>
          <p:spPr>
            <a:xfrm>
              <a:off x="-2311150" y="11683100"/>
              <a:ext cx="105925" cy="311100"/>
            </a:xfrm>
            <a:custGeom>
              <a:avLst/>
              <a:gdLst/>
              <a:ahLst/>
              <a:cxnLst/>
              <a:rect l="l" t="t" r="r" b="b"/>
              <a:pathLst>
                <a:path w="4237" h="12444" fill="none" extrusionOk="0">
                  <a:moveTo>
                    <a:pt x="667" y="1"/>
                  </a:moveTo>
                  <a:cubicBezTo>
                    <a:pt x="667" y="1"/>
                    <a:pt x="0" y="2736"/>
                    <a:pt x="2102" y="6873"/>
                  </a:cubicBezTo>
                  <a:cubicBezTo>
                    <a:pt x="4237" y="11009"/>
                    <a:pt x="2369" y="12443"/>
                    <a:pt x="2369" y="12443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991;p52">
              <a:extLst>
                <a:ext uri="{FF2B5EF4-FFF2-40B4-BE49-F238E27FC236}">
                  <a16:creationId xmlns:a16="http://schemas.microsoft.com/office/drawing/2014/main" id="{C1F7FBE6-776E-3680-9B8F-38E03273D299}"/>
                </a:ext>
              </a:extLst>
            </p:cNvPr>
            <p:cNvSpPr/>
            <p:nvPr/>
          </p:nvSpPr>
          <p:spPr>
            <a:xfrm>
              <a:off x="-2239450" y="11741475"/>
              <a:ext cx="70925" cy="287750"/>
            </a:xfrm>
            <a:custGeom>
              <a:avLst/>
              <a:gdLst/>
              <a:ahLst/>
              <a:cxnLst/>
              <a:rect l="l" t="t" r="r" b="b"/>
              <a:pathLst>
                <a:path w="2837" h="11510" fill="none" extrusionOk="0">
                  <a:moveTo>
                    <a:pt x="268" y="1"/>
                  </a:moveTo>
                  <a:cubicBezTo>
                    <a:pt x="268" y="1"/>
                    <a:pt x="1" y="2570"/>
                    <a:pt x="1869" y="6873"/>
                  </a:cubicBezTo>
                  <a:cubicBezTo>
                    <a:pt x="2836" y="9074"/>
                    <a:pt x="2269" y="11509"/>
                    <a:pt x="2269" y="11509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992;p52">
              <a:extLst>
                <a:ext uri="{FF2B5EF4-FFF2-40B4-BE49-F238E27FC236}">
                  <a16:creationId xmlns:a16="http://schemas.microsoft.com/office/drawing/2014/main" id="{8182A55D-367D-DFD7-24C8-B89D739748E7}"/>
                </a:ext>
              </a:extLst>
            </p:cNvPr>
            <p:cNvSpPr/>
            <p:nvPr/>
          </p:nvSpPr>
          <p:spPr>
            <a:xfrm>
              <a:off x="-2417900" y="11693950"/>
              <a:ext cx="70900" cy="287725"/>
            </a:xfrm>
            <a:custGeom>
              <a:avLst/>
              <a:gdLst/>
              <a:ahLst/>
              <a:cxnLst/>
              <a:rect l="l" t="t" r="r" b="b"/>
              <a:pathLst>
                <a:path w="2836" h="11509" fill="none" extrusionOk="0">
                  <a:moveTo>
                    <a:pt x="267" y="1"/>
                  </a:moveTo>
                  <a:cubicBezTo>
                    <a:pt x="267" y="1"/>
                    <a:pt x="1" y="2602"/>
                    <a:pt x="1902" y="6906"/>
                  </a:cubicBezTo>
                  <a:cubicBezTo>
                    <a:pt x="2836" y="9107"/>
                    <a:pt x="2269" y="11509"/>
                    <a:pt x="2269" y="11509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993;p52">
              <a:extLst>
                <a:ext uri="{FF2B5EF4-FFF2-40B4-BE49-F238E27FC236}">
                  <a16:creationId xmlns:a16="http://schemas.microsoft.com/office/drawing/2014/main" id="{8370F1FE-D64B-8CEA-F875-CC06536A3075}"/>
                </a:ext>
              </a:extLst>
            </p:cNvPr>
            <p:cNvSpPr/>
            <p:nvPr/>
          </p:nvSpPr>
          <p:spPr>
            <a:xfrm>
              <a:off x="-2353675" y="11755675"/>
              <a:ext cx="70900" cy="287725"/>
            </a:xfrm>
            <a:custGeom>
              <a:avLst/>
              <a:gdLst/>
              <a:ahLst/>
              <a:cxnLst/>
              <a:rect l="l" t="t" r="r" b="b"/>
              <a:pathLst>
                <a:path w="2836" h="11509" fill="none" extrusionOk="0">
                  <a:moveTo>
                    <a:pt x="834" y="0"/>
                  </a:moveTo>
                  <a:cubicBezTo>
                    <a:pt x="834" y="0"/>
                    <a:pt x="0" y="3002"/>
                    <a:pt x="1868" y="7305"/>
                  </a:cubicBezTo>
                  <a:cubicBezTo>
                    <a:pt x="2835" y="9507"/>
                    <a:pt x="2835" y="11508"/>
                    <a:pt x="2835" y="11508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994;p52">
              <a:extLst>
                <a:ext uri="{FF2B5EF4-FFF2-40B4-BE49-F238E27FC236}">
                  <a16:creationId xmlns:a16="http://schemas.microsoft.com/office/drawing/2014/main" id="{C63249D5-AA8C-1D63-1318-4864CA00AA05}"/>
                </a:ext>
              </a:extLst>
            </p:cNvPr>
            <p:cNvSpPr/>
            <p:nvPr/>
          </p:nvSpPr>
          <p:spPr>
            <a:xfrm>
              <a:off x="-2467925" y="11743150"/>
              <a:ext cx="69225" cy="282725"/>
            </a:xfrm>
            <a:custGeom>
              <a:avLst/>
              <a:gdLst/>
              <a:ahLst/>
              <a:cxnLst/>
              <a:rect l="l" t="t" r="r" b="b"/>
              <a:pathLst>
                <a:path w="2769" h="11309" fill="none" extrusionOk="0">
                  <a:moveTo>
                    <a:pt x="2769" y="11309"/>
                  </a:moveTo>
                  <a:cubicBezTo>
                    <a:pt x="2769" y="11309"/>
                    <a:pt x="1501" y="9007"/>
                    <a:pt x="1501" y="4371"/>
                  </a:cubicBezTo>
                  <a:cubicBezTo>
                    <a:pt x="1501" y="1969"/>
                    <a:pt x="0" y="1"/>
                    <a:pt x="0" y="1"/>
                  </a:cubicBezTo>
                </a:path>
              </a:pathLst>
            </a:custGeom>
            <a:solidFill>
              <a:schemeClr val="accent6"/>
            </a:solidFill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995;p52">
              <a:extLst>
                <a:ext uri="{FF2B5EF4-FFF2-40B4-BE49-F238E27FC236}">
                  <a16:creationId xmlns:a16="http://schemas.microsoft.com/office/drawing/2014/main" id="{E229335A-4CE1-30D8-4542-2C5DC44C1708}"/>
                </a:ext>
              </a:extLst>
            </p:cNvPr>
            <p:cNvSpPr/>
            <p:nvPr/>
          </p:nvSpPr>
          <p:spPr>
            <a:xfrm>
              <a:off x="-2710600" y="10854825"/>
              <a:ext cx="1012400" cy="1054075"/>
            </a:xfrm>
            <a:custGeom>
              <a:avLst/>
              <a:gdLst/>
              <a:ahLst/>
              <a:cxnLst/>
              <a:rect l="l" t="t" r="r" b="b"/>
              <a:pathLst>
                <a:path w="40496" h="42163" extrusionOk="0">
                  <a:moveTo>
                    <a:pt x="12502" y="0"/>
                  </a:moveTo>
                  <a:cubicBezTo>
                    <a:pt x="12350" y="0"/>
                    <a:pt x="12196" y="3"/>
                    <a:pt x="12042" y="8"/>
                  </a:cubicBezTo>
                  <a:cubicBezTo>
                    <a:pt x="6638" y="175"/>
                    <a:pt x="5771" y="5379"/>
                    <a:pt x="5337" y="8981"/>
                  </a:cubicBezTo>
                  <a:cubicBezTo>
                    <a:pt x="4503" y="16620"/>
                    <a:pt x="5371" y="23792"/>
                    <a:pt x="2102" y="30697"/>
                  </a:cubicBezTo>
                  <a:cubicBezTo>
                    <a:pt x="767" y="33499"/>
                    <a:pt x="0" y="36568"/>
                    <a:pt x="834" y="39370"/>
                  </a:cubicBezTo>
                  <a:cubicBezTo>
                    <a:pt x="1471" y="41404"/>
                    <a:pt x="3121" y="42163"/>
                    <a:pt x="5227" y="42163"/>
                  </a:cubicBezTo>
                  <a:cubicBezTo>
                    <a:pt x="7092" y="42163"/>
                    <a:pt x="9315" y="41568"/>
                    <a:pt x="11508" y="40737"/>
                  </a:cubicBezTo>
                  <a:cubicBezTo>
                    <a:pt x="16582" y="38848"/>
                    <a:pt x="21940" y="37789"/>
                    <a:pt x="27334" y="37789"/>
                  </a:cubicBezTo>
                  <a:cubicBezTo>
                    <a:pt x="28607" y="37789"/>
                    <a:pt x="29882" y="37848"/>
                    <a:pt x="31156" y="37969"/>
                  </a:cubicBezTo>
                  <a:cubicBezTo>
                    <a:pt x="31805" y="38025"/>
                    <a:pt x="32449" y="38058"/>
                    <a:pt x="33078" y="38058"/>
                  </a:cubicBezTo>
                  <a:cubicBezTo>
                    <a:pt x="36167" y="38058"/>
                    <a:pt x="38864" y="37272"/>
                    <a:pt x="39695" y="34666"/>
                  </a:cubicBezTo>
                  <a:cubicBezTo>
                    <a:pt x="40496" y="32165"/>
                    <a:pt x="38494" y="29529"/>
                    <a:pt x="35626" y="27194"/>
                  </a:cubicBezTo>
                  <a:cubicBezTo>
                    <a:pt x="29121" y="21991"/>
                    <a:pt x="25852" y="13318"/>
                    <a:pt x="22316" y="5812"/>
                  </a:cubicBezTo>
                  <a:cubicBezTo>
                    <a:pt x="20735" y="2391"/>
                    <a:pt x="17060" y="0"/>
                    <a:pt x="12502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996;p52">
              <a:extLst>
                <a:ext uri="{FF2B5EF4-FFF2-40B4-BE49-F238E27FC236}">
                  <a16:creationId xmlns:a16="http://schemas.microsoft.com/office/drawing/2014/main" id="{BE56DDA9-5050-887F-5BDD-A4A5C011844D}"/>
                </a:ext>
              </a:extLst>
            </p:cNvPr>
            <p:cNvSpPr/>
            <p:nvPr/>
          </p:nvSpPr>
          <p:spPr>
            <a:xfrm>
              <a:off x="-2688925" y="11591375"/>
              <a:ext cx="1027425" cy="353600"/>
            </a:xfrm>
            <a:custGeom>
              <a:avLst/>
              <a:gdLst/>
              <a:ahLst/>
              <a:cxnLst/>
              <a:rect l="l" t="t" r="r" b="b"/>
              <a:pathLst>
                <a:path w="41097" h="14144" extrusionOk="0">
                  <a:moveTo>
                    <a:pt x="37327" y="1"/>
                  </a:moveTo>
                  <a:lnTo>
                    <a:pt x="37327" y="1"/>
                  </a:lnTo>
                  <a:cubicBezTo>
                    <a:pt x="37861" y="1068"/>
                    <a:pt x="38028" y="2169"/>
                    <a:pt x="37694" y="3236"/>
                  </a:cubicBezTo>
                  <a:cubicBezTo>
                    <a:pt x="36840" y="5853"/>
                    <a:pt x="34077" y="6673"/>
                    <a:pt x="30905" y="6673"/>
                  </a:cubicBezTo>
                  <a:cubicBezTo>
                    <a:pt x="30235" y="6673"/>
                    <a:pt x="29547" y="6636"/>
                    <a:pt x="28854" y="6572"/>
                  </a:cubicBezTo>
                  <a:cubicBezTo>
                    <a:pt x="27567" y="6453"/>
                    <a:pt x="26275" y="6395"/>
                    <a:pt x="24984" y="6395"/>
                  </a:cubicBezTo>
                  <a:cubicBezTo>
                    <a:pt x="19388" y="6395"/>
                    <a:pt x="13805" y="7483"/>
                    <a:pt x="8573" y="9407"/>
                  </a:cubicBezTo>
                  <a:cubicBezTo>
                    <a:pt x="6301" y="10254"/>
                    <a:pt x="3993" y="10854"/>
                    <a:pt x="2044" y="10854"/>
                  </a:cubicBezTo>
                  <a:cubicBezTo>
                    <a:pt x="1304" y="10854"/>
                    <a:pt x="616" y="10768"/>
                    <a:pt x="0" y="10575"/>
                  </a:cubicBezTo>
                  <a:lnTo>
                    <a:pt x="0" y="10575"/>
                  </a:lnTo>
                  <a:cubicBezTo>
                    <a:pt x="67" y="10808"/>
                    <a:pt x="134" y="11075"/>
                    <a:pt x="234" y="11309"/>
                  </a:cubicBezTo>
                  <a:cubicBezTo>
                    <a:pt x="888" y="13377"/>
                    <a:pt x="2592" y="14143"/>
                    <a:pt x="4763" y="14143"/>
                  </a:cubicBezTo>
                  <a:cubicBezTo>
                    <a:pt x="6690" y="14143"/>
                    <a:pt x="8984" y="13541"/>
                    <a:pt x="11242" y="12710"/>
                  </a:cubicBezTo>
                  <a:cubicBezTo>
                    <a:pt x="16415" y="10753"/>
                    <a:pt x="21934" y="9679"/>
                    <a:pt x="27468" y="9679"/>
                  </a:cubicBezTo>
                  <a:cubicBezTo>
                    <a:pt x="28820" y="9679"/>
                    <a:pt x="30174" y="9743"/>
                    <a:pt x="31523" y="9874"/>
                  </a:cubicBezTo>
                  <a:cubicBezTo>
                    <a:pt x="32215" y="9938"/>
                    <a:pt x="32904" y="9975"/>
                    <a:pt x="33574" y="9975"/>
                  </a:cubicBezTo>
                  <a:cubicBezTo>
                    <a:pt x="36745" y="9975"/>
                    <a:pt x="39509" y="9155"/>
                    <a:pt x="40363" y="6539"/>
                  </a:cubicBezTo>
                  <a:cubicBezTo>
                    <a:pt x="41096" y="4370"/>
                    <a:pt x="39662" y="2102"/>
                    <a:pt x="37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997;p52">
              <a:extLst>
                <a:ext uri="{FF2B5EF4-FFF2-40B4-BE49-F238E27FC236}">
                  <a16:creationId xmlns:a16="http://schemas.microsoft.com/office/drawing/2014/main" id="{F9674159-F813-1B06-82D4-9AF1C96288E6}"/>
                </a:ext>
              </a:extLst>
            </p:cNvPr>
            <p:cNvSpPr/>
            <p:nvPr/>
          </p:nvSpPr>
          <p:spPr>
            <a:xfrm>
              <a:off x="-2623050" y="10934975"/>
              <a:ext cx="778075" cy="848475"/>
            </a:xfrm>
            <a:custGeom>
              <a:avLst/>
              <a:gdLst/>
              <a:ahLst/>
              <a:cxnLst/>
              <a:rect l="l" t="t" r="r" b="b"/>
              <a:pathLst>
                <a:path w="31123" h="33939" extrusionOk="0">
                  <a:moveTo>
                    <a:pt x="9578" y="1"/>
                  </a:moveTo>
                  <a:cubicBezTo>
                    <a:pt x="9489" y="1"/>
                    <a:pt x="9398" y="2"/>
                    <a:pt x="9307" y="5"/>
                  </a:cubicBezTo>
                  <a:cubicBezTo>
                    <a:pt x="5138" y="138"/>
                    <a:pt x="4471" y="4341"/>
                    <a:pt x="4137" y="7243"/>
                  </a:cubicBezTo>
                  <a:cubicBezTo>
                    <a:pt x="3470" y="13414"/>
                    <a:pt x="4170" y="19152"/>
                    <a:pt x="1635" y="24756"/>
                  </a:cubicBezTo>
                  <a:cubicBezTo>
                    <a:pt x="601" y="27024"/>
                    <a:pt x="1" y="29492"/>
                    <a:pt x="701" y="31694"/>
                  </a:cubicBezTo>
                  <a:cubicBezTo>
                    <a:pt x="1195" y="33333"/>
                    <a:pt x="2451" y="33938"/>
                    <a:pt x="4054" y="33938"/>
                  </a:cubicBezTo>
                  <a:cubicBezTo>
                    <a:pt x="5484" y="33938"/>
                    <a:pt x="7190" y="33456"/>
                    <a:pt x="8874" y="32795"/>
                  </a:cubicBezTo>
                  <a:cubicBezTo>
                    <a:pt x="12794" y="31270"/>
                    <a:pt x="16937" y="30390"/>
                    <a:pt x="21121" y="30390"/>
                  </a:cubicBezTo>
                  <a:cubicBezTo>
                    <a:pt x="22063" y="30390"/>
                    <a:pt x="23007" y="30434"/>
                    <a:pt x="23951" y="30526"/>
                  </a:cubicBezTo>
                  <a:cubicBezTo>
                    <a:pt x="24478" y="30581"/>
                    <a:pt x="25003" y="30612"/>
                    <a:pt x="25515" y="30612"/>
                  </a:cubicBezTo>
                  <a:cubicBezTo>
                    <a:pt x="27825" y="30612"/>
                    <a:pt x="29861" y="29973"/>
                    <a:pt x="30489" y="27925"/>
                  </a:cubicBezTo>
                  <a:cubicBezTo>
                    <a:pt x="31123" y="25923"/>
                    <a:pt x="29555" y="23788"/>
                    <a:pt x="27354" y="21920"/>
                  </a:cubicBezTo>
                  <a:cubicBezTo>
                    <a:pt x="22383" y="17684"/>
                    <a:pt x="19882" y="10746"/>
                    <a:pt x="17180" y="4675"/>
                  </a:cubicBezTo>
                  <a:cubicBezTo>
                    <a:pt x="15911" y="1909"/>
                    <a:pt x="13119" y="1"/>
                    <a:pt x="95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998;p52">
              <a:extLst>
                <a:ext uri="{FF2B5EF4-FFF2-40B4-BE49-F238E27FC236}">
                  <a16:creationId xmlns:a16="http://schemas.microsoft.com/office/drawing/2014/main" id="{8168020D-987B-FE0D-7BE5-EFC052A1F91C}"/>
                </a:ext>
              </a:extLst>
            </p:cNvPr>
            <p:cNvSpPr/>
            <p:nvPr/>
          </p:nvSpPr>
          <p:spPr>
            <a:xfrm>
              <a:off x="-2492950" y="10968425"/>
              <a:ext cx="191825" cy="223575"/>
            </a:xfrm>
            <a:custGeom>
              <a:avLst/>
              <a:gdLst/>
              <a:ahLst/>
              <a:cxnLst/>
              <a:rect l="l" t="t" r="r" b="b"/>
              <a:pathLst>
                <a:path w="7673" h="8943" extrusionOk="0">
                  <a:moveTo>
                    <a:pt x="4437" y="1"/>
                  </a:moveTo>
                  <a:cubicBezTo>
                    <a:pt x="4003" y="68"/>
                    <a:pt x="3536" y="134"/>
                    <a:pt x="3103" y="301"/>
                  </a:cubicBezTo>
                  <a:cubicBezTo>
                    <a:pt x="2836" y="401"/>
                    <a:pt x="2636" y="501"/>
                    <a:pt x="2435" y="635"/>
                  </a:cubicBezTo>
                  <a:cubicBezTo>
                    <a:pt x="2335" y="735"/>
                    <a:pt x="2202" y="801"/>
                    <a:pt x="2102" y="902"/>
                  </a:cubicBezTo>
                  <a:lnTo>
                    <a:pt x="2002" y="968"/>
                  </a:lnTo>
                  <a:lnTo>
                    <a:pt x="1968" y="1002"/>
                  </a:lnTo>
                  <a:lnTo>
                    <a:pt x="1935" y="1002"/>
                  </a:lnTo>
                  <a:lnTo>
                    <a:pt x="1835" y="1102"/>
                  </a:lnTo>
                  <a:cubicBezTo>
                    <a:pt x="1501" y="1435"/>
                    <a:pt x="1168" y="1802"/>
                    <a:pt x="968" y="2169"/>
                  </a:cubicBezTo>
                  <a:cubicBezTo>
                    <a:pt x="701" y="2569"/>
                    <a:pt x="567" y="2936"/>
                    <a:pt x="434" y="3303"/>
                  </a:cubicBezTo>
                  <a:cubicBezTo>
                    <a:pt x="301" y="3670"/>
                    <a:pt x="167" y="4070"/>
                    <a:pt x="134" y="4404"/>
                  </a:cubicBezTo>
                  <a:cubicBezTo>
                    <a:pt x="0" y="5071"/>
                    <a:pt x="0" y="5672"/>
                    <a:pt x="67" y="6239"/>
                  </a:cubicBezTo>
                  <a:cubicBezTo>
                    <a:pt x="100" y="6772"/>
                    <a:pt x="167" y="7173"/>
                    <a:pt x="267" y="7473"/>
                  </a:cubicBezTo>
                  <a:cubicBezTo>
                    <a:pt x="267" y="7606"/>
                    <a:pt x="301" y="7740"/>
                    <a:pt x="334" y="7806"/>
                  </a:cubicBezTo>
                  <a:cubicBezTo>
                    <a:pt x="401" y="7907"/>
                    <a:pt x="401" y="7940"/>
                    <a:pt x="401" y="7940"/>
                  </a:cubicBezTo>
                  <a:cubicBezTo>
                    <a:pt x="433" y="8457"/>
                    <a:pt x="809" y="8942"/>
                    <a:pt x="1318" y="8942"/>
                  </a:cubicBezTo>
                  <a:cubicBezTo>
                    <a:pt x="1334" y="8942"/>
                    <a:pt x="1351" y="8942"/>
                    <a:pt x="1368" y="8941"/>
                  </a:cubicBezTo>
                  <a:cubicBezTo>
                    <a:pt x="1935" y="8907"/>
                    <a:pt x="2335" y="8440"/>
                    <a:pt x="2335" y="7907"/>
                  </a:cubicBezTo>
                  <a:lnTo>
                    <a:pt x="2369" y="7806"/>
                  </a:lnTo>
                  <a:cubicBezTo>
                    <a:pt x="2435" y="7740"/>
                    <a:pt x="2469" y="7640"/>
                    <a:pt x="2502" y="7506"/>
                  </a:cubicBezTo>
                  <a:cubicBezTo>
                    <a:pt x="2602" y="7306"/>
                    <a:pt x="2702" y="6973"/>
                    <a:pt x="2869" y="6572"/>
                  </a:cubicBezTo>
                  <a:cubicBezTo>
                    <a:pt x="3036" y="6139"/>
                    <a:pt x="3203" y="5738"/>
                    <a:pt x="3436" y="5305"/>
                  </a:cubicBezTo>
                  <a:cubicBezTo>
                    <a:pt x="3503" y="5105"/>
                    <a:pt x="3603" y="4904"/>
                    <a:pt x="3703" y="4738"/>
                  </a:cubicBezTo>
                  <a:cubicBezTo>
                    <a:pt x="3836" y="4504"/>
                    <a:pt x="3937" y="4337"/>
                    <a:pt x="4037" y="4237"/>
                  </a:cubicBezTo>
                  <a:cubicBezTo>
                    <a:pt x="4122" y="4123"/>
                    <a:pt x="4232" y="4009"/>
                    <a:pt x="4304" y="3937"/>
                  </a:cubicBezTo>
                  <a:lnTo>
                    <a:pt x="4337" y="3937"/>
                  </a:lnTo>
                  <a:lnTo>
                    <a:pt x="4370" y="3904"/>
                  </a:lnTo>
                  <a:lnTo>
                    <a:pt x="4470" y="3804"/>
                  </a:lnTo>
                  <a:cubicBezTo>
                    <a:pt x="4504" y="3770"/>
                    <a:pt x="4537" y="3770"/>
                    <a:pt x="4604" y="3737"/>
                  </a:cubicBezTo>
                  <a:cubicBezTo>
                    <a:pt x="4670" y="3670"/>
                    <a:pt x="4770" y="3603"/>
                    <a:pt x="4837" y="3570"/>
                  </a:cubicBezTo>
                  <a:cubicBezTo>
                    <a:pt x="4937" y="3470"/>
                    <a:pt x="5037" y="3437"/>
                    <a:pt x="5171" y="3403"/>
                  </a:cubicBezTo>
                  <a:lnTo>
                    <a:pt x="5538" y="3270"/>
                  </a:lnTo>
                  <a:cubicBezTo>
                    <a:pt x="5671" y="3237"/>
                    <a:pt x="5805" y="3170"/>
                    <a:pt x="5938" y="3170"/>
                  </a:cubicBezTo>
                  <a:cubicBezTo>
                    <a:pt x="6038" y="3136"/>
                    <a:pt x="6138" y="3136"/>
                    <a:pt x="6205" y="3136"/>
                  </a:cubicBezTo>
                  <a:lnTo>
                    <a:pt x="6338" y="3136"/>
                  </a:lnTo>
                  <a:lnTo>
                    <a:pt x="6638" y="3103"/>
                  </a:lnTo>
                  <a:cubicBezTo>
                    <a:pt x="6772" y="3070"/>
                    <a:pt x="6872" y="3003"/>
                    <a:pt x="7005" y="2936"/>
                  </a:cubicBezTo>
                  <a:cubicBezTo>
                    <a:pt x="7539" y="2603"/>
                    <a:pt x="7673" y="1902"/>
                    <a:pt x="7339" y="1402"/>
                  </a:cubicBezTo>
                  <a:cubicBezTo>
                    <a:pt x="7339" y="1402"/>
                    <a:pt x="7306" y="1335"/>
                    <a:pt x="7272" y="1268"/>
                  </a:cubicBezTo>
                  <a:cubicBezTo>
                    <a:pt x="7172" y="1235"/>
                    <a:pt x="7105" y="1102"/>
                    <a:pt x="6972" y="968"/>
                  </a:cubicBezTo>
                  <a:cubicBezTo>
                    <a:pt x="6705" y="735"/>
                    <a:pt x="6272" y="401"/>
                    <a:pt x="5604" y="168"/>
                  </a:cubicBezTo>
                  <a:cubicBezTo>
                    <a:pt x="5271" y="68"/>
                    <a:pt x="4837" y="1"/>
                    <a:pt x="4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1454;p48">
            <a:extLst>
              <a:ext uri="{FF2B5EF4-FFF2-40B4-BE49-F238E27FC236}">
                <a16:creationId xmlns:a16="http://schemas.microsoft.com/office/drawing/2014/main" id="{A4D16D5E-CE62-8802-4F5D-A4DC980B7452}"/>
              </a:ext>
            </a:extLst>
          </p:cNvPr>
          <p:cNvGrpSpPr/>
          <p:nvPr/>
        </p:nvGrpSpPr>
        <p:grpSpPr>
          <a:xfrm rot="20333331">
            <a:off x="7687455" y="3942449"/>
            <a:ext cx="1771716" cy="1580901"/>
            <a:chOff x="5068453" y="637293"/>
            <a:chExt cx="1331456" cy="1188057"/>
          </a:xfrm>
        </p:grpSpPr>
        <p:grpSp>
          <p:nvGrpSpPr>
            <p:cNvPr id="129" name="Google Shape;1455;p48">
              <a:extLst>
                <a:ext uri="{FF2B5EF4-FFF2-40B4-BE49-F238E27FC236}">
                  <a16:creationId xmlns:a16="http://schemas.microsoft.com/office/drawing/2014/main" id="{A903AFCB-5AE2-CEF8-4E6D-3697C8C50FC3}"/>
                </a:ext>
              </a:extLst>
            </p:cNvPr>
            <p:cNvGrpSpPr/>
            <p:nvPr/>
          </p:nvGrpSpPr>
          <p:grpSpPr>
            <a:xfrm rot="-900116">
              <a:off x="5169176" y="767750"/>
              <a:ext cx="1130010" cy="927143"/>
              <a:chOff x="5913650" y="411588"/>
              <a:chExt cx="790767" cy="648716"/>
            </a:xfrm>
          </p:grpSpPr>
          <p:sp>
            <p:nvSpPr>
              <p:cNvPr id="144" name="Google Shape;1456;p48">
                <a:extLst>
                  <a:ext uri="{FF2B5EF4-FFF2-40B4-BE49-F238E27FC236}">
                    <a16:creationId xmlns:a16="http://schemas.microsoft.com/office/drawing/2014/main" id="{D1005ED0-D85E-54C1-AE49-F07A987E5CA8}"/>
                  </a:ext>
                </a:extLst>
              </p:cNvPr>
              <p:cNvSpPr/>
              <p:nvPr/>
            </p:nvSpPr>
            <p:spPr>
              <a:xfrm>
                <a:off x="5913650" y="411588"/>
                <a:ext cx="711350" cy="407825"/>
              </a:xfrm>
              <a:custGeom>
                <a:avLst/>
                <a:gdLst/>
                <a:ahLst/>
                <a:cxnLst/>
                <a:rect l="l" t="t" r="r" b="b"/>
                <a:pathLst>
                  <a:path w="28454" h="16313" extrusionOk="0">
                    <a:moveTo>
                      <a:pt x="14919" y="1"/>
                    </a:moveTo>
                    <a:cubicBezTo>
                      <a:pt x="8976" y="1"/>
                      <a:pt x="3114" y="3337"/>
                      <a:pt x="834" y="9089"/>
                    </a:cubicBezTo>
                    <a:cubicBezTo>
                      <a:pt x="0" y="11157"/>
                      <a:pt x="367" y="13692"/>
                      <a:pt x="2202" y="15260"/>
                    </a:cubicBezTo>
                    <a:cubicBezTo>
                      <a:pt x="3055" y="15974"/>
                      <a:pt x="4104" y="16313"/>
                      <a:pt x="5152" y="16313"/>
                    </a:cubicBezTo>
                    <a:cubicBezTo>
                      <a:pt x="6358" y="16313"/>
                      <a:pt x="7563" y="15865"/>
                      <a:pt x="8473" y="15027"/>
                    </a:cubicBezTo>
                    <a:cubicBezTo>
                      <a:pt x="9607" y="14026"/>
                      <a:pt x="9741" y="12358"/>
                      <a:pt x="10708" y="11291"/>
                    </a:cubicBezTo>
                    <a:cubicBezTo>
                      <a:pt x="11541" y="10313"/>
                      <a:pt x="12860" y="9774"/>
                      <a:pt x="14127" y="9774"/>
                    </a:cubicBezTo>
                    <a:cubicBezTo>
                      <a:pt x="15497" y="9774"/>
                      <a:pt x="16807" y="10405"/>
                      <a:pt x="17379" y="11791"/>
                    </a:cubicBezTo>
                    <a:cubicBezTo>
                      <a:pt x="17613" y="12158"/>
                      <a:pt x="17880" y="12458"/>
                      <a:pt x="18180" y="12792"/>
                    </a:cubicBezTo>
                    <a:cubicBezTo>
                      <a:pt x="19177" y="13804"/>
                      <a:pt x="20506" y="14311"/>
                      <a:pt x="21811" y="14311"/>
                    </a:cubicBezTo>
                    <a:cubicBezTo>
                      <a:pt x="23432" y="14311"/>
                      <a:pt x="25017" y="13529"/>
                      <a:pt x="25885" y="11958"/>
                    </a:cubicBezTo>
                    <a:cubicBezTo>
                      <a:pt x="28454" y="7321"/>
                      <a:pt x="24284" y="2451"/>
                      <a:pt x="19981" y="850"/>
                    </a:cubicBezTo>
                    <a:cubicBezTo>
                      <a:pt x="18342" y="276"/>
                      <a:pt x="16627" y="1"/>
                      <a:pt x="149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857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7;p48">
                <a:extLst>
                  <a:ext uri="{FF2B5EF4-FFF2-40B4-BE49-F238E27FC236}">
                    <a16:creationId xmlns:a16="http://schemas.microsoft.com/office/drawing/2014/main" id="{C48A8512-9969-7401-27B3-0F794EF44FEA}"/>
                  </a:ext>
                </a:extLst>
              </p:cNvPr>
              <p:cNvSpPr/>
              <p:nvPr/>
            </p:nvSpPr>
            <p:spPr>
              <a:xfrm>
                <a:off x="6034425" y="627763"/>
                <a:ext cx="125250" cy="118425"/>
              </a:xfrm>
              <a:custGeom>
                <a:avLst/>
                <a:gdLst/>
                <a:ahLst/>
                <a:cxnLst/>
                <a:rect l="l" t="t" r="r" b="b"/>
                <a:pathLst>
                  <a:path w="5010" h="4737" extrusionOk="0">
                    <a:moveTo>
                      <a:pt x="4288" y="0"/>
                    </a:moveTo>
                    <a:cubicBezTo>
                      <a:pt x="4039" y="0"/>
                      <a:pt x="3791" y="65"/>
                      <a:pt x="3542" y="175"/>
                    </a:cubicBezTo>
                    <a:cubicBezTo>
                      <a:pt x="3142" y="342"/>
                      <a:pt x="2675" y="509"/>
                      <a:pt x="2241" y="676"/>
                    </a:cubicBezTo>
                    <a:cubicBezTo>
                      <a:pt x="1707" y="876"/>
                      <a:pt x="1140" y="1143"/>
                      <a:pt x="707" y="1543"/>
                    </a:cubicBezTo>
                    <a:cubicBezTo>
                      <a:pt x="409" y="1865"/>
                      <a:pt x="204" y="2335"/>
                      <a:pt x="241" y="2773"/>
                    </a:cubicBezTo>
                    <a:lnTo>
                      <a:pt x="241" y="2773"/>
                    </a:lnTo>
                    <a:cubicBezTo>
                      <a:pt x="1" y="3478"/>
                      <a:pt x="31" y="4257"/>
                      <a:pt x="640" y="4612"/>
                    </a:cubicBezTo>
                    <a:cubicBezTo>
                      <a:pt x="793" y="4698"/>
                      <a:pt x="954" y="4737"/>
                      <a:pt x="1116" y="4737"/>
                    </a:cubicBezTo>
                    <a:cubicBezTo>
                      <a:pt x="1770" y="4737"/>
                      <a:pt x="2454" y="4112"/>
                      <a:pt x="2775" y="3444"/>
                    </a:cubicBezTo>
                    <a:cubicBezTo>
                      <a:pt x="3142" y="2610"/>
                      <a:pt x="3442" y="1643"/>
                      <a:pt x="4209" y="1176"/>
                    </a:cubicBezTo>
                    <a:cubicBezTo>
                      <a:pt x="4509" y="1043"/>
                      <a:pt x="4843" y="943"/>
                      <a:pt x="4910" y="642"/>
                    </a:cubicBezTo>
                    <a:cubicBezTo>
                      <a:pt x="5010" y="342"/>
                      <a:pt x="4709" y="42"/>
                      <a:pt x="4443" y="9"/>
                    </a:cubicBezTo>
                    <a:cubicBezTo>
                      <a:pt x="4391" y="3"/>
                      <a:pt x="4340" y="0"/>
                      <a:pt x="42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58;p48">
                <a:extLst>
                  <a:ext uri="{FF2B5EF4-FFF2-40B4-BE49-F238E27FC236}">
                    <a16:creationId xmlns:a16="http://schemas.microsoft.com/office/drawing/2014/main" id="{EB27C729-4A68-AF24-5E5E-D660FAFB6844}"/>
                  </a:ext>
                </a:extLst>
              </p:cNvPr>
              <p:cNvSpPr/>
              <p:nvPr/>
            </p:nvSpPr>
            <p:spPr>
              <a:xfrm>
                <a:off x="6171325" y="626213"/>
                <a:ext cx="372800" cy="142400"/>
              </a:xfrm>
              <a:custGeom>
                <a:avLst/>
                <a:gdLst/>
                <a:ahLst/>
                <a:cxnLst/>
                <a:rect l="l" t="t" r="r" b="b"/>
                <a:pathLst>
                  <a:path w="14912" h="5696" extrusionOk="0">
                    <a:moveTo>
                      <a:pt x="415" y="2584"/>
                    </a:moveTo>
                    <a:cubicBezTo>
                      <a:pt x="399" y="2602"/>
                      <a:pt x="383" y="2620"/>
                      <a:pt x="368" y="2639"/>
                    </a:cubicBezTo>
                    <a:cubicBezTo>
                      <a:pt x="247" y="2789"/>
                      <a:pt x="154" y="2939"/>
                      <a:pt x="40" y="3138"/>
                    </a:cubicBezTo>
                    <a:lnTo>
                      <a:pt x="40" y="3138"/>
                    </a:lnTo>
                    <a:cubicBezTo>
                      <a:pt x="98" y="3039"/>
                      <a:pt x="223" y="2838"/>
                      <a:pt x="415" y="2584"/>
                    </a:cubicBezTo>
                    <a:close/>
                    <a:moveTo>
                      <a:pt x="40" y="3138"/>
                    </a:moveTo>
                    <a:cubicBezTo>
                      <a:pt x="14" y="3182"/>
                      <a:pt x="1" y="3206"/>
                      <a:pt x="1" y="3206"/>
                    </a:cubicBezTo>
                    <a:cubicBezTo>
                      <a:pt x="14" y="3183"/>
                      <a:pt x="27" y="3160"/>
                      <a:pt x="40" y="3138"/>
                    </a:cubicBezTo>
                    <a:close/>
                    <a:moveTo>
                      <a:pt x="5227" y="0"/>
                    </a:moveTo>
                    <a:cubicBezTo>
                      <a:pt x="5020" y="0"/>
                      <a:pt x="4801" y="12"/>
                      <a:pt x="4571" y="37"/>
                    </a:cubicBezTo>
                    <a:cubicBezTo>
                      <a:pt x="2446" y="271"/>
                      <a:pt x="1057" y="1729"/>
                      <a:pt x="415" y="2584"/>
                    </a:cubicBezTo>
                    <a:lnTo>
                      <a:pt x="415" y="2584"/>
                    </a:lnTo>
                    <a:cubicBezTo>
                      <a:pt x="1235" y="1641"/>
                      <a:pt x="2519" y="1123"/>
                      <a:pt x="3761" y="1123"/>
                    </a:cubicBezTo>
                    <a:cubicBezTo>
                      <a:pt x="5131" y="1123"/>
                      <a:pt x="6450" y="1753"/>
                      <a:pt x="7039" y="3139"/>
                    </a:cubicBezTo>
                    <a:cubicBezTo>
                      <a:pt x="7306" y="3540"/>
                      <a:pt x="7573" y="3873"/>
                      <a:pt x="7873" y="4173"/>
                    </a:cubicBezTo>
                    <a:cubicBezTo>
                      <a:pt x="8869" y="5187"/>
                      <a:pt x="10191" y="5696"/>
                      <a:pt x="11491" y="5696"/>
                    </a:cubicBezTo>
                    <a:cubicBezTo>
                      <a:pt x="12758" y="5696"/>
                      <a:pt x="14006" y="5212"/>
                      <a:pt x="14911" y="4240"/>
                    </a:cubicBezTo>
                    <a:lnTo>
                      <a:pt x="14911" y="4240"/>
                    </a:lnTo>
                    <a:cubicBezTo>
                      <a:pt x="14325" y="4443"/>
                      <a:pt x="13773" y="4529"/>
                      <a:pt x="13258" y="4529"/>
                    </a:cubicBezTo>
                    <a:cubicBezTo>
                      <a:pt x="10901" y="4529"/>
                      <a:pt x="9342" y="2738"/>
                      <a:pt x="9040" y="2272"/>
                    </a:cubicBezTo>
                    <a:cubicBezTo>
                      <a:pt x="8701" y="1778"/>
                      <a:pt x="7791" y="0"/>
                      <a:pt x="522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59;p48">
                <a:extLst>
                  <a:ext uri="{FF2B5EF4-FFF2-40B4-BE49-F238E27FC236}">
                    <a16:creationId xmlns:a16="http://schemas.microsoft.com/office/drawing/2014/main" id="{7F2C233B-CB38-04B5-A46D-6F438F2597BC}"/>
                  </a:ext>
                </a:extLst>
              </p:cNvPr>
              <p:cNvSpPr/>
              <p:nvPr/>
            </p:nvSpPr>
            <p:spPr>
              <a:xfrm>
                <a:off x="6478611" y="743178"/>
                <a:ext cx="111775" cy="317125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12685" extrusionOk="0">
                    <a:moveTo>
                      <a:pt x="467" y="0"/>
                    </a:moveTo>
                    <a:cubicBezTo>
                      <a:pt x="467" y="0"/>
                      <a:pt x="334" y="34"/>
                      <a:pt x="267" y="200"/>
                    </a:cubicBezTo>
                    <a:cubicBezTo>
                      <a:pt x="134" y="367"/>
                      <a:pt x="34" y="634"/>
                      <a:pt x="34" y="968"/>
                    </a:cubicBezTo>
                    <a:cubicBezTo>
                      <a:pt x="0" y="1635"/>
                      <a:pt x="334" y="2435"/>
                      <a:pt x="834" y="3102"/>
                    </a:cubicBezTo>
                    <a:cubicBezTo>
                      <a:pt x="1335" y="3770"/>
                      <a:pt x="1868" y="4337"/>
                      <a:pt x="2135" y="4870"/>
                    </a:cubicBezTo>
                    <a:cubicBezTo>
                      <a:pt x="2436" y="5371"/>
                      <a:pt x="2402" y="5838"/>
                      <a:pt x="2402" y="6004"/>
                    </a:cubicBezTo>
                    <a:cubicBezTo>
                      <a:pt x="2402" y="6171"/>
                      <a:pt x="2302" y="6638"/>
                      <a:pt x="2169" y="7372"/>
                    </a:cubicBezTo>
                    <a:cubicBezTo>
                      <a:pt x="2135" y="7772"/>
                      <a:pt x="2102" y="8206"/>
                      <a:pt x="2235" y="8673"/>
                    </a:cubicBezTo>
                    <a:cubicBezTo>
                      <a:pt x="2335" y="9140"/>
                      <a:pt x="2602" y="9540"/>
                      <a:pt x="2836" y="9941"/>
                    </a:cubicBezTo>
                    <a:cubicBezTo>
                      <a:pt x="3103" y="10308"/>
                      <a:pt x="3336" y="10641"/>
                      <a:pt x="3570" y="10941"/>
                    </a:cubicBezTo>
                    <a:cubicBezTo>
                      <a:pt x="3703" y="11208"/>
                      <a:pt x="3903" y="11508"/>
                      <a:pt x="3970" y="11775"/>
                    </a:cubicBezTo>
                    <a:cubicBezTo>
                      <a:pt x="4170" y="12276"/>
                      <a:pt x="4070" y="12643"/>
                      <a:pt x="4170" y="12676"/>
                    </a:cubicBezTo>
                    <a:cubicBezTo>
                      <a:pt x="4181" y="12681"/>
                      <a:pt x="4192" y="12684"/>
                      <a:pt x="4203" y="12684"/>
                    </a:cubicBezTo>
                    <a:cubicBezTo>
                      <a:pt x="4258" y="12684"/>
                      <a:pt x="4309" y="12615"/>
                      <a:pt x="4337" y="12476"/>
                    </a:cubicBezTo>
                    <a:cubicBezTo>
                      <a:pt x="4437" y="12309"/>
                      <a:pt x="4470" y="12009"/>
                      <a:pt x="4437" y="11675"/>
                    </a:cubicBezTo>
                    <a:cubicBezTo>
                      <a:pt x="4404" y="11342"/>
                      <a:pt x="4270" y="10975"/>
                      <a:pt x="4070" y="10608"/>
                    </a:cubicBezTo>
                    <a:cubicBezTo>
                      <a:pt x="3837" y="10207"/>
                      <a:pt x="3603" y="9874"/>
                      <a:pt x="3370" y="9540"/>
                    </a:cubicBezTo>
                    <a:cubicBezTo>
                      <a:pt x="3169" y="9173"/>
                      <a:pt x="3003" y="8840"/>
                      <a:pt x="2936" y="8506"/>
                    </a:cubicBezTo>
                    <a:cubicBezTo>
                      <a:pt x="2836" y="8173"/>
                      <a:pt x="2869" y="7839"/>
                      <a:pt x="2936" y="7506"/>
                    </a:cubicBezTo>
                    <a:cubicBezTo>
                      <a:pt x="3003" y="6838"/>
                      <a:pt x="3136" y="6271"/>
                      <a:pt x="3136" y="6038"/>
                    </a:cubicBezTo>
                    <a:cubicBezTo>
                      <a:pt x="3136" y="5938"/>
                      <a:pt x="3169" y="5771"/>
                      <a:pt x="3136" y="5471"/>
                    </a:cubicBezTo>
                    <a:cubicBezTo>
                      <a:pt x="3103" y="5171"/>
                      <a:pt x="3003" y="4837"/>
                      <a:pt x="2836" y="4503"/>
                    </a:cubicBezTo>
                    <a:cubicBezTo>
                      <a:pt x="2502" y="3836"/>
                      <a:pt x="1935" y="3202"/>
                      <a:pt x="1435" y="2635"/>
                    </a:cubicBezTo>
                    <a:cubicBezTo>
                      <a:pt x="934" y="2035"/>
                      <a:pt x="634" y="1435"/>
                      <a:pt x="534" y="934"/>
                    </a:cubicBezTo>
                    <a:cubicBezTo>
                      <a:pt x="434" y="434"/>
                      <a:pt x="601" y="100"/>
                      <a:pt x="4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60;p48">
                <a:extLst>
                  <a:ext uri="{FF2B5EF4-FFF2-40B4-BE49-F238E27FC236}">
                    <a16:creationId xmlns:a16="http://schemas.microsoft.com/office/drawing/2014/main" id="{13BD8231-B2F3-B723-12CC-76D2095A2104}"/>
                  </a:ext>
                </a:extLst>
              </p:cNvPr>
              <p:cNvSpPr/>
              <p:nvPr/>
            </p:nvSpPr>
            <p:spPr>
              <a:xfrm>
                <a:off x="6406500" y="715413"/>
                <a:ext cx="45050" cy="275325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11013" extrusionOk="0">
                    <a:moveTo>
                      <a:pt x="980" y="1"/>
                    </a:moveTo>
                    <a:cubicBezTo>
                      <a:pt x="886" y="1"/>
                      <a:pt x="615" y="177"/>
                      <a:pt x="401" y="605"/>
                    </a:cubicBezTo>
                    <a:cubicBezTo>
                      <a:pt x="134" y="1039"/>
                      <a:pt x="0" y="1773"/>
                      <a:pt x="100" y="2473"/>
                    </a:cubicBezTo>
                    <a:cubicBezTo>
                      <a:pt x="134" y="2807"/>
                      <a:pt x="234" y="3141"/>
                      <a:pt x="301" y="3474"/>
                    </a:cubicBezTo>
                    <a:cubicBezTo>
                      <a:pt x="434" y="3808"/>
                      <a:pt x="501" y="4108"/>
                      <a:pt x="601" y="4341"/>
                    </a:cubicBezTo>
                    <a:cubicBezTo>
                      <a:pt x="768" y="4842"/>
                      <a:pt x="868" y="5209"/>
                      <a:pt x="934" y="5376"/>
                    </a:cubicBezTo>
                    <a:cubicBezTo>
                      <a:pt x="968" y="5509"/>
                      <a:pt x="1068" y="5943"/>
                      <a:pt x="1068" y="6476"/>
                    </a:cubicBezTo>
                    <a:cubicBezTo>
                      <a:pt x="1068" y="6977"/>
                      <a:pt x="834" y="7644"/>
                      <a:pt x="601" y="8278"/>
                    </a:cubicBezTo>
                    <a:cubicBezTo>
                      <a:pt x="334" y="8945"/>
                      <a:pt x="100" y="9612"/>
                      <a:pt x="34" y="10146"/>
                    </a:cubicBezTo>
                    <a:cubicBezTo>
                      <a:pt x="0" y="10679"/>
                      <a:pt x="167" y="11013"/>
                      <a:pt x="267" y="11013"/>
                    </a:cubicBezTo>
                    <a:cubicBezTo>
                      <a:pt x="401" y="10980"/>
                      <a:pt x="401" y="10679"/>
                      <a:pt x="534" y="10212"/>
                    </a:cubicBezTo>
                    <a:cubicBezTo>
                      <a:pt x="667" y="9812"/>
                      <a:pt x="968" y="9212"/>
                      <a:pt x="1268" y="8544"/>
                    </a:cubicBezTo>
                    <a:cubicBezTo>
                      <a:pt x="1535" y="7944"/>
                      <a:pt x="1802" y="7177"/>
                      <a:pt x="1802" y="6510"/>
                    </a:cubicBezTo>
                    <a:cubicBezTo>
                      <a:pt x="1802" y="5843"/>
                      <a:pt x="1668" y="5376"/>
                      <a:pt x="1635" y="5209"/>
                    </a:cubicBezTo>
                    <a:cubicBezTo>
                      <a:pt x="1601" y="5042"/>
                      <a:pt x="1468" y="4642"/>
                      <a:pt x="1301" y="4108"/>
                    </a:cubicBezTo>
                    <a:cubicBezTo>
                      <a:pt x="1134" y="3541"/>
                      <a:pt x="868" y="2940"/>
                      <a:pt x="801" y="2340"/>
                    </a:cubicBezTo>
                    <a:cubicBezTo>
                      <a:pt x="734" y="1773"/>
                      <a:pt x="734" y="1173"/>
                      <a:pt x="834" y="772"/>
                    </a:cubicBezTo>
                    <a:cubicBezTo>
                      <a:pt x="968" y="372"/>
                      <a:pt x="1101" y="105"/>
                      <a:pt x="1001" y="5"/>
                    </a:cubicBezTo>
                    <a:cubicBezTo>
                      <a:pt x="996" y="2"/>
                      <a:pt x="989" y="1"/>
                      <a:pt x="9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61;p48">
                <a:extLst>
                  <a:ext uri="{FF2B5EF4-FFF2-40B4-BE49-F238E27FC236}">
                    <a16:creationId xmlns:a16="http://schemas.microsoft.com/office/drawing/2014/main" id="{1B0DD3FA-A399-884C-F2E1-1F03BCB11667}"/>
                  </a:ext>
                </a:extLst>
              </p:cNvPr>
              <p:cNvSpPr/>
              <p:nvPr/>
            </p:nvSpPr>
            <p:spPr>
              <a:xfrm>
                <a:off x="6554267" y="701785"/>
                <a:ext cx="150150" cy="178525"/>
              </a:xfrm>
              <a:custGeom>
                <a:avLst/>
                <a:gdLst/>
                <a:ahLst/>
                <a:cxnLst/>
                <a:rect l="l" t="t" r="r" b="b"/>
                <a:pathLst>
                  <a:path w="6006" h="7141" extrusionOk="0">
                    <a:moveTo>
                      <a:pt x="325" y="0"/>
                    </a:moveTo>
                    <a:cubicBezTo>
                      <a:pt x="146" y="0"/>
                      <a:pt x="34" y="55"/>
                      <a:pt x="34" y="133"/>
                    </a:cubicBezTo>
                    <a:cubicBezTo>
                      <a:pt x="1" y="266"/>
                      <a:pt x="234" y="333"/>
                      <a:pt x="501" y="533"/>
                    </a:cubicBezTo>
                    <a:cubicBezTo>
                      <a:pt x="735" y="767"/>
                      <a:pt x="1035" y="1133"/>
                      <a:pt x="1235" y="1600"/>
                    </a:cubicBezTo>
                    <a:cubicBezTo>
                      <a:pt x="1469" y="2001"/>
                      <a:pt x="1635" y="2568"/>
                      <a:pt x="1836" y="3001"/>
                    </a:cubicBezTo>
                    <a:cubicBezTo>
                      <a:pt x="2002" y="3435"/>
                      <a:pt x="2303" y="3769"/>
                      <a:pt x="2369" y="3869"/>
                    </a:cubicBezTo>
                    <a:cubicBezTo>
                      <a:pt x="2469" y="3969"/>
                      <a:pt x="2736" y="4302"/>
                      <a:pt x="3170" y="4603"/>
                    </a:cubicBezTo>
                    <a:cubicBezTo>
                      <a:pt x="3570" y="4903"/>
                      <a:pt x="4071" y="5170"/>
                      <a:pt x="4504" y="5503"/>
                    </a:cubicBezTo>
                    <a:cubicBezTo>
                      <a:pt x="4938" y="5837"/>
                      <a:pt x="5238" y="6237"/>
                      <a:pt x="5405" y="6571"/>
                    </a:cubicBezTo>
                    <a:cubicBezTo>
                      <a:pt x="5572" y="6838"/>
                      <a:pt x="5572" y="7138"/>
                      <a:pt x="5705" y="7138"/>
                    </a:cubicBezTo>
                    <a:cubicBezTo>
                      <a:pt x="5709" y="7140"/>
                      <a:pt x="5713" y="7141"/>
                      <a:pt x="5717" y="7141"/>
                    </a:cubicBezTo>
                    <a:cubicBezTo>
                      <a:pt x="5794" y="7141"/>
                      <a:pt x="5974" y="6876"/>
                      <a:pt x="6005" y="6404"/>
                    </a:cubicBezTo>
                    <a:cubicBezTo>
                      <a:pt x="5905" y="5904"/>
                      <a:pt x="5538" y="5336"/>
                      <a:pt x="5071" y="4936"/>
                    </a:cubicBezTo>
                    <a:cubicBezTo>
                      <a:pt x="4571" y="4503"/>
                      <a:pt x="4071" y="4236"/>
                      <a:pt x="3704" y="3935"/>
                    </a:cubicBezTo>
                    <a:cubicBezTo>
                      <a:pt x="3337" y="3669"/>
                      <a:pt x="3137" y="3435"/>
                      <a:pt x="3036" y="3335"/>
                    </a:cubicBezTo>
                    <a:cubicBezTo>
                      <a:pt x="2970" y="3268"/>
                      <a:pt x="2736" y="3001"/>
                      <a:pt x="2569" y="2635"/>
                    </a:cubicBezTo>
                    <a:cubicBezTo>
                      <a:pt x="2369" y="2268"/>
                      <a:pt x="2203" y="1734"/>
                      <a:pt x="1902" y="1234"/>
                    </a:cubicBezTo>
                    <a:cubicBezTo>
                      <a:pt x="1669" y="733"/>
                      <a:pt x="1202" y="266"/>
                      <a:pt x="802" y="99"/>
                    </a:cubicBezTo>
                    <a:cubicBezTo>
                      <a:pt x="619" y="29"/>
                      <a:pt x="455" y="0"/>
                      <a:pt x="3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0" name="Google Shape;1462;p48">
              <a:extLst>
                <a:ext uri="{FF2B5EF4-FFF2-40B4-BE49-F238E27FC236}">
                  <a16:creationId xmlns:a16="http://schemas.microsoft.com/office/drawing/2014/main" id="{748CE74C-CBFD-A20A-ED9B-7FF16D7E6750}"/>
                </a:ext>
              </a:extLst>
            </p:cNvPr>
            <p:cNvSpPr/>
            <p:nvPr/>
          </p:nvSpPr>
          <p:spPr>
            <a:xfrm rot="-2223885">
              <a:off x="6106705" y="888456"/>
              <a:ext cx="214569" cy="255157"/>
            </a:xfrm>
            <a:custGeom>
              <a:avLst/>
              <a:gdLst/>
              <a:ahLst/>
              <a:cxnLst/>
              <a:rect l="l" t="t" r="r" b="b"/>
              <a:pathLst>
                <a:path w="6006" h="7141" extrusionOk="0">
                  <a:moveTo>
                    <a:pt x="325" y="0"/>
                  </a:moveTo>
                  <a:cubicBezTo>
                    <a:pt x="146" y="0"/>
                    <a:pt x="34" y="55"/>
                    <a:pt x="34" y="133"/>
                  </a:cubicBezTo>
                  <a:cubicBezTo>
                    <a:pt x="1" y="266"/>
                    <a:pt x="234" y="333"/>
                    <a:pt x="501" y="533"/>
                  </a:cubicBezTo>
                  <a:cubicBezTo>
                    <a:pt x="735" y="767"/>
                    <a:pt x="1035" y="1133"/>
                    <a:pt x="1235" y="1600"/>
                  </a:cubicBezTo>
                  <a:cubicBezTo>
                    <a:pt x="1469" y="2001"/>
                    <a:pt x="1635" y="2568"/>
                    <a:pt x="1836" y="3001"/>
                  </a:cubicBezTo>
                  <a:cubicBezTo>
                    <a:pt x="2002" y="3435"/>
                    <a:pt x="2303" y="3769"/>
                    <a:pt x="2369" y="3869"/>
                  </a:cubicBezTo>
                  <a:cubicBezTo>
                    <a:pt x="2469" y="3969"/>
                    <a:pt x="2736" y="4302"/>
                    <a:pt x="3170" y="4603"/>
                  </a:cubicBezTo>
                  <a:cubicBezTo>
                    <a:pt x="3570" y="4903"/>
                    <a:pt x="4071" y="5170"/>
                    <a:pt x="4504" y="5503"/>
                  </a:cubicBezTo>
                  <a:cubicBezTo>
                    <a:pt x="4938" y="5837"/>
                    <a:pt x="5238" y="6237"/>
                    <a:pt x="5405" y="6571"/>
                  </a:cubicBezTo>
                  <a:cubicBezTo>
                    <a:pt x="5572" y="6838"/>
                    <a:pt x="5572" y="7138"/>
                    <a:pt x="5705" y="7138"/>
                  </a:cubicBezTo>
                  <a:cubicBezTo>
                    <a:pt x="5709" y="7140"/>
                    <a:pt x="5713" y="7141"/>
                    <a:pt x="5717" y="7141"/>
                  </a:cubicBezTo>
                  <a:cubicBezTo>
                    <a:pt x="5794" y="7141"/>
                    <a:pt x="5974" y="6876"/>
                    <a:pt x="6005" y="6404"/>
                  </a:cubicBezTo>
                  <a:cubicBezTo>
                    <a:pt x="5905" y="5904"/>
                    <a:pt x="5538" y="5336"/>
                    <a:pt x="5071" y="4936"/>
                  </a:cubicBezTo>
                  <a:cubicBezTo>
                    <a:pt x="4571" y="4503"/>
                    <a:pt x="4071" y="4236"/>
                    <a:pt x="3704" y="3935"/>
                  </a:cubicBezTo>
                  <a:cubicBezTo>
                    <a:pt x="3337" y="3669"/>
                    <a:pt x="3137" y="3435"/>
                    <a:pt x="3036" y="3335"/>
                  </a:cubicBezTo>
                  <a:cubicBezTo>
                    <a:pt x="2970" y="3268"/>
                    <a:pt x="2736" y="3001"/>
                    <a:pt x="2569" y="2635"/>
                  </a:cubicBezTo>
                  <a:cubicBezTo>
                    <a:pt x="2369" y="2268"/>
                    <a:pt x="2203" y="1734"/>
                    <a:pt x="1902" y="1234"/>
                  </a:cubicBezTo>
                  <a:cubicBezTo>
                    <a:pt x="1669" y="733"/>
                    <a:pt x="1202" y="266"/>
                    <a:pt x="802" y="99"/>
                  </a:cubicBezTo>
                  <a:cubicBezTo>
                    <a:pt x="619" y="29"/>
                    <a:pt x="455" y="0"/>
                    <a:pt x="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463;p48">
              <a:extLst>
                <a:ext uri="{FF2B5EF4-FFF2-40B4-BE49-F238E27FC236}">
                  <a16:creationId xmlns:a16="http://schemas.microsoft.com/office/drawing/2014/main" id="{4A0CAC13-39E2-4E19-AAD5-653CFE862DF6}"/>
                </a:ext>
              </a:extLst>
            </p:cNvPr>
            <p:cNvSpPr/>
            <p:nvPr/>
          </p:nvSpPr>
          <p:spPr>
            <a:xfrm rot="1984841">
              <a:off x="5688632" y="1173686"/>
              <a:ext cx="214571" cy="255145"/>
            </a:xfrm>
            <a:custGeom>
              <a:avLst/>
              <a:gdLst/>
              <a:ahLst/>
              <a:cxnLst/>
              <a:rect l="l" t="t" r="r" b="b"/>
              <a:pathLst>
                <a:path w="6006" h="7141" extrusionOk="0">
                  <a:moveTo>
                    <a:pt x="325" y="0"/>
                  </a:moveTo>
                  <a:cubicBezTo>
                    <a:pt x="146" y="0"/>
                    <a:pt x="34" y="55"/>
                    <a:pt x="34" y="133"/>
                  </a:cubicBezTo>
                  <a:cubicBezTo>
                    <a:pt x="1" y="266"/>
                    <a:pt x="234" y="333"/>
                    <a:pt x="501" y="533"/>
                  </a:cubicBezTo>
                  <a:cubicBezTo>
                    <a:pt x="735" y="767"/>
                    <a:pt x="1035" y="1133"/>
                    <a:pt x="1235" y="1600"/>
                  </a:cubicBezTo>
                  <a:cubicBezTo>
                    <a:pt x="1469" y="2001"/>
                    <a:pt x="1635" y="2568"/>
                    <a:pt x="1836" y="3001"/>
                  </a:cubicBezTo>
                  <a:cubicBezTo>
                    <a:pt x="2002" y="3435"/>
                    <a:pt x="2303" y="3769"/>
                    <a:pt x="2369" y="3869"/>
                  </a:cubicBezTo>
                  <a:cubicBezTo>
                    <a:pt x="2469" y="3969"/>
                    <a:pt x="2736" y="4302"/>
                    <a:pt x="3170" y="4603"/>
                  </a:cubicBezTo>
                  <a:cubicBezTo>
                    <a:pt x="3570" y="4903"/>
                    <a:pt x="4071" y="5170"/>
                    <a:pt x="4504" y="5503"/>
                  </a:cubicBezTo>
                  <a:cubicBezTo>
                    <a:pt x="4938" y="5837"/>
                    <a:pt x="5238" y="6237"/>
                    <a:pt x="5405" y="6571"/>
                  </a:cubicBezTo>
                  <a:cubicBezTo>
                    <a:pt x="5572" y="6838"/>
                    <a:pt x="5572" y="7138"/>
                    <a:pt x="5705" y="7138"/>
                  </a:cubicBezTo>
                  <a:cubicBezTo>
                    <a:pt x="5709" y="7140"/>
                    <a:pt x="5713" y="7141"/>
                    <a:pt x="5717" y="7141"/>
                  </a:cubicBezTo>
                  <a:cubicBezTo>
                    <a:pt x="5794" y="7141"/>
                    <a:pt x="5974" y="6876"/>
                    <a:pt x="6005" y="6404"/>
                  </a:cubicBezTo>
                  <a:cubicBezTo>
                    <a:pt x="5905" y="5904"/>
                    <a:pt x="5538" y="5336"/>
                    <a:pt x="5071" y="4936"/>
                  </a:cubicBezTo>
                  <a:cubicBezTo>
                    <a:pt x="4571" y="4503"/>
                    <a:pt x="4071" y="4236"/>
                    <a:pt x="3704" y="3935"/>
                  </a:cubicBezTo>
                  <a:cubicBezTo>
                    <a:pt x="3337" y="3669"/>
                    <a:pt x="3137" y="3435"/>
                    <a:pt x="3036" y="3335"/>
                  </a:cubicBezTo>
                  <a:cubicBezTo>
                    <a:pt x="2970" y="3268"/>
                    <a:pt x="2736" y="3001"/>
                    <a:pt x="2569" y="2635"/>
                  </a:cubicBezTo>
                  <a:cubicBezTo>
                    <a:pt x="2369" y="2268"/>
                    <a:pt x="2203" y="1734"/>
                    <a:pt x="1902" y="1234"/>
                  </a:cubicBezTo>
                  <a:cubicBezTo>
                    <a:pt x="1669" y="733"/>
                    <a:pt x="1202" y="266"/>
                    <a:pt x="802" y="99"/>
                  </a:cubicBezTo>
                  <a:cubicBezTo>
                    <a:pt x="619" y="29"/>
                    <a:pt x="455" y="0"/>
                    <a:pt x="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464;p48">
              <a:extLst>
                <a:ext uri="{FF2B5EF4-FFF2-40B4-BE49-F238E27FC236}">
                  <a16:creationId xmlns:a16="http://schemas.microsoft.com/office/drawing/2014/main" id="{F3EE638B-1474-3A0E-5BE4-954A9156CE71}"/>
                </a:ext>
              </a:extLst>
            </p:cNvPr>
            <p:cNvSpPr/>
            <p:nvPr/>
          </p:nvSpPr>
          <p:spPr>
            <a:xfrm>
              <a:off x="5762675" y="938500"/>
              <a:ext cx="104100" cy="104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465;p48">
              <a:extLst>
                <a:ext uri="{FF2B5EF4-FFF2-40B4-BE49-F238E27FC236}">
                  <a16:creationId xmlns:a16="http://schemas.microsoft.com/office/drawing/2014/main" id="{DCD32D17-A627-C410-8749-76308D74F3D7}"/>
                </a:ext>
              </a:extLst>
            </p:cNvPr>
            <p:cNvSpPr/>
            <p:nvPr/>
          </p:nvSpPr>
          <p:spPr>
            <a:xfrm>
              <a:off x="5874800" y="1042600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466;p48">
              <a:extLst>
                <a:ext uri="{FF2B5EF4-FFF2-40B4-BE49-F238E27FC236}">
                  <a16:creationId xmlns:a16="http://schemas.microsoft.com/office/drawing/2014/main" id="{54F7F143-0F9E-5033-D211-37E15123C527}"/>
                </a:ext>
              </a:extLst>
            </p:cNvPr>
            <p:cNvSpPr/>
            <p:nvPr/>
          </p:nvSpPr>
          <p:spPr>
            <a:xfrm>
              <a:off x="5973525" y="956075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467;p48">
              <a:extLst>
                <a:ext uri="{FF2B5EF4-FFF2-40B4-BE49-F238E27FC236}">
                  <a16:creationId xmlns:a16="http://schemas.microsoft.com/office/drawing/2014/main" id="{3854FC97-555A-1754-19D0-8105C9DD858E}"/>
                </a:ext>
              </a:extLst>
            </p:cNvPr>
            <p:cNvSpPr/>
            <p:nvPr/>
          </p:nvSpPr>
          <p:spPr>
            <a:xfrm>
              <a:off x="5405550" y="990838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468;p48">
              <a:extLst>
                <a:ext uri="{FF2B5EF4-FFF2-40B4-BE49-F238E27FC236}">
                  <a16:creationId xmlns:a16="http://schemas.microsoft.com/office/drawing/2014/main" id="{C922904E-184D-AFFB-075C-84E7C89BEB2A}"/>
                </a:ext>
              </a:extLst>
            </p:cNvPr>
            <p:cNvSpPr/>
            <p:nvPr/>
          </p:nvSpPr>
          <p:spPr>
            <a:xfrm>
              <a:off x="5482350" y="886750"/>
              <a:ext cx="104100" cy="104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469;p48">
              <a:extLst>
                <a:ext uri="{FF2B5EF4-FFF2-40B4-BE49-F238E27FC236}">
                  <a16:creationId xmlns:a16="http://schemas.microsoft.com/office/drawing/2014/main" id="{C0756B2C-EB4F-EB0A-E98D-1034F4C19059}"/>
                </a:ext>
              </a:extLst>
            </p:cNvPr>
            <p:cNvSpPr/>
            <p:nvPr/>
          </p:nvSpPr>
          <p:spPr>
            <a:xfrm>
              <a:off x="5221525" y="1179275"/>
              <a:ext cx="104100" cy="104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470;p48">
              <a:extLst>
                <a:ext uri="{FF2B5EF4-FFF2-40B4-BE49-F238E27FC236}">
                  <a16:creationId xmlns:a16="http://schemas.microsoft.com/office/drawing/2014/main" id="{4F32B607-F76E-FD9E-F41B-A4687C1EB0AD}"/>
                </a:ext>
              </a:extLst>
            </p:cNvPr>
            <p:cNvSpPr/>
            <p:nvPr/>
          </p:nvSpPr>
          <p:spPr>
            <a:xfrm>
              <a:off x="5290975" y="1327238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471;p48">
              <a:extLst>
                <a:ext uri="{FF2B5EF4-FFF2-40B4-BE49-F238E27FC236}">
                  <a16:creationId xmlns:a16="http://schemas.microsoft.com/office/drawing/2014/main" id="{C0737BBB-E4A1-7D9E-F91D-1574E10A3BA2}"/>
                </a:ext>
              </a:extLst>
            </p:cNvPr>
            <p:cNvSpPr/>
            <p:nvPr/>
          </p:nvSpPr>
          <p:spPr>
            <a:xfrm>
              <a:off x="5325625" y="1076613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72;p48">
              <a:extLst>
                <a:ext uri="{FF2B5EF4-FFF2-40B4-BE49-F238E27FC236}">
                  <a16:creationId xmlns:a16="http://schemas.microsoft.com/office/drawing/2014/main" id="{CEF58575-20B6-6799-DAF6-FCC81F80FDFB}"/>
                </a:ext>
              </a:extLst>
            </p:cNvPr>
            <p:cNvSpPr/>
            <p:nvPr/>
          </p:nvSpPr>
          <p:spPr>
            <a:xfrm>
              <a:off x="5497475" y="1085388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73;p48">
              <a:extLst>
                <a:ext uri="{FF2B5EF4-FFF2-40B4-BE49-F238E27FC236}">
                  <a16:creationId xmlns:a16="http://schemas.microsoft.com/office/drawing/2014/main" id="{A15AD1A1-CB7A-187F-7012-DF6D9F574BE8}"/>
                </a:ext>
              </a:extLst>
            </p:cNvPr>
            <p:cNvSpPr/>
            <p:nvPr/>
          </p:nvSpPr>
          <p:spPr>
            <a:xfrm>
              <a:off x="5623000" y="984213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74;p48">
              <a:extLst>
                <a:ext uri="{FF2B5EF4-FFF2-40B4-BE49-F238E27FC236}">
                  <a16:creationId xmlns:a16="http://schemas.microsoft.com/office/drawing/2014/main" id="{2BE1156C-6DA1-3EED-EF45-E394C47C3F7A}"/>
                </a:ext>
              </a:extLst>
            </p:cNvPr>
            <p:cNvSpPr/>
            <p:nvPr/>
          </p:nvSpPr>
          <p:spPr>
            <a:xfrm>
              <a:off x="5673400" y="836338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75;p48">
              <a:extLst>
                <a:ext uri="{FF2B5EF4-FFF2-40B4-BE49-F238E27FC236}">
                  <a16:creationId xmlns:a16="http://schemas.microsoft.com/office/drawing/2014/main" id="{10A66D1A-949D-F302-C973-AAED2884959C}"/>
                </a:ext>
              </a:extLst>
            </p:cNvPr>
            <p:cNvSpPr/>
            <p:nvPr/>
          </p:nvSpPr>
          <p:spPr>
            <a:xfrm>
              <a:off x="5834275" y="849563"/>
              <a:ext cx="50400" cy="50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1745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AA2146-CAFD-C2CC-523B-5D53D137B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2253" y="3121206"/>
            <a:ext cx="2564101" cy="1760009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C456725-BABF-BB9F-1DBA-BDD70B9141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8034" y="558055"/>
            <a:ext cx="1345502" cy="784225"/>
          </a:xfrm>
        </p:spPr>
        <p:txBody>
          <a:bodyPr/>
          <a:lstStyle/>
          <a:p>
            <a:pPr marL="158750" indent="0" algn="r" rtl="1">
              <a:buNone/>
            </a:pPr>
            <a:r>
              <a:rPr lang="fa-IR" sz="4400" dirty="0">
                <a:solidFill>
                  <a:srgbClr val="88916E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AFE37F2-D3CE-8D1D-63BC-F04DBFBF2B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93358" y="1887538"/>
            <a:ext cx="5532437" cy="2178050"/>
          </a:xfrm>
        </p:spPr>
        <p:txBody>
          <a:bodyPr/>
          <a:lstStyle/>
          <a:p>
            <a:pPr marL="158750" indent="0" algn="r" rtl="1">
              <a:buNone/>
            </a:pPr>
            <a:r>
              <a:rPr lang="fa-IR" sz="2000" dirty="0">
                <a:solidFill>
                  <a:srgbClr val="88916E"/>
                </a:solidFill>
                <a:cs typeface="B Lotus" panose="00000400000000000000" pitchFamily="2" charset="-78"/>
              </a:rPr>
              <a:t>نوشته</a:t>
            </a:r>
          </a:p>
          <a:p>
            <a:pPr marL="158750" indent="0" algn="r" rtl="1">
              <a:buNone/>
            </a:pPr>
            <a:r>
              <a:rPr lang="fa-IR" sz="1800" dirty="0">
                <a:solidFill>
                  <a:srgbClr val="88916E"/>
                </a:solidFill>
                <a:cs typeface="B Lotus" panose="00000400000000000000" pitchFamily="2" charset="-78"/>
              </a:rPr>
              <a:t>لیست</a:t>
            </a:r>
          </a:p>
          <a:p>
            <a:pPr marL="158750" indent="0" algn="r" rtl="1">
              <a:buNone/>
            </a:pPr>
            <a:r>
              <a:rPr lang="fa-IR" sz="1800" dirty="0">
                <a:solidFill>
                  <a:srgbClr val="88916E"/>
                </a:solidFill>
                <a:cs typeface="B Lotus" panose="00000400000000000000" pitchFamily="2" charset="-78"/>
              </a:rPr>
              <a:t>1</a:t>
            </a:r>
          </a:p>
          <a:p>
            <a:pPr marL="158750" indent="0" algn="r" rtl="1">
              <a:buNone/>
            </a:pPr>
            <a:r>
              <a:rPr lang="fa-IR" sz="1800" dirty="0">
                <a:solidFill>
                  <a:srgbClr val="88916E"/>
                </a:solidFill>
                <a:cs typeface="B Lotus" panose="00000400000000000000" pitchFamily="2" charset="-78"/>
              </a:rPr>
              <a:t>2</a:t>
            </a:r>
          </a:p>
          <a:p>
            <a:pPr marL="158750" indent="0" algn="r" rtl="1">
              <a:buNone/>
            </a:pPr>
            <a:r>
              <a:rPr lang="fa-IR" sz="1800" dirty="0">
                <a:solidFill>
                  <a:srgbClr val="88916E"/>
                </a:solidFill>
                <a:cs typeface="B Lotus" panose="00000400000000000000" pitchFamily="2" charset="-78"/>
              </a:rPr>
              <a:t>3</a:t>
            </a:r>
          </a:p>
        </p:txBody>
      </p:sp>
      <p:grpSp>
        <p:nvGrpSpPr>
          <p:cNvPr id="7" name="Google Shape;1066;p41">
            <a:extLst>
              <a:ext uri="{FF2B5EF4-FFF2-40B4-BE49-F238E27FC236}">
                <a16:creationId xmlns:a16="http://schemas.microsoft.com/office/drawing/2014/main" id="{36D66590-4CF1-2175-9C95-FF6E509DCB2F}"/>
              </a:ext>
            </a:extLst>
          </p:cNvPr>
          <p:cNvGrpSpPr/>
          <p:nvPr/>
        </p:nvGrpSpPr>
        <p:grpSpPr>
          <a:xfrm rot="582628">
            <a:off x="8001919" y="3824617"/>
            <a:ext cx="1162630" cy="1265337"/>
            <a:chOff x="1144876" y="2018873"/>
            <a:chExt cx="826836" cy="899879"/>
          </a:xfrm>
        </p:grpSpPr>
        <p:sp>
          <p:nvSpPr>
            <p:cNvPr id="8" name="Google Shape;1067;p41">
              <a:extLst>
                <a:ext uri="{FF2B5EF4-FFF2-40B4-BE49-F238E27FC236}">
                  <a16:creationId xmlns:a16="http://schemas.microsoft.com/office/drawing/2014/main" id="{5B349A47-D8E1-04B1-A567-C12F2883C632}"/>
                </a:ext>
              </a:extLst>
            </p:cNvPr>
            <p:cNvSpPr/>
            <p:nvPr/>
          </p:nvSpPr>
          <p:spPr>
            <a:xfrm flipH="1">
              <a:off x="1723378" y="2018873"/>
              <a:ext cx="113796" cy="89573"/>
            </a:xfrm>
            <a:custGeom>
              <a:avLst/>
              <a:gdLst/>
              <a:ahLst/>
              <a:cxnLst/>
              <a:rect l="l" t="t" r="r" b="b"/>
              <a:pathLst>
                <a:path w="9875" h="7773" extrusionOk="0">
                  <a:moveTo>
                    <a:pt x="8240" y="1"/>
                  </a:moveTo>
                  <a:lnTo>
                    <a:pt x="0" y="5204"/>
                  </a:lnTo>
                  <a:lnTo>
                    <a:pt x="1602" y="7773"/>
                  </a:lnTo>
                  <a:lnTo>
                    <a:pt x="9874" y="2603"/>
                  </a:lnTo>
                  <a:lnTo>
                    <a:pt x="8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68;p41">
              <a:extLst>
                <a:ext uri="{FF2B5EF4-FFF2-40B4-BE49-F238E27FC236}">
                  <a16:creationId xmlns:a16="http://schemas.microsoft.com/office/drawing/2014/main" id="{FB9C4466-C73E-EE93-C396-FC46B941724F}"/>
                </a:ext>
              </a:extLst>
            </p:cNvPr>
            <p:cNvSpPr/>
            <p:nvPr/>
          </p:nvSpPr>
          <p:spPr>
            <a:xfrm flipH="1">
              <a:off x="1510140" y="2345222"/>
              <a:ext cx="123787" cy="127636"/>
            </a:xfrm>
            <a:custGeom>
              <a:avLst/>
              <a:gdLst/>
              <a:ahLst/>
              <a:cxnLst/>
              <a:rect l="l" t="t" r="r" b="b"/>
              <a:pathLst>
                <a:path w="10742" h="11076" extrusionOk="0">
                  <a:moveTo>
                    <a:pt x="7073" y="1"/>
                  </a:moveTo>
                  <a:lnTo>
                    <a:pt x="1" y="4471"/>
                  </a:lnTo>
                  <a:lnTo>
                    <a:pt x="5238" y="11076"/>
                  </a:lnTo>
                  <a:lnTo>
                    <a:pt x="10742" y="7640"/>
                  </a:lnTo>
                  <a:lnTo>
                    <a:pt x="707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69;p41">
              <a:extLst>
                <a:ext uri="{FF2B5EF4-FFF2-40B4-BE49-F238E27FC236}">
                  <a16:creationId xmlns:a16="http://schemas.microsoft.com/office/drawing/2014/main" id="{4092AFAD-7AEA-519B-3080-71BAA23CD8E4}"/>
                </a:ext>
              </a:extLst>
            </p:cNvPr>
            <p:cNvSpPr/>
            <p:nvPr/>
          </p:nvSpPr>
          <p:spPr>
            <a:xfrm flipH="1">
              <a:off x="1144876" y="2609297"/>
              <a:ext cx="433219" cy="57294"/>
            </a:xfrm>
            <a:custGeom>
              <a:avLst/>
              <a:gdLst/>
              <a:ahLst/>
              <a:cxnLst/>
              <a:rect l="l" t="t" r="r" b="b"/>
              <a:pathLst>
                <a:path w="37594" h="4071" extrusionOk="0">
                  <a:moveTo>
                    <a:pt x="0" y="1"/>
                  </a:moveTo>
                  <a:lnTo>
                    <a:pt x="0" y="4071"/>
                  </a:lnTo>
                  <a:lnTo>
                    <a:pt x="37594" y="4071"/>
                  </a:lnTo>
                  <a:lnTo>
                    <a:pt x="375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70;p41">
              <a:extLst>
                <a:ext uri="{FF2B5EF4-FFF2-40B4-BE49-F238E27FC236}">
                  <a16:creationId xmlns:a16="http://schemas.microsoft.com/office/drawing/2014/main" id="{6B97555C-981E-3CA4-6CA3-C6118C776AC2}"/>
                </a:ext>
              </a:extLst>
            </p:cNvPr>
            <p:cNvSpPr/>
            <p:nvPr/>
          </p:nvSpPr>
          <p:spPr>
            <a:xfrm flipH="1">
              <a:off x="1315926" y="2680421"/>
              <a:ext cx="615810" cy="238331"/>
            </a:xfrm>
            <a:custGeom>
              <a:avLst/>
              <a:gdLst/>
              <a:ahLst/>
              <a:cxnLst/>
              <a:rect l="l" t="t" r="r" b="b"/>
              <a:pathLst>
                <a:path w="53439" h="20682" extrusionOk="0">
                  <a:moveTo>
                    <a:pt x="3703" y="0"/>
                  </a:moveTo>
                  <a:lnTo>
                    <a:pt x="1" y="2969"/>
                  </a:lnTo>
                  <a:cubicBezTo>
                    <a:pt x="2469" y="7773"/>
                    <a:pt x="6005" y="11909"/>
                    <a:pt x="10275" y="14844"/>
                  </a:cubicBezTo>
                  <a:lnTo>
                    <a:pt x="10208" y="14844"/>
                  </a:lnTo>
                  <a:lnTo>
                    <a:pt x="10208" y="20682"/>
                  </a:lnTo>
                  <a:lnTo>
                    <a:pt x="40263" y="20682"/>
                  </a:lnTo>
                  <a:lnTo>
                    <a:pt x="40263" y="16079"/>
                  </a:lnTo>
                  <a:cubicBezTo>
                    <a:pt x="43565" y="14144"/>
                    <a:pt x="46467" y="11575"/>
                    <a:pt x="48869" y="8473"/>
                  </a:cubicBezTo>
                  <a:cubicBezTo>
                    <a:pt x="50737" y="6071"/>
                    <a:pt x="52271" y="3336"/>
                    <a:pt x="53439" y="401"/>
                  </a:cubicBezTo>
                  <a:lnTo>
                    <a:pt x="42865" y="401"/>
                  </a:lnTo>
                  <a:lnTo>
                    <a:pt x="42865" y="8106"/>
                  </a:lnTo>
                  <a:cubicBezTo>
                    <a:pt x="38962" y="11842"/>
                    <a:pt x="33958" y="14311"/>
                    <a:pt x="28454" y="14844"/>
                  </a:cubicBezTo>
                  <a:lnTo>
                    <a:pt x="23784" y="14844"/>
                  </a:lnTo>
                  <a:cubicBezTo>
                    <a:pt x="15011" y="13977"/>
                    <a:pt x="7506" y="8140"/>
                    <a:pt x="37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71;p41">
              <a:extLst>
                <a:ext uri="{FF2B5EF4-FFF2-40B4-BE49-F238E27FC236}">
                  <a16:creationId xmlns:a16="http://schemas.microsoft.com/office/drawing/2014/main" id="{3C9A9ADC-961B-D567-BAEC-56D82381B153}"/>
                </a:ext>
              </a:extLst>
            </p:cNvPr>
            <p:cNvSpPr/>
            <p:nvPr/>
          </p:nvSpPr>
          <p:spPr>
            <a:xfrm flipH="1">
              <a:off x="1308620" y="2196083"/>
              <a:ext cx="663092" cy="722288"/>
            </a:xfrm>
            <a:custGeom>
              <a:avLst/>
              <a:gdLst/>
              <a:ahLst/>
              <a:cxnLst/>
              <a:rect l="l" t="t" r="r" b="b"/>
              <a:pathLst>
                <a:path w="57542" h="62679" extrusionOk="0">
                  <a:moveTo>
                    <a:pt x="18547" y="0"/>
                  </a:moveTo>
                  <a:cubicBezTo>
                    <a:pt x="7673" y="4770"/>
                    <a:pt x="0" y="16312"/>
                    <a:pt x="0" y="29788"/>
                  </a:cubicBezTo>
                  <a:cubicBezTo>
                    <a:pt x="0" y="41163"/>
                    <a:pt x="5471" y="51170"/>
                    <a:pt x="13710" y="56841"/>
                  </a:cubicBezTo>
                  <a:lnTo>
                    <a:pt x="13644" y="56841"/>
                  </a:lnTo>
                  <a:lnTo>
                    <a:pt x="13644" y="62679"/>
                  </a:lnTo>
                  <a:lnTo>
                    <a:pt x="43698" y="62679"/>
                  </a:lnTo>
                  <a:lnTo>
                    <a:pt x="43698" y="58042"/>
                  </a:lnTo>
                  <a:cubicBezTo>
                    <a:pt x="47034" y="56141"/>
                    <a:pt x="49936" y="53539"/>
                    <a:pt x="52371" y="50470"/>
                  </a:cubicBezTo>
                  <a:cubicBezTo>
                    <a:pt x="54573" y="47634"/>
                    <a:pt x="56341" y="44332"/>
                    <a:pt x="57542" y="40796"/>
                  </a:cubicBezTo>
                  <a:cubicBezTo>
                    <a:pt x="55940" y="40663"/>
                    <a:pt x="54306" y="40796"/>
                    <a:pt x="52738" y="40629"/>
                  </a:cubicBezTo>
                  <a:cubicBezTo>
                    <a:pt x="52605" y="40930"/>
                    <a:pt x="52471" y="41196"/>
                    <a:pt x="52371" y="41463"/>
                  </a:cubicBezTo>
                  <a:lnTo>
                    <a:pt x="52371" y="40830"/>
                  </a:lnTo>
                  <a:lnTo>
                    <a:pt x="46367" y="40830"/>
                  </a:lnTo>
                  <a:lnTo>
                    <a:pt x="46367" y="50103"/>
                  </a:lnTo>
                  <a:cubicBezTo>
                    <a:pt x="42497" y="53839"/>
                    <a:pt x="37494" y="56307"/>
                    <a:pt x="31990" y="56841"/>
                  </a:cubicBezTo>
                  <a:lnTo>
                    <a:pt x="27320" y="56841"/>
                  </a:lnTo>
                  <a:cubicBezTo>
                    <a:pt x="14544" y="55540"/>
                    <a:pt x="4537" y="43932"/>
                    <a:pt x="4537" y="29788"/>
                  </a:cubicBezTo>
                  <a:cubicBezTo>
                    <a:pt x="4537" y="19081"/>
                    <a:pt x="10241" y="9807"/>
                    <a:pt x="18547" y="5404"/>
                  </a:cubicBezTo>
                  <a:lnTo>
                    <a:pt x="185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72;p41">
              <a:extLst>
                <a:ext uri="{FF2B5EF4-FFF2-40B4-BE49-F238E27FC236}">
                  <a16:creationId xmlns:a16="http://schemas.microsoft.com/office/drawing/2014/main" id="{67770A45-5915-5A6F-5DE7-3E21D1B83180}"/>
                </a:ext>
              </a:extLst>
            </p:cNvPr>
            <p:cNvSpPr/>
            <p:nvPr/>
          </p:nvSpPr>
          <p:spPr>
            <a:xfrm flipH="1">
              <a:off x="1506965" y="2026179"/>
              <a:ext cx="348278" cy="402093"/>
            </a:xfrm>
            <a:custGeom>
              <a:avLst/>
              <a:gdLst/>
              <a:ahLst/>
              <a:cxnLst/>
              <a:rect l="l" t="t" r="r" b="b"/>
              <a:pathLst>
                <a:path w="30223" h="34893" extrusionOk="0">
                  <a:moveTo>
                    <a:pt x="13677" y="0"/>
                  </a:moveTo>
                  <a:lnTo>
                    <a:pt x="1" y="8573"/>
                  </a:lnTo>
                  <a:lnTo>
                    <a:pt x="16546" y="34892"/>
                  </a:lnTo>
                  <a:lnTo>
                    <a:pt x="30222" y="26286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73;p41">
              <a:extLst>
                <a:ext uri="{FF2B5EF4-FFF2-40B4-BE49-F238E27FC236}">
                  <a16:creationId xmlns:a16="http://schemas.microsoft.com/office/drawing/2014/main" id="{3E2B8611-4553-68FE-1B80-8AA2CB56075B}"/>
                </a:ext>
              </a:extLst>
            </p:cNvPr>
            <p:cNvSpPr/>
            <p:nvPr/>
          </p:nvSpPr>
          <p:spPr>
            <a:xfrm flipH="1">
              <a:off x="1176423" y="2666366"/>
              <a:ext cx="370149" cy="46897"/>
            </a:xfrm>
            <a:custGeom>
              <a:avLst/>
              <a:gdLst/>
              <a:ahLst/>
              <a:cxnLst/>
              <a:rect l="l" t="t" r="r" b="b"/>
              <a:pathLst>
                <a:path w="32124" h="4070" extrusionOk="0">
                  <a:moveTo>
                    <a:pt x="0" y="0"/>
                  </a:moveTo>
                  <a:lnTo>
                    <a:pt x="0" y="4070"/>
                  </a:lnTo>
                  <a:lnTo>
                    <a:pt x="32123" y="4070"/>
                  </a:lnTo>
                  <a:lnTo>
                    <a:pt x="321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2193;p52">
            <a:extLst>
              <a:ext uri="{FF2B5EF4-FFF2-40B4-BE49-F238E27FC236}">
                <a16:creationId xmlns:a16="http://schemas.microsoft.com/office/drawing/2014/main" id="{09E901DD-4ED6-5ADD-E852-C925676F4935}"/>
              </a:ext>
            </a:extLst>
          </p:cNvPr>
          <p:cNvGrpSpPr/>
          <p:nvPr/>
        </p:nvGrpSpPr>
        <p:grpSpPr>
          <a:xfrm>
            <a:off x="-551644" y="-420487"/>
            <a:ext cx="1792108" cy="1710570"/>
            <a:chOff x="2453475" y="6389338"/>
            <a:chExt cx="1058275" cy="1010125"/>
          </a:xfrm>
        </p:grpSpPr>
        <p:sp>
          <p:nvSpPr>
            <p:cNvPr id="16" name="Google Shape;2194;p52">
              <a:extLst>
                <a:ext uri="{FF2B5EF4-FFF2-40B4-BE49-F238E27FC236}">
                  <a16:creationId xmlns:a16="http://schemas.microsoft.com/office/drawing/2014/main" id="{8B961056-E328-60AC-D9AF-3BA898A29EE9}"/>
                </a:ext>
              </a:extLst>
            </p:cNvPr>
            <p:cNvSpPr/>
            <p:nvPr/>
          </p:nvSpPr>
          <p:spPr>
            <a:xfrm>
              <a:off x="2457650" y="6411688"/>
              <a:ext cx="1054100" cy="924375"/>
            </a:xfrm>
            <a:custGeom>
              <a:avLst/>
              <a:gdLst/>
              <a:ahLst/>
              <a:cxnLst/>
              <a:rect l="l" t="t" r="r" b="b"/>
              <a:pathLst>
                <a:path w="42164" h="36975" extrusionOk="0">
                  <a:moveTo>
                    <a:pt x="19526" y="1"/>
                  </a:moveTo>
                  <a:cubicBezTo>
                    <a:pt x="15225" y="1"/>
                    <a:pt x="11082" y="1425"/>
                    <a:pt x="7772" y="4017"/>
                  </a:cubicBezTo>
                  <a:cubicBezTo>
                    <a:pt x="367" y="9988"/>
                    <a:pt x="0" y="21262"/>
                    <a:pt x="6138" y="29502"/>
                  </a:cubicBezTo>
                  <a:cubicBezTo>
                    <a:pt x="10007" y="34394"/>
                    <a:pt x="16036" y="36975"/>
                    <a:pt x="21851" y="36975"/>
                  </a:cubicBezTo>
                  <a:cubicBezTo>
                    <a:pt x="25513" y="36975"/>
                    <a:pt x="29090" y="35952"/>
                    <a:pt x="31990" y="33838"/>
                  </a:cubicBezTo>
                  <a:cubicBezTo>
                    <a:pt x="41330" y="26766"/>
                    <a:pt x="42164" y="10421"/>
                    <a:pt x="30222" y="3183"/>
                  </a:cubicBezTo>
                  <a:cubicBezTo>
                    <a:pt x="29555" y="2782"/>
                    <a:pt x="28887" y="2415"/>
                    <a:pt x="28220" y="2015"/>
                  </a:cubicBezTo>
                  <a:cubicBezTo>
                    <a:pt x="25388" y="646"/>
                    <a:pt x="22422" y="1"/>
                    <a:pt x="19526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95;p52">
              <a:extLst>
                <a:ext uri="{FF2B5EF4-FFF2-40B4-BE49-F238E27FC236}">
                  <a16:creationId xmlns:a16="http://schemas.microsoft.com/office/drawing/2014/main" id="{3B5FFE50-1299-B013-9149-0A8B6B884770}"/>
                </a:ext>
              </a:extLst>
            </p:cNvPr>
            <p:cNvSpPr/>
            <p:nvPr/>
          </p:nvSpPr>
          <p:spPr>
            <a:xfrm>
              <a:off x="2516850" y="6738913"/>
              <a:ext cx="954875" cy="598000"/>
            </a:xfrm>
            <a:custGeom>
              <a:avLst/>
              <a:gdLst/>
              <a:ahLst/>
              <a:cxnLst/>
              <a:rect l="l" t="t" r="r" b="b"/>
              <a:pathLst>
                <a:path w="38195" h="23920" extrusionOk="0">
                  <a:moveTo>
                    <a:pt x="35726" y="1"/>
                  </a:moveTo>
                  <a:cubicBezTo>
                    <a:pt x="36260" y="3437"/>
                    <a:pt x="33524" y="15579"/>
                    <a:pt x="20315" y="16946"/>
                  </a:cubicBezTo>
                  <a:cubicBezTo>
                    <a:pt x="19373" y="17044"/>
                    <a:pt x="18468" y="17089"/>
                    <a:pt x="17598" y="17089"/>
                  </a:cubicBezTo>
                  <a:cubicBezTo>
                    <a:pt x="5344" y="17089"/>
                    <a:pt x="167" y="8073"/>
                    <a:pt x="167" y="8073"/>
                  </a:cubicBezTo>
                  <a:lnTo>
                    <a:pt x="0" y="8340"/>
                  </a:lnTo>
                  <a:cubicBezTo>
                    <a:pt x="668" y="11175"/>
                    <a:pt x="1935" y="13944"/>
                    <a:pt x="3770" y="16446"/>
                  </a:cubicBezTo>
                  <a:cubicBezTo>
                    <a:pt x="7618" y="21338"/>
                    <a:pt x="13652" y="23919"/>
                    <a:pt x="19474" y="23919"/>
                  </a:cubicBezTo>
                  <a:cubicBezTo>
                    <a:pt x="23140" y="23919"/>
                    <a:pt x="26722" y="22896"/>
                    <a:pt x="29622" y="20782"/>
                  </a:cubicBezTo>
                  <a:cubicBezTo>
                    <a:pt x="35726" y="16112"/>
                    <a:pt x="38194" y="7439"/>
                    <a:pt x="35726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96;p52">
              <a:extLst>
                <a:ext uri="{FF2B5EF4-FFF2-40B4-BE49-F238E27FC236}">
                  <a16:creationId xmlns:a16="http://schemas.microsoft.com/office/drawing/2014/main" id="{7F9A2ACA-DA63-2223-7850-A941A33D2A49}"/>
                </a:ext>
              </a:extLst>
            </p:cNvPr>
            <p:cNvSpPr/>
            <p:nvPr/>
          </p:nvSpPr>
          <p:spPr>
            <a:xfrm>
              <a:off x="2877100" y="6760013"/>
              <a:ext cx="239375" cy="211300"/>
            </a:xfrm>
            <a:custGeom>
              <a:avLst/>
              <a:gdLst/>
              <a:ahLst/>
              <a:cxnLst/>
              <a:rect l="l" t="t" r="r" b="b"/>
              <a:pathLst>
                <a:path w="9575" h="8452" extrusionOk="0">
                  <a:moveTo>
                    <a:pt x="4183" y="0"/>
                  </a:moveTo>
                  <a:cubicBezTo>
                    <a:pt x="3807" y="0"/>
                    <a:pt x="3433" y="53"/>
                    <a:pt x="3070" y="158"/>
                  </a:cubicBezTo>
                  <a:cubicBezTo>
                    <a:pt x="1068" y="725"/>
                    <a:pt x="1" y="3026"/>
                    <a:pt x="535" y="5228"/>
                  </a:cubicBezTo>
                  <a:cubicBezTo>
                    <a:pt x="1029" y="7119"/>
                    <a:pt x="2869" y="8452"/>
                    <a:pt x="4659" y="8452"/>
                  </a:cubicBezTo>
                  <a:cubicBezTo>
                    <a:pt x="4921" y="8452"/>
                    <a:pt x="5182" y="8423"/>
                    <a:pt x="5438" y="8363"/>
                  </a:cubicBezTo>
                  <a:cubicBezTo>
                    <a:pt x="7940" y="7696"/>
                    <a:pt x="9574" y="4427"/>
                    <a:pt x="7740" y="1892"/>
                  </a:cubicBezTo>
                  <a:cubicBezTo>
                    <a:pt x="7673" y="1725"/>
                    <a:pt x="7540" y="1592"/>
                    <a:pt x="7439" y="1525"/>
                  </a:cubicBezTo>
                  <a:cubicBezTo>
                    <a:pt x="6554" y="514"/>
                    <a:pt x="5362" y="0"/>
                    <a:pt x="4183" y="0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97;p52">
              <a:extLst>
                <a:ext uri="{FF2B5EF4-FFF2-40B4-BE49-F238E27FC236}">
                  <a16:creationId xmlns:a16="http://schemas.microsoft.com/office/drawing/2014/main" id="{99194E69-BF32-E156-99EE-0BB6F6921A10}"/>
                </a:ext>
              </a:extLst>
            </p:cNvPr>
            <p:cNvSpPr/>
            <p:nvPr/>
          </p:nvSpPr>
          <p:spPr>
            <a:xfrm>
              <a:off x="2589400" y="6780613"/>
              <a:ext cx="284400" cy="66325"/>
            </a:xfrm>
            <a:custGeom>
              <a:avLst/>
              <a:gdLst/>
              <a:ahLst/>
              <a:cxnLst/>
              <a:rect l="l" t="t" r="r" b="b"/>
              <a:pathLst>
                <a:path w="11376" h="2653" extrusionOk="0">
                  <a:moveTo>
                    <a:pt x="5204" y="1"/>
                  </a:moveTo>
                  <a:cubicBezTo>
                    <a:pt x="4937" y="1"/>
                    <a:pt x="4671" y="34"/>
                    <a:pt x="4370" y="167"/>
                  </a:cubicBezTo>
                  <a:lnTo>
                    <a:pt x="3503" y="534"/>
                  </a:lnTo>
                  <a:cubicBezTo>
                    <a:pt x="3203" y="668"/>
                    <a:pt x="2903" y="735"/>
                    <a:pt x="2569" y="768"/>
                  </a:cubicBezTo>
                  <a:cubicBezTo>
                    <a:pt x="2219" y="842"/>
                    <a:pt x="1879" y="864"/>
                    <a:pt x="1566" y="864"/>
                  </a:cubicBezTo>
                  <a:cubicBezTo>
                    <a:pt x="1312" y="864"/>
                    <a:pt x="1077" y="850"/>
                    <a:pt x="868" y="835"/>
                  </a:cubicBezTo>
                  <a:cubicBezTo>
                    <a:pt x="634" y="801"/>
                    <a:pt x="434" y="776"/>
                    <a:pt x="288" y="776"/>
                  </a:cubicBezTo>
                  <a:cubicBezTo>
                    <a:pt x="142" y="776"/>
                    <a:pt x="51" y="801"/>
                    <a:pt x="34" y="868"/>
                  </a:cubicBezTo>
                  <a:cubicBezTo>
                    <a:pt x="1" y="935"/>
                    <a:pt x="267" y="1168"/>
                    <a:pt x="768" y="1335"/>
                  </a:cubicBezTo>
                  <a:cubicBezTo>
                    <a:pt x="1139" y="1459"/>
                    <a:pt x="1638" y="1527"/>
                    <a:pt x="2171" y="1527"/>
                  </a:cubicBezTo>
                  <a:cubicBezTo>
                    <a:pt x="2357" y="1527"/>
                    <a:pt x="2546" y="1519"/>
                    <a:pt x="2736" y="1502"/>
                  </a:cubicBezTo>
                  <a:cubicBezTo>
                    <a:pt x="3103" y="1435"/>
                    <a:pt x="3503" y="1368"/>
                    <a:pt x="3837" y="1235"/>
                  </a:cubicBezTo>
                  <a:cubicBezTo>
                    <a:pt x="4170" y="1101"/>
                    <a:pt x="4437" y="1001"/>
                    <a:pt x="4704" y="901"/>
                  </a:cubicBezTo>
                  <a:cubicBezTo>
                    <a:pt x="4972" y="812"/>
                    <a:pt x="5193" y="780"/>
                    <a:pt x="5360" y="780"/>
                  </a:cubicBezTo>
                  <a:cubicBezTo>
                    <a:pt x="5505" y="780"/>
                    <a:pt x="5609" y="804"/>
                    <a:pt x="5671" y="835"/>
                  </a:cubicBezTo>
                  <a:cubicBezTo>
                    <a:pt x="5771" y="868"/>
                    <a:pt x="6105" y="1001"/>
                    <a:pt x="6572" y="1368"/>
                  </a:cubicBezTo>
                  <a:cubicBezTo>
                    <a:pt x="6839" y="1568"/>
                    <a:pt x="7072" y="1769"/>
                    <a:pt x="7372" y="2035"/>
                  </a:cubicBezTo>
                  <a:cubicBezTo>
                    <a:pt x="7673" y="2236"/>
                    <a:pt x="8040" y="2502"/>
                    <a:pt x="8440" y="2569"/>
                  </a:cubicBezTo>
                  <a:cubicBezTo>
                    <a:pt x="8684" y="2628"/>
                    <a:pt x="8926" y="2652"/>
                    <a:pt x="9157" y="2652"/>
                  </a:cubicBezTo>
                  <a:cubicBezTo>
                    <a:pt x="9717" y="2652"/>
                    <a:pt x="10221" y="2511"/>
                    <a:pt x="10575" y="2369"/>
                  </a:cubicBezTo>
                  <a:cubicBezTo>
                    <a:pt x="11075" y="2169"/>
                    <a:pt x="11375" y="1935"/>
                    <a:pt x="11342" y="1869"/>
                  </a:cubicBezTo>
                  <a:cubicBezTo>
                    <a:pt x="11313" y="1810"/>
                    <a:pt x="11226" y="1784"/>
                    <a:pt x="11090" y="1784"/>
                  </a:cubicBezTo>
                  <a:cubicBezTo>
                    <a:pt x="10915" y="1784"/>
                    <a:pt x="10660" y="1827"/>
                    <a:pt x="10341" y="1902"/>
                  </a:cubicBezTo>
                  <a:cubicBezTo>
                    <a:pt x="10052" y="1960"/>
                    <a:pt x="9686" y="2018"/>
                    <a:pt x="9318" y="2018"/>
                  </a:cubicBezTo>
                  <a:cubicBezTo>
                    <a:pt x="9049" y="2018"/>
                    <a:pt x="8780" y="1987"/>
                    <a:pt x="8540" y="1902"/>
                  </a:cubicBezTo>
                  <a:cubicBezTo>
                    <a:pt x="7940" y="1702"/>
                    <a:pt x="7439" y="1202"/>
                    <a:pt x="6939" y="768"/>
                  </a:cubicBezTo>
                  <a:cubicBezTo>
                    <a:pt x="6705" y="568"/>
                    <a:pt x="6438" y="401"/>
                    <a:pt x="6238" y="268"/>
                  </a:cubicBezTo>
                  <a:cubicBezTo>
                    <a:pt x="6038" y="167"/>
                    <a:pt x="5838" y="101"/>
                    <a:pt x="5738" y="67"/>
                  </a:cubicBezTo>
                  <a:cubicBezTo>
                    <a:pt x="5671" y="34"/>
                    <a:pt x="5438" y="1"/>
                    <a:pt x="5204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98;p52">
              <a:extLst>
                <a:ext uri="{FF2B5EF4-FFF2-40B4-BE49-F238E27FC236}">
                  <a16:creationId xmlns:a16="http://schemas.microsoft.com/office/drawing/2014/main" id="{A2C9B1D9-08A9-EB93-D69D-0D15515ED8CD}"/>
                </a:ext>
              </a:extLst>
            </p:cNvPr>
            <p:cNvSpPr/>
            <p:nvPr/>
          </p:nvSpPr>
          <p:spPr>
            <a:xfrm>
              <a:off x="2589400" y="6911013"/>
              <a:ext cx="280225" cy="73150"/>
            </a:xfrm>
            <a:custGeom>
              <a:avLst/>
              <a:gdLst/>
              <a:ahLst/>
              <a:cxnLst/>
              <a:rect l="l" t="t" r="r" b="b"/>
              <a:pathLst>
                <a:path w="11209" h="2926" extrusionOk="0">
                  <a:moveTo>
                    <a:pt x="11032" y="1"/>
                  </a:moveTo>
                  <a:cubicBezTo>
                    <a:pt x="10902" y="1"/>
                    <a:pt x="10639" y="84"/>
                    <a:pt x="10275" y="189"/>
                  </a:cubicBezTo>
                  <a:cubicBezTo>
                    <a:pt x="9985" y="277"/>
                    <a:pt x="9607" y="307"/>
                    <a:pt x="9180" y="307"/>
                  </a:cubicBezTo>
                  <a:cubicBezTo>
                    <a:pt x="8966" y="307"/>
                    <a:pt x="8740" y="300"/>
                    <a:pt x="8507" y="289"/>
                  </a:cubicBezTo>
                  <a:cubicBezTo>
                    <a:pt x="8066" y="289"/>
                    <a:pt x="7614" y="253"/>
                    <a:pt x="7186" y="253"/>
                  </a:cubicBezTo>
                  <a:cubicBezTo>
                    <a:pt x="6900" y="253"/>
                    <a:pt x="6625" y="269"/>
                    <a:pt x="6372" y="322"/>
                  </a:cubicBezTo>
                  <a:cubicBezTo>
                    <a:pt x="5738" y="389"/>
                    <a:pt x="5271" y="656"/>
                    <a:pt x="5104" y="722"/>
                  </a:cubicBezTo>
                  <a:cubicBezTo>
                    <a:pt x="4937" y="822"/>
                    <a:pt x="4537" y="1056"/>
                    <a:pt x="4070" y="1356"/>
                  </a:cubicBezTo>
                  <a:cubicBezTo>
                    <a:pt x="3603" y="1656"/>
                    <a:pt x="3036" y="1956"/>
                    <a:pt x="2436" y="2123"/>
                  </a:cubicBezTo>
                  <a:cubicBezTo>
                    <a:pt x="1869" y="2290"/>
                    <a:pt x="1235" y="2323"/>
                    <a:pt x="768" y="2357"/>
                  </a:cubicBezTo>
                  <a:cubicBezTo>
                    <a:pt x="334" y="2390"/>
                    <a:pt x="34" y="2390"/>
                    <a:pt x="1" y="2524"/>
                  </a:cubicBezTo>
                  <a:cubicBezTo>
                    <a:pt x="1" y="2624"/>
                    <a:pt x="267" y="2790"/>
                    <a:pt x="768" y="2857"/>
                  </a:cubicBezTo>
                  <a:cubicBezTo>
                    <a:pt x="986" y="2901"/>
                    <a:pt x="1236" y="2925"/>
                    <a:pt x="1510" y="2925"/>
                  </a:cubicBezTo>
                  <a:cubicBezTo>
                    <a:pt x="1863" y="2925"/>
                    <a:pt x="2256" y="2884"/>
                    <a:pt x="2669" y="2790"/>
                  </a:cubicBezTo>
                  <a:cubicBezTo>
                    <a:pt x="3336" y="2657"/>
                    <a:pt x="4037" y="2290"/>
                    <a:pt x="4504" y="1990"/>
                  </a:cubicBezTo>
                  <a:cubicBezTo>
                    <a:pt x="4937" y="1690"/>
                    <a:pt x="5338" y="1489"/>
                    <a:pt x="5438" y="1389"/>
                  </a:cubicBezTo>
                  <a:cubicBezTo>
                    <a:pt x="5571" y="1323"/>
                    <a:pt x="5938" y="1156"/>
                    <a:pt x="6505" y="1056"/>
                  </a:cubicBezTo>
                  <a:cubicBezTo>
                    <a:pt x="6825" y="996"/>
                    <a:pt x="7206" y="984"/>
                    <a:pt x="7610" y="984"/>
                  </a:cubicBezTo>
                  <a:cubicBezTo>
                    <a:pt x="7880" y="984"/>
                    <a:pt x="8160" y="989"/>
                    <a:pt x="8440" y="989"/>
                  </a:cubicBezTo>
                  <a:cubicBezTo>
                    <a:pt x="9174" y="989"/>
                    <a:pt x="9941" y="889"/>
                    <a:pt x="10441" y="656"/>
                  </a:cubicBezTo>
                  <a:cubicBezTo>
                    <a:pt x="10942" y="389"/>
                    <a:pt x="11209" y="122"/>
                    <a:pt x="11109" y="22"/>
                  </a:cubicBezTo>
                  <a:cubicBezTo>
                    <a:pt x="11094" y="7"/>
                    <a:pt x="11068" y="1"/>
                    <a:pt x="11032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99;p52">
              <a:extLst>
                <a:ext uri="{FF2B5EF4-FFF2-40B4-BE49-F238E27FC236}">
                  <a16:creationId xmlns:a16="http://schemas.microsoft.com/office/drawing/2014/main" id="{5D38CF7D-6F3E-029C-12BD-6A355A5F6D9C}"/>
                </a:ext>
              </a:extLst>
            </p:cNvPr>
            <p:cNvSpPr/>
            <p:nvPr/>
          </p:nvSpPr>
          <p:spPr>
            <a:xfrm>
              <a:off x="2683625" y="6975438"/>
              <a:ext cx="216850" cy="139725"/>
            </a:xfrm>
            <a:custGeom>
              <a:avLst/>
              <a:gdLst/>
              <a:ahLst/>
              <a:cxnLst/>
              <a:rect l="l" t="t" r="r" b="b"/>
              <a:pathLst>
                <a:path w="8674" h="5589" extrusionOk="0">
                  <a:moveTo>
                    <a:pt x="8423" y="0"/>
                  </a:moveTo>
                  <a:cubicBezTo>
                    <a:pt x="8035" y="0"/>
                    <a:pt x="7116" y="389"/>
                    <a:pt x="6239" y="947"/>
                  </a:cubicBezTo>
                  <a:cubicBezTo>
                    <a:pt x="5738" y="1314"/>
                    <a:pt x="5171" y="1748"/>
                    <a:pt x="4804" y="2115"/>
                  </a:cubicBezTo>
                  <a:lnTo>
                    <a:pt x="4070" y="2849"/>
                  </a:lnTo>
                  <a:cubicBezTo>
                    <a:pt x="3837" y="3015"/>
                    <a:pt x="3003" y="3949"/>
                    <a:pt x="2069" y="4483"/>
                  </a:cubicBezTo>
                  <a:cubicBezTo>
                    <a:pt x="1602" y="4783"/>
                    <a:pt x="1102" y="4950"/>
                    <a:pt x="735" y="5084"/>
                  </a:cubicBezTo>
                  <a:cubicBezTo>
                    <a:pt x="334" y="5217"/>
                    <a:pt x="68" y="5250"/>
                    <a:pt x="68" y="5384"/>
                  </a:cubicBezTo>
                  <a:cubicBezTo>
                    <a:pt x="1" y="5450"/>
                    <a:pt x="301" y="5584"/>
                    <a:pt x="768" y="5584"/>
                  </a:cubicBezTo>
                  <a:cubicBezTo>
                    <a:pt x="808" y="5587"/>
                    <a:pt x="848" y="5588"/>
                    <a:pt x="889" y="5588"/>
                  </a:cubicBezTo>
                  <a:cubicBezTo>
                    <a:pt x="1336" y="5588"/>
                    <a:pt x="1884" y="5425"/>
                    <a:pt x="2403" y="5150"/>
                  </a:cubicBezTo>
                  <a:cubicBezTo>
                    <a:pt x="2970" y="4917"/>
                    <a:pt x="3470" y="4483"/>
                    <a:pt x="3837" y="4150"/>
                  </a:cubicBezTo>
                  <a:cubicBezTo>
                    <a:pt x="4237" y="3816"/>
                    <a:pt x="4471" y="3549"/>
                    <a:pt x="4604" y="3449"/>
                  </a:cubicBezTo>
                  <a:cubicBezTo>
                    <a:pt x="4804" y="3249"/>
                    <a:pt x="5738" y="2282"/>
                    <a:pt x="6672" y="1581"/>
                  </a:cubicBezTo>
                  <a:cubicBezTo>
                    <a:pt x="7640" y="814"/>
                    <a:pt x="8674" y="280"/>
                    <a:pt x="8607" y="80"/>
                  </a:cubicBezTo>
                  <a:cubicBezTo>
                    <a:pt x="8587" y="26"/>
                    <a:pt x="8522" y="0"/>
                    <a:pt x="8423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00;p52">
              <a:extLst>
                <a:ext uri="{FF2B5EF4-FFF2-40B4-BE49-F238E27FC236}">
                  <a16:creationId xmlns:a16="http://schemas.microsoft.com/office/drawing/2014/main" id="{300AD8E8-3FF5-E7CE-99F5-78101875F5E8}"/>
                </a:ext>
              </a:extLst>
            </p:cNvPr>
            <p:cNvSpPr/>
            <p:nvPr/>
          </p:nvSpPr>
          <p:spPr>
            <a:xfrm>
              <a:off x="2826225" y="6999113"/>
              <a:ext cx="139300" cy="220250"/>
            </a:xfrm>
            <a:custGeom>
              <a:avLst/>
              <a:gdLst/>
              <a:ahLst/>
              <a:cxnLst/>
              <a:rect l="l" t="t" r="r" b="b"/>
              <a:pathLst>
                <a:path w="5572" h="8810" extrusionOk="0">
                  <a:moveTo>
                    <a:pt x="5372" y="0"/>
                  </a:moveTo>
                  <a:cubicBezTo>
                    <a:pt x="5238" y="34"/>
                    <a:pt x="5205" y="334"/>
                    <a:pt x="5071" y="734"/>
                  </a:cubicBezTo>
                  <a:cubicBezTo>
                    <a:pt x="4905" y="1168"/>
                    <a:pt x="4604" y="1635"/>
                    <a:pt x="4171" y="2068"/>
                  </a:cubicBezTo>
                  <a:cubicBezTo>
                    <a:pt x="3804" y="2535"/>
                    <a:pt x="3303" y="2969"/>
                    <a:pt x="2936" y="3369"/>
                  </a:cubicBezTo>
                  <a:cubicBezTo>
                    <a:pt x="2570" y="3803"/>
                    <a:pt x="2303" y="4170"/>
                    <a:pt x="2236" y="4303"/>
                  </a:cubicBezTo>
                  <a:cubicBezTo>
                    <a:pt x="2136" y="4437"/>
                    <a:pt x="1902" y="4804"/>
                    <a:pt x="1736" y="5304"/>
                  </a:cubicBezTo>
                  <a:cubicBezTo>
                    <a:pt x="1502" y="5804"/>
                    <a:pt x="1402" y="6438"/>
                    <a:pt x="1169" y="6939"/>
                  </a:cubicBezTo>
                  <a:cubicBezTo>
                    <a:pt x="968" y="7439"/>
                    <a:pt x="735" y="7873"/>
                    <a:pt x="468" y="8173"/>
                  </a:cubicBezTo>
                  <a:cubicBezTo>
                    <a:pt x="234" y="8473"/>
                    <a:pt x="1" y="8640"/>
                    <a:pt x="68" y="8773"/>
                  </a:cubicBezTo>
                  <a:cubicBezTo>
                    <a:pt x="68" y="8795"/>
                    <a:pt x="102" y="8809"/>
                    <a:pt x="162" y="8809"/>
                  </a:cubicBezTo>
                  <a:cubicBezTo>
                    <a:pt x="288" y="8809"/>
                    <a:pt x="530" y="8744"/>
                    <a:pt x="802" y="8540"/>
                  </a:cubicBezTo>
                  <a:cubicBezTo>
                    <a:pt x="1202" y="8273"/>
                    <a:pt x="1602" y="7772"/>
                    <a:pt x="1869" y="7172"/>
                  </a:cubicBezTo>
                  <a:cubicBezTo>
                    <a:pt x="2103" y="6605"/>
                    <a:pt x="2269" y="6005"/>
                    <a:pt x="2436" y="5538"/>
                  </a:cubicBezTo>
                  <a:cubicBezTo>
                    <a:pt x="2603" y="5104"/>
                    <a:pt x="2770" y="4804"/>
                    <a:pt x="2870" y="4670"/>
                  </a:cubicBezTo>
                  <a:cubicBezTo>
                    <a:pt x="2903" y="4537"/>
                    <a:pt x="3137" y="4270"/>
                    <a:pt x="3470" y="3870"/>
                  </a:cubicBezTo>
                  <a:cubicBezTo>
                    <a:pt x="3804" y="3469"/>
                    <a:pt x="4304" y="3036"/>
                    <a:pt x="4738" y="2502"/>
                  </a:cubicBezTo>
                  <a:cubicBezTo>
                    <a:pt x="5138" y="1968"/>
                    <a:pt x="5438" y="1335"/>
                    <a:pt x="5538" y="834"/>
                  </a:cubicBezTo>
                  <a:cubicBezTo>
                    <a:pt x="5572" y="334"/>
                    <a:pt x="5438" y="0"/>
                    <a:pt x="5372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01;p52">
              <a:extLst>
                <a:ext uri="{FF2B5EF4-FFF2-40B4-BE49-F238E27FC236}">
                  <a16:creationId xmlns:a16="http://schemas.microsoft.com/office/drawing/2014/main" id="{3D04BEF6-FA89-D2DE-9D86-54EC9AC6D584}"/>
                </a:ext>
              </a:extLst>
            </p:cNvPr>
            <p:cNvSpPr/>
            <p:nvPr/>
          </p:nvSpPr>
          <p:spPr>
            <a:xfrm>
              <a:off x="2979675" y="7000963"/>
              <a:ext cx="79250" cy="255925"/>
            </a:xfrm>
            <a:custGeom>
              <a:avLst/>
              <a:gdLst/>
              <a:ahLst/>
              <a:cxnLst/>
              <a:rect l="l" t="t" r="r" b="b"/>
              <a:pathLst>
                <a:path w="3170" h="10237" extrusionOk="0">
                  <a:moveTo>
                    <a:pt x="1822" y="1"/>
                  </a:moveTo>
                  <a:cubicBezTo>
                    <a:pt x="1798" y="1"/>
                    <a:pt x="1780" y="9"/>
                    <a:pt x="1769" y="26"/>
                  </a:cubicBezTo>
                  <a:cubicBezTo>
                    <a:pt x="1669" y="93"/>
                    <a:pt x="1835" y="393"/>
                    <a:pt x="2069" y="794"/>
                  </a:cubicBezTo>
                  <a:cubicBezTo>
                    <a:pt x="2236" y="1227"/>
                    <a:pt x="2402" y="1794"/>
                    <a:pt x="2436" y="2428"/>
                  </a:cubicBezTo>
                  <a:cubicBezTo>
                    <a:pt x="2469" y="2995"/>
                    <a:pt x="2336" y="3629"/>
                    <a:pt x="2169" y="4129"/>
                  </a:cubicBezTo>
                  <a:cubicBezTo>
                    <a:pt x="1969" y="4630"/>
                    <a:pt x="1802" y="5030"/>
                    <a:pt x="1735" y="5130"/>
                  </a:cubicBezTo>
                  <a:cubicBezTo>
                    <a:pt x="1635" y="5263"/>
                    <a:pt x="1468" y="5597"/>
                    <a:pt x="1168" y="6064"/>
                  </a:cubicBezTo>
                  <a:cubicBezTo>
                    <a:pt x="935" y="6498"/>
                    <a:pt x="568" y="7098"/>
                    <a:pt x="334" y="7732"/>
                  </a:cubicBezTo>
                  <a:cubicBezTo>
                    <a:pt x="101" y="8366"/>
                    <a:pt x="1" y="8999"/>
                    <a:pt x="101" y="9500"/>
                  </a:cubicBezTo>
                  <a:cubicBezTo>
                    <a:pt x="132" y="9943"/>
                    <a:pt x="314" y="10236"/>
                    <a:pt x="447" y="10236"/>
                  </a:cubicBezTo>
                  <a:cubicBezTo>
                    <a:pt x="454" y="10236"/>
                    <a:pt x="461" y="10235"/>
                    <a:pt x="468" y="10234"/>
                  </a:cubicBezTo>
                  <a:cubicBezTo>
                    <a:pt x="601" y="10200"/>
                    <a:pt x="568" y="9900"/>
                    <a:pt x="601" y="9466"/>
                  </a:cubicBezTo>
                  <a:cubicBezTo>
                    <a:pt x="635" y="9066"/>
                    <a:pt x="768" y="8532"/>
                    <a:pt x="1001" y="7965"/>
                  </a:cubicBezTo>
                  <a:cubicBezTo>
                    <a:pt x="1268" y="7432"/>
                    <a:pt x="1569" y="6898"/>
                    <a:pt x="1835" y="6431"/>
                  </a:cubicBezTo>
                  <a:cubicBezTo>
                    <a:pt x="2102" y="5964"/>
                    <a:pt x="2302" y="5597"/>
                    <a:pt x="2402" y="5464"/>
                  </a:cubicBezTo>
                  <a:cubicBezTo>
                    <a:pt x="2469" y="5363"/>
                    <a:pt x="2669" y="4963"/>
                    <a:pt x="2903" y="4396"/>
                  </a:cubicBezTo>
                  <a:cubicBezTo>
                    <a:pt x="3103" y="3862"/>
                    <a:pt x="3170" y="3062"/>
                    <a:pt x="3103" y="2361"/>
                  </a:cubicBezTo>
                  <a:cubicBezTo>
                    <a:pt x="3003" y="1627"/>
                    <a:pt x="2736" y="960"/>
                    <a:pt x="2436" y="560"/>
                  </a:cubicBezTo>
                  <a:cubicBezTo>
                    <a:pt x="2187" y="200"/>
                    <a:pt x="1937" y="1"/>
                    <a:pt x="1822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02;p52">
              <a:extLst>
                <a:ext uri="{FF2B5EF4-FFF2-40B4-BE49-F238E27FC236}">
                  <a16:creationId xmlns:a16="http://schemas.microsoft.com/office/drawing/2014/main" id="{7E4A8C96-5815-0949-3136-657C7E285531}"/>
                </a:ext>
              </a:extLst>
            </p:cNvPr>
            <p:cNvSpPr/>
            <p:nvPr/>
          </p:nvSpPr>
          <p:spPr>
            <a:xfrm>
              <a:off x="3093925" y="6997713"/>
              <a:ext cx="140125" cy="171150"/>
            </a:xfrm>
            <a:custGeom>
              <a:avLst/>
              <a:gdLst/>
              <a:ahLst/>
              <a:cxnLst/>
              <a:rect l="l" t="t" r="r" b="b"/>
              <a:pathLst>
                <a:path w="5605" h="6846" extrusionOk="0">
                  <a:moveTo>
                    <a:pt x="369" y="0"/>
                  </a:moveTo>
                  <a:cubicBezTo>
                    <a:pt x="131" y="0"/>
                    <a:pt x="1" y="86"/>
                    <a:pt x="1" y="156"/>
                  </a:cubicBezTo>
                  <a:cubicBezTo>
                    <a:pt x="1" y="256"/>
                    <a:pt x="234" y="356"/>
                    <a:pt x="601" y="557"/>
                  </a:cubicBezTo>
                  <a:cubicBezTo>
                    <a:pt x="935" y="757"/>
                    <a:pt x="1268" y="1090"/>
                    <a:pt x="1568" y="1524"/>
                  </a:cubicBezTo>
                  <a:cubicBezTo>
                    <a:pt x="1869" y="1924"/>
                    <a:pt x="2069" y="2425"/>
                    <a:pt x="2202" y="2858"/>
                  </a:cubicBezTo>
                  <a:cubicBezTo>
                    <a:pt x="2369" y="3325"/>
                    <a:pt x="2436" y="3659"/>
                    <a:pt x="2502" y="3759"/>
                  </a:cubicBezTo>
                  <a:cubicBezTo>
                    <a:pt x="2536" y="3892"/>
                    <a:pt x="2603" y="4226"/>
                    <a:pt x="2769" y="4660"/>
                  </a:cubicBezTo>
                  <a:cubicBezTo>
                    <a:pt x="2936" y="5060"/>
                    <a:pt x="3203" y="5594"/>
                    <a:pt x="3603" y="6027"/>
                  </a:cubicBezTo>
                  <a:cubicBezTo>
                    <a:pt x="3970" y="6427"/>
                    <a:pt x="4537" y="6761"/>
                    <a:pt x="4938" y="6828"/>
                  </a:cubicBezTo>
                  <a:cubicBezTo>
                    <a:pt x="5019" y="6840"/>
                    <a:pt x="5093" y="6846"/>
                    <a:pt x="5160" y="6846"/>
                  </a:cubicBezTo>
                  <a:cubicBezTo>
                    <a:pt x="5450" y="6846"/>
                    <a:pt x="5605" y="6742"/>
                    <a:pt x="5605" y="6661"/>
                  </a:cubicBezTo>
                  <a:cubicBezTo>
                    <a:pt x="5605" y="6561"/>
                    <a:pt x="5371" y="6528"/>
                    <a:pt x="5071" y="6361"/>
                  </a:cubicBezTo>
                  <a:cubicBezTo>
                    <a:pt x="4771" y="6194"/>
                    <a:pt x="4404" y="5927"/>
                    <a:pt x="4104" y="5560"/>
                  </a:cubicBezTo>
                  <a:cubicBezTo>
                    <a:pt x="3470" y="4826"/>
                    <a:pt x="3236" y="3759"/>
                    <a:pt x="3136" y="3525"/>
                  </a:cubicBezTo>
                  <a:cubicBezTo>
                    <a:pt x="3103" y="3392"/>
                    <a:pt x="3036" y="3058"/>
                    <a:pt x="2869" y="2591"/>
                  </a:cubicBezTo>
                  <a:cubicBezTo>
                    <a:pt x="2703" y="2158"/>
                    <a:pt x="2436" y="1557"/>
                    <a:pt x="2069" y="1057"/>
                  </a:cubicBezTo>
                  <a:cubicBezTo>
                    <a:pt x="1702" y="557"/>
                    <a:pt x="1202" y="190"/>
                    <a:pt x="735" y="56"/>
                  </a:cubicBezTo>
                  <a:cubicBezTo>
                    <a:pt x="594" y="16"/>
                    <a:pt x="472" y="0"/>
                    <a:pt x="369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03;p52">
              <a:extLst>
                <a:ext uri="{FF2B5EF4-FFF2-40B4-BE49-F238E27FC236}">
                  <a16:creationId xmlns:a16="http://schemas.microsoft.com/office/drawing/2014/main" id="{44DA87E1-B9B2-4AB2-D4FB-F338EF0D3BDB}"/>
                </a:ext>
              </a:extLst>
            </p:cNvPr>
            <p:cNvSpPr/>
            <p:nvPr/>
          </p:nvSpPr>
          <p:spPr>
            <a:xfrm>
              <a:off x="2633600" y="6637113"/>
              <a:ext cx="236850" cy="105500"/>
            </a:xfrm>
            <a:custGeom>
              <a:avLst/>
              <a:gdLst/>
              <a:ahLst/>
              <a:cxnLst/>
              <a:rect l="l" t="t" r="r" b="b"/>
              <a:pathLst>
                <a:path w="9474" h="4220" extrusionOk="0">
                  <a:moveTo>
                    <a:pt x="124" y="0"/>
                  </a:moveTo>
                  <a:cubicBezTo>
                    <a:pt x="116" y="0"/>
                    <a:pt x="108" y="1"/>
                    <a:pt x="101" y="3"/>
                  </a:cubicBezTo>
                  <a:cubicBezTo>
                    <a:pt x="0" y="3"/>
                    <a:pt x="0" y="404"/>
                    <a:pt x="334" y="770"/>
                  </a:cubicBezTo>
                  <a:cubicBezTo>
                    <a:pt x="634" y="1137"/>
                    <a:pt x="1268" y="1471"/>
                    <a:pt x="1868" y="1638"/>
                  </a:cubicBezTo>
                  <a:cubicBezTo>
                    <a:pt x="2169" y="1738"/>
                    <a:pt x="2502" y="1771"/>
                    <a:pt x="2836" y="1771"/>
                  </a:cubicBezTo>
                  <a:lnTo>
                    <a:pt x="3736" y="1771"/>
                  </a:lnTo>
                  <a:cubicBezTo>
                    <a:pt x="3914" y="1760"/>
                    <a:pt x="4074" y="1756"/>
                    <a:pt x="4212" y="1756"/>
                  </a:cubicBezTo>
                  <a:cubicBezTo>
                    <a:pt x="4489" y="1756"/>
                    <a:pt x="4682" y="1771"/>
                    <a:pt x="4771" y="1771"/>
                  </a:cubicBezTo>
                  <a:cubicBezTo>
                    <a:pt x="4937" y="1805"/>
                    <a:pt x="5304" y="1805"/>
                    <a:pt x="5771" y="1971"/>
                  </a:cubicBezTo>
                  <a:cubicBezTo>
                    <a:pt x="6238" y="2105"/>
                    <a:pt x="6672" y="2472"/>
                    <a:pt x="7139" y="2939"/>
                  </a:cubicBezTo>
                  <a:cubicBezTo>
                    <a:pt x="7606" y="3406"/>
                    <a:pt x="8140" y="3839"/>
                    <a:pt x="8607" y="4073"/>
                  </a:cubicBezTo>
                  <a:cubicBezTo>
                    <a:pt x="8853" y="4179"/>
                    <a:pt x="9072" y="4219"/>
                    <a:pt x="9224" y="4219"/>
                  </a:cubicBezTo>
                  <a:cubicBezTo>
                    <a:pt x="9359" y="4219"/>
                    <a:pt x="9441" y="4187"/>
                    <a:pt x="9441" y="4140"/>
                  </a:cubicBezTo>
                  <a:cubicBezTo>
                    <a:pt x="9474" y="4006"/>
                    <a:pt x="9174" y="3906"/>
                    <a:pt x="8773" y="3773"/>
                  </a:cubicBezTo>
                  <a:cubicBezTo>
                    <a:pt x="8440" y="3472"/>
                    <a:pt x="8073" y="3072"/>
                    <a:pt x="7606" y="2572"/>
                  </a:cubicBezTo>
                  <a:cubicBezTo>
                    <a:pt x="7406" y="2305"/>
                    <a:pt x="7139" y="2071"/>
                    <a:pt x="6839" y="1838"/>
                  </a:cubicBezTo>
                  <a:cubicBezTo>
                    <a:pt x="6572" y="1638"/>
                    <a:pt x="6272" y="1438"/>
                    <a:pt x="5971" y="1338"/>
                  </a:cubicBezTo>
                  <a:cubicBezTo>
                    <a:pt x="5404" y="1137"/>
                    <a:pt x="4937" y="1104"/>
                    <a:pt x="4771" y="1104"/>
                  </a:cubicBezTo>
                  <a:cubicBezTo>
                    <a:pt x="4604" y="1071"/>
                    <a:pt x="4170" y="1071"/>
                    <a:pt x="3670" y="1071"/>
                  </a:cubicBezTo>
                  <a:lnTo>
                    <a:pt x="2836" y="1071"/>
                  </a:lnTo>
                  <a:cubicBezTo>
                    <a:pt x="2569" y="1071"/>
                    <a:pt x="2302" y="1004"/>
                    <a:pt x="2002" y="971"/>
                  </a:cubicBezTo>
                  <a:cubicBezTo>
                    <a:pt x="1468" y="837"/>
                    <a:pt x="968" y="670"/>
                    <a:pt x="668" y="437"/>
                  </a:cubicBezTo>
                  <a:cubicBezTo>
                    <a:pt x="416" y="248"/>
                    <a:pt x="254" y="0"/>
                    <a:pt x="124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04;p52">
              <a:extLst>
                <a:ext uri="{FF2B5EF4-FFF2-40B4-BE49-F238E27FC236}">
                  <a16:creationId xmlns:a16="http://schemas.microsoft.com/office/drawing/2014/main" id="{704FC9B4-8DB5-6578-21B9-7368D1D5A1F4}"/>
                </a:ext>
              </a:extLst>
            </p:cNvPr>
            <p:cNvSpPr/>
            <p:nvPr/>
          </p:nvSpPr>
          <p:spPr>
            <a:xfrm>
              <a:off x="2812900" y="6505688"/>
              <a:ext cx="104250" cy="192500"/>
            </a:xfrm>
            <a:custGeom>
              <a:avLst/>
              <a:gdLst/>
              <a:ahLst/>
              <a:cxnLst/>
              <a:rect l="l" t="t" r="r" b="b"/>
              <a:pathLst>
                <a:path w="4170" h="7700" extrusionOk="0">
                  <a:moveTo>
                    <a:pt x="435" y="0"/>
                  </a:moveTo>
                  <a:cubicBezTo>
                    <a:pt x="347" y="0"/>
                    <a:pt x="129" y="224"/>
                    <a:pt x="100" y="590"/>
                  </a:cubicBezTo>
                  <a:cubicBezTo>
                    <a:pt x="0" y="1057"/>
                    <a:pt x="234" y="1658"/>
                    <a:pt x="601" y="2091"/>
                  </a:cubicBezTo>
                  <a:cubicBezTo>
                    <a:pt x="767" y="2325"/>
                    <a:pt x="1001" y="2525"/>
                    <a:pt x="1234" y="2692"/>
                  </a:cubicBezTo>
                  <a:cubicBezTo>
                    <a:pt x="1468" y="2858"/>
                    <a:pt x="1668" y="2992"/>
                    <a:pt x="1835" y="3092"/>
                  </a:cubicBezTo>
                  <a:cubicBezTo>
                    <a:pt x="2235" y="3359"/>
                    <a:pt x="2469" y="3526"/>
                    <a:pt x="2569" y="3592"/>
                  </a:cubicBezTo>
                  <a:cubicBezTo>
                    <a:pt x="2636" y="3692"/>
                    <a:pt x="2936" y="3893"/>
                    <a:pt x="3103" y="4226"/>
                  </a:cubicBezTo>
                  <a:cubicBezTo>
                    <a:pt x="3303" y="4560"/>
                    <a:pt x="3403" y="5060"/>
                    <a:pt x="3403" y="5594"/>
                  </a:cubicBezTo>
                  <a:cubicBezTo>
                    <a:pt x="3403" y="6161"/>
                    <a:pt x="3436" y="6728"/>
                    <a:pt x="3603" y="7162"/>
                  </a:cubicBezTo>
                  <a:cubicBezTo>
                    <a:pt x="3756" y="7529"/>
                    <a:pt x="3965" y="7699"/>
                    <a:pt x="4076" y="7699"/>
                  </a:cubicBezTo>
                  <a:cubicBezTo>
                    <a:pt x="4086" y="7699"/>
                    <a:pt x="4095" y="7698"/>
                    <a:pt x="4103" y="7695"/>
                  </a:cubicBezTo>
                  <a:cubicBezTo>
                    <a:pt x="4170" y="7595"/>
                    <a:pt x="4103" y="7362"/>
                    <a:pt x="4103" y="7028"/>
                  </a:cubicBezTo>
                  <a:cubicBezTo>
                    <a:pt x="4070" y="6628"/>
                    <a:pt x="4103" y="6161"/>
                    <a:pt x="4103" y="5560"/>
                  </a:cubicBezTo>
                  <a:cubicBezTo>
                    <a:pt x="4103" y="5260"/>
                    <a:pt x="4103" y="4993"/>
                    <a:pt x="4070" y="4693"/>
                  </a:cubicBezTo>
                  <a:cubicBezTo>
                    <a:pt x="4003" y="4393"/>
                    <a:pt x="3903" y="4093"/>
                    <a:pt x="3770" y="3859"/>
                  </a:cubicBezTo>
                  <a:cubicBezTo>
                    <a:pt x="3469" y="3359"/>
                    <a:pt x="3136" y="3092"/>
                    <a:pt x="3069" y="3025"/>
                  </a:cubicBezTo>
                  <a:cubicBezTo>
                    <a:pt x="2936" y="2925"/>
                    <a:pt x="2636" y="2725"/>
                    <a:pt x="2269" y="2492"/>
                  </a:cubicBezTo>
                  <a:cubicBezTo>
                    <a:pt x="2102" y="2358"/>
                    <a:pt x="1902" y="2225"/>
                    <a:pt x="1668" y="2091"/>
                  </a:cubicBezTo>
                  <a:cubicBezTo>
                    <a:pt x="1501" y="1991"/>
                    <a:pt x="1335" y="1824"/>
                    <a:pt x="1168" y="1658"/>
                  </a:cubicBezTo>
                  <a:cubicBezTo>
                    <a:pt x="834" y="1291"/>
                    <a:pt x="634" y="924"/>
                    <a:pt x="601" y="657"/>
                  </a:cubicBezTo>
                  <a:cubicBezTo>
                    <a:pt x="501" y="323"/>
                    <a:pt x="601" y="90"/>
                    <a:pt x="467" y="23"/>
                  </a:cubicBezTo>
                  <a:cubicBezTo>
                    <a:pt x="462" y="8"/>
                    <a:pt x="451" y="0"/>
                    <a:pt x="435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05;p52">
              <a:extLst>
                <a:ext uri="{FF2B5EF4-FFF2-40B4-BE49-F238E27FC236}">
                  <a16:creationId xmlns:a16="http://schemas.microsoft.com/office/drawing/2014/main" id="{903DE086-E2DC-AD7A-B24F-4CF3E86C0B21}"/>
                </a:ext>
              </a:extLst>
            </p:cNvPr>
            <p:cNvSpPr/>
            <p:nvPr/>
          </p:nvSpPr>
          <p:spPr>
            <a:xfrm>
              <a:off x="2983025" y="6469013"/>
              <a:ext cx="67550" cy="225000"/>
            </a:xfrm>
            <a:custGeom>
              <a:avLst/>
              <a:gdLst/>
              <a:ahLst/>
              <a:cxnLst/>
              <a:rect l="l" t="t" r="r" b="b"/>
              <a:pathLst>
                <a:path w="2702" h="9000" extrusionOk="0">
                  <a:moveTo>
                    <a:pt x="2039" y="1"/>
                  </a:moveTo>
                  <a:cubicBezTo>
                    <a:pt x="2007" y="1"/>
                    <a:pt x="1982" y="9"/>
                    <a:pt x="1968" y="22"/>
                  </a:cubicBezTo>
                  <a:cubicBezTo>
                    <a:pt x="1868" y="56"/>
                    <a:pt x="2035" y="289"/>
                    <a:pt x="2035" y="623"/>
                  </a:cubicBezTo>
                  <a:cubicBezTo>
                    <a:pt x="2068" y="956"/>
                    <a:pt x="1968" y="1390"/>
                    <a:pt x="1701" y="1824"/>
                  </a:cubicBezTo>
                  <a:cubicBezTo>
                    <a:pt x="1468" y="2224"/>
                    <a:pt x="1101" y="2658"/>
                    <a:pt x="801" y="3058"/>
                  </a:cubicBezTo>
                  <a:cubicBezTo>
                    <a:pt x="501" y="3492"/>
                    <a:pt x="334" y="3858"/>
                    <a:pt x="300" y="4025"/>
                  </a:cubicBezTo>
                  <a:cubicBezTo>
                    <a:pt x="267" y="4159"/>
                    <a:pt x="134" y="4559"/>
                    <a:pt x="134" y="5126"/>
                  </a:cubicBezTo>
                  <a:cubicBezTo>
                    <a:pt x="134" y="5626"/>
                    <a:pt x="167" y="6227"/>
                    <a:pt x="200" y="6827"/>
                  </a:cubicBezTo>
                  <a:cubicBezTo>
                    <a:pt x="267" y="7394"/>
                    <a:pt x="267" y="7895"/>
                    <a:pt x="167" y="8295"/>
                  </a:cubicBezTo>
                  <a:cubicBezTo>
                    <a:pt x="134" y="8662"/>
                    <a:pt x="0" y="8895"/>
                    <a:pt x="100" y="8996"/>
                  </a:cubicBezTo>
                  <a:cubicBezTo>
                    <a:pt x="106" y="8998"/>
                    <a:pt x="112" y="9000"/>
                    <a:pt x="120" y="9000"/>
                  </a:cubicBezTo>
                  <a:cubicBezTo>
                    <a:pt x="206" y="9000"/>
                    <a:pt x="425" y="8832"/>
                    <a:pt x="701" y="8495"/>
                  </a:cubicBezTo>
                  <a:cubicBezTo>
                    <a:pt x="934" y="8062"/>
                    <a:pt x="1001" y="7394"/>
                    <a:pt x="1001" y="6827"/>
                  </a:cubicBezTo>
                  <a:cubicBezTo>
                    <a:pt x="1001" y="6194"/>
                    <a:pt x="934" y="5593"/>
                    <a:pt x="968" y="5159"/>
                  </a:cubicBezTo>
                  <a:cubicBezTo>
                    <a:pt x="968" y="4692"/>
                    <a:pt x="1034" y="4392"/>
                    <a:pt x="1101" y="4292"/>
                  </a:cubicBezTo>
                  <a:cubicBezTo>
                    <a:pt x="1101" y="4159"/>
                    <a:pt x="1201" y="3858"/>
                    <a:pt x="1468" y="3525"/>
                  </a:cubicBezTo>
                  <a:cubicBezTo>
                    <a:pt x="1701" y="3158"/>
                    <a:pt x="2102" y="2724"/>
                    <a:pt x="2369" y="2191"/>
                  </a:cubicBezTo>
                  <a:cubicBezTo>
                    <a:pt x="2635" y="1657"/>
                    <a:pt x="2702" y="990"/>
                    <a:pt x="2535" y="523"/>
                  </a:cubicBezTo>
                  <a:cubicBezTo>
                    <a:pt x="2469" y="323"/>
                    <a:pt x="2335" y="156"/>
                    <a:pt x="2202" y="56"/>
                  </a:cubicBezTo>
                  <a:cubicBezTo>
                    <a:pt x="2143" y="17"/>
                    <a:pt x="2084" y="1"/>
                    <a:pt x="2039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06;p52">
              <a:extLst>
                <a:ext uri="{FF2B5EF4-FFF2-40B4-BE49-F238E27FC236}">
                  <a16:creationId xmlns:a16="http://schemas.microsoft.com/office/drawing/2014/main" id="{48F8C011-673A-B41C-6A0A-9CA928989228}"/>
                </a:ext>
              </a:extLst>
            </p:cNvPr>
            <p:cNvSpPr/>
            <p:nvPr/>
          </p:nvSpPr>
          <p:spPr>
            <a:xfrm>
              <a:off x="3074750" y="6544088"/>
              <a:ext cx="153475" cy="178150"/>
            </a:xfrm>
            <a:custGeom>
              <a:avLst/>
              <a:gdLst/>
              <a:ahLst/>
              <a:cxnLst/>
              <a:rect l="l" t="t" r="r" b="b"/>
              <a:pathLst>
                <a:path w="6139" h="7126" extrusionOk="0">
                  <a:moveTo>
                    <a:pt x="5849" y="1"/>
                  </a:moveTo>
                  <a:cubicBezTo>
                    <a:pt x="5497" y="1"/>
                    <a:pt x="4656" y="361"/>
                    <a:pt x="3837" y="989"/>
                  </a:cubicBezTo>
                  <a:cubicBezTo>
                    <a:pt x="3336" y="1322"/>
                    <a:pt x="2869" y="1790"/>
                    <a:pt x="2569" y="2223"/>
                  </a:cubicBezTo>
                  <a:cubicBezTo>
                    <a:pt x="2302" y="2657"/>
                    <a:pt x="2135" y="3057"/>
                    <a:pt x="2069" y="3191"/>
                  </a:cubicBezTo>
                  <a:cubicBezTo>
                    <a:pt x="2002" y="3357"/>
                    <a:pt x="1902" y="3691"/>
                    <a:pt x="1802" y="4158"/>
                  </a:cubicBezTo>
                  <a:cubicBezTo>
                    <a:pt x="1668" y="4558"/>
                    <a:pt x="1535" y="5059"/>
                    <a:pt x="1301" y="5492"/>
                  </a:cubicBezTo>
                  <a:cubicBezTo>
                    <a:pt x="1035" y="5959"/>
                    <a:pt x="701" y="6293"/>
                    <a:pt x="467" y="6526"/>
                  </a:cubicBezTo>
                  <a:cubicBezTo>
                    <a:pt x="201" y="6793"/>
                    <a:pt x="0" y="6960"/>
                    <a:pt x="34" y="7060"/>
                  </a:cubicBezTo>
                  <a:cubicBezTo>
                    <a:pt x="48" y="7101"/>
                    <a:pt x="107" y="7126"/>
                    <a:pt x="198" y="7126"/>
                  </a:cubicBezTo>
                  <a:cubicBezTo>
                    <a:pt x="327" y="7126"/>
                    <a:pt x="519" y="7077"/>
                    <a:pt x="734" y="6960"/>
                  </a:cubicBezTo>
                  <a:cubicBezTo>
                    <a:pt x="1135" y="6793"/>
                    <a:pt x="1568" y="6393"/>
                    <a:pt x="1902" y="5892"/>
                  </a:cubicBezTo>
                  <a:cubicBezTo>
                    <a:pt x="2235" y="5392"/>
                    <a:pt x="2402" y="4825"/>
                    <a:pt x="2536" y="4358"/>
                  </a:cubicBezTo>
                  <a:cubicBezTo>
                    <a:pt x="2669" y="3891"/>
                    <a:pt x="2736" y="3624"/>
                    <a:pt x="2802" y="3491"/>
                  </a:cubicBezTo>
                  <a:cubicBezTo>
                    <a:pt x="2836" y="3357"/>
                    <a:pt x="2969" y="3057"/>
                    <a:pt x="3203" y="2690"/>
                  </a:cubicBezTo>
                  <a:cubicBezTo>
                    <a:pt x="3470" y="2323"/>
                    <a:pt x="3870" y="1890"/>
                    <a:pt x="4304" y="1556"/>
                  </a:cubicBezTo>
                  <a:cubicBezTo>
                    <a:pt x="5171" y="855"/>
                    <a:pt x="6138" y="288"/>
                    <a:pt x="6005" y="55"/>
                  </a:cubicBezTo>
                  <a:cubicBezTo>
                    <a:pt x="5981" y="19"/>
                    <a:pt x="5927" y="1"/>
                    <a:pt x="5849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07;p52">
              <a:extLst>
                <a:ext uri="{FF2B5EF4-FFF2-40B4-BE49-F238E27FC236}">
                  <a16:creationId xmlns:a16="http://schemas.microsoft.com/office/drawing/2014/main" id="{6E888324-0F61-679D-A902-8E1DD5CB13A6}"/>
                </a:ext>
              </a:extLst>
            </p:cNvPr>
            <p:cNvSpPr/>
            <p:nvPr/>
          </p:nvSpPr>
          <p:spPr>
            <a:xfrm>
              <a:off x="3129800" y="6712088"/>
              <a:ext cx="208500" cy="116300"/>
            </a:xfrm>
            <a:custGeom>
              <a:avLst/>
              <a:gdLst/>
              <a:ahLst/>
              <a:cxnLst/>
              <a:rect l="l" t="t" r="r" b="b"/>
              <a:pathLst>
                <a:path w="8340" h="4652" extrusionOk="0">
                  <a:moveTo>
                    <a:pt x="8028" y="0"/>
                  </a:moveTo>
                  <a:cubicBezTo>
                    <a:pt x="7914" y="0"/>
                    <a:pt x="7779" y="22"/>
                    <a:pt x="7639" y="73"/>
                  </a:cubicBezTo>
                  <a:cubicBezTo>
                    <a:pt x="7172" y="140"/>
                    <a:pt x="6605" y="340"/>
                    <a:pt x="6104" y="674"/>
                  </a:cubicBezTo>
                  <a:cubicBezTo>
                    <a:pt x="5070" y="1341"/>
                    <a:pt x="4170" y="2208"/>
                    <a:pt x="3970" y="2408"/>
                  </a:cubicBezTo>
                  <a:cubicBezTo>
                    <a:pt x="3769" y="2575"/>
                    <a:pt x="2869" y="3309"/>
                    <a:pt x="1968" y="3742"/>
                  </a:cubicBezTo>
                  <a:cubicBezTo>
                    <a:pt x="1501" y="3943"/>
                    <a:pt x="1034" y="4076"/>
                    <a:pt x="667" y="4143"/>
                  </a:cubicBezTo>
                  <a:cubicBezTo>
                    <a:pt x="300" y="4176"/>
                    <a:pt x="33" y="4243"/>
                    <a:pt x="0" y="4343"/>
                  </a:cubicBezTo>
                  <a:cubicBezTo>
                    <a:pt x="0" y="4443"/>
                    <a:pt x="267" y="4610"/>
                    <a:pt x="667" y="4643"/>
                  </a:cubicBezTo>
                  <a:cubicBezTo>
                    <a:pt x="738" y="4648"/>
                    <a:pt x="811" y="4651"/>
                    <a:pt x="888" y="4651"/>
                  </a:cubicBezTo>
                  <a:cubicBezTo>
                    <a:pt x="1284" y="4651"/>
                    <a:pt x="1754" y="4577"/>
                    <a:pt x="2202" y="4410"/>
                  </a:cubicBezTo>
                  <a:cubicBezTo>
                    <a:pt x="3336" y="3976"/>
                    <a:pt x="4203" y="3142"/>
                    <a:pt x="4437" y="2975"/>
                  </a:cubicBezTo>
                  <a:cubicBezTo>
                    <a:pt x="4637" y="2775"/>
                    <a:pt x="5537" y="1941"/>
                    <a:pt x="6438" y="1274"/>
                  </a:cubicBezTo>
                  <a:cubicBezTo>
                    <a:pt x="6905" y="940"/>
                    <a:pt x="7339" y="674"/>
                    <a:pt x="7739" y="507"/>
                  </a:cubicBezTo>
                  <a:cubicBezTo>
                    <a:pt x="8106" y="340"/>
                    <a:pt x="8339" y="273"/>
                    <a:pt x="8339" y="140"/>
                  </a:cubicBezTo>
                  <a:cubicBezTo>
                    <a:pt x="8339" y="57"/>
                    <a:pt x="8212" y="0"/>
                    <a:pt x="8028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08;p52">
              <a:extLst>
                <a:ext uri="{FF2B5EF4-FFF2-40B4-BE49-F238E27FC236}">
                  <a16:creationId xmlns:a16="http://schemas.microsoft.com/office/drawing/2014/main" id="{4AE8A68C-ECB9-F033-21F4-50FC3D9DB8FD}"/>
                </a:ext>
              </a:extLst>
            </p:cNvPr>
            <p:cNvSpPr/>
            <p:nvPr/>
          </p:nvSpPr>
          <p:spPr>
            <a:xfrm>
              <a:off x="3153150" y="6899013"/>
              <a:ext cx="208500" cy="26300"/>
            </a:xfrm>
            <a:custGeom>
              <a:avLst/>
              <a:gdLst/>
              <a:ahLst/>
              <a:cxnLst/>
              <a:rect l="l" t="t" r="r" b="b"/>
              <a:pathLst>
                <a:path w="8340" h="1052" extrusionOk="0">
                  <a:moveTo>
                    <a:pt x="220" y="0"/>
                  </a:moveTo>
                  <a:cubicBezTo>
                    <a:pt x="154" y="0"/>
                    <a:pt x="102" y="11"/>
                    <a:pt x="67" y="35"/>
                  </a:cubicBezTo>
                  <a:cubicBezTo>
                    <a:pt x="0" y="135"/>
                    <a:pt x="167" y="302"/>
                    <a:pt x="467" y="535"/>
                  </a:cubicBezTo>
                  <a:cubicBezTo>
                    <a:pt x="801" y="769"/>
                    <a:pt x="1301" y="969"/>
                    <a:pt x="1801" y="1002"/>
                  </a:cubicBezTo>
                  <a:cubicBezTo>
                    <a:pt x="2051" y="1019"/>
                    <a:pt x="2310" y="1027"/>
                    <a:pt x="2556" y="1027"/>
                  </a:cubicBezTo>
                  <a:cubicBezTo>
                    <a:pt x="2802" y="1027"/>
                    <a:pt x="3036" y="1019"/>
                    <a:pt x="3236" y="1002"/>
                  </a:cubicBezTo>
                  <a:cubicBezTo>
                    <a:pt x="3669" y="969"/>
                    <a:pt x="3970" y="935"/>
                    <a:pt x="4070" y="935"/>
                  </a:cubicBezTo>
                  <a:cubicBezTo>
                    <a:pt x="4336" y="935"/>
                    <a:pt x="5404" y="769"/>
                    <a:pt x="6371" y="769"/>
                  </a:cubicBezTo>
                  <a:cubicBezTo>
                    <a:pt x="6838" y="769"/>
                    <a:pt x="7305" y="835"/>
                    <a:pt x="7639" y="935"/>
                  </a:cubicBezTo>
                  <a:cubicBezTo>
                    <a:pt x="7856" y="1001"/>
                    <a:pt x="8017" y="1052"/>
                    <a:pt x="8121" y="1052"/>
                  </a:cubicBezTo>
                  <a:cubicBezTo>
                    <a:pt x="8176" y="1052"/>
                    <a:pt x="8216" y="1037"/>
                    <a:pt x="8239" y="1002"/>
                  </a:cubicBezTo>
                  <a:cubicBezTo>
                    <a:pt x="8339" y="935"/>
                    <a:pt x="8173" y="669"/>
                    <a:pt x="7872" y="468"/>
                  </a:cubicBezTo>
                  <a:cubicBezTo>
                    <a:pt x="7539" y="268"/>
                    <a:pt x="7005" y="101"/>
                    <a:pt x="6471" y="35"/>
                  </a:cubicBezTo>
                  <a:cubicBezTo>
                    <a:pt x="6314" y="25"/>
                    <a:pt x="6157" y="21"/>
                    <a:pt x="6004" y="21"/>
                  </a:cubicBezTo>
                  <a:cubicBezTo>
                    <a:pt x="5082" y="21"/>
                    <a:pt x="4265" y="168"/>
                    <a:pt x="4036" y="168"/>
                  </a:cubicBezTo>
                  <a:cubicBezTo>
                    <a:pt x="3903" y="168"/>
                    <a:pt x="3569" y="202"/>
                    <a:pt x="3202" y="268"/>
                  </a:cubicBezTo>
                  <a:cubicBezTo>
                    <a:pt x="2919" y="292"/>
                    <a:pt x="2603" y="315"/>
                    <a:pt x="2277" y="315"/>
                  </a:cubicBezTo>
                  <a:cubicBezTo>
                    <a:pt x="2142" y="315"/>
                    <a:pt x="2005" y="311"/>
                    <a:pt x="1868" y="302"/>
                  </a:cubicBezTo>
                  <a:cubicBezTo>
                    <a:pt x="1401" y="302"/>
                    <a:pt x="1034" y="168"/>
                    <a:pt x="701" y="101"/>
                  </a:cubicBezTo>
                  <a:cubicBezTo>
                    <a:pt x="507" y="37"/>
                    <a:pt x="341" y="0"/>
                    <a:pt x="220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209;p52">
              <a:extLst>
                <a:ext uri="{FF2B5EF4-FFF2-40B4-BE49-F238E27FC236}">
                  <a16:creationId xmlns:a16="http://schemas.microsoft.com/office/drawing/2014/main" id="{138BE3C2-53D6-3D71-9849-100FE63C9EE8}"/>
                </a:ext>
              </a:extLst>
            </p:cNvPr>
            <p:cNvSpPr/>
            <p:nvPr/>
          </p:nvSpPr>
          <p:spPr>
            <a:xfrm>
              <a:off x="3135625" y="6953638"/>
              <a:ext cx="196000" cy="152450"/>
            </a:xfrm>
            <a:custGeom>
              <a:avLst/>
              <a:gdLst/>
              <a:ahLst/>
              <a:cxnLst/>
              <a:rect l="l" t="t" r="r" b="b"/>
              <a:pathLst>
                <a:path w="7840" h="6098" extrusionOk="0">
                  <a:moveTo>
                    <a:pt x="494" y="0"/>
                  </a:moveTo>
                  <a:cubicBezTo>
                    <a:pt x="177" y="0"/>
                    <a:pt x="1" y="103"/>
                    <a:pt x="1" y="185"/>
                  </a:cubicBezTo>
                  <a:cubicBezTo>
                    <a:pt x="1" y="318"/>
                    <a:pt x="234" y="352"/>
                    <a:pt x="568" y="518"/>
                  </a:cubicBezTo>
                  <a:cubicBezTo>
                    <a:pt x="901" y="685"/>
                    <a:pt x="1335" y="985"/>
                    <a:pt x="1702" y="1352"/>
                  </a:cubicBezTo>
                  <a:cubicBezTo>
                    <a:pt x="2069" y="1753"/>
                    <a:pt x="2402" y="2186"/>
                    <a:pt x="2669" y="2586"/>
                  </a:cubicBezTo>
                  <a:cubicBezTo>
                    <a:pt x="2936" y="2987"/>
                    <a:pt x="3169" y="3287"/>
                    <a:pt x="3236" y="3420"/>
                  </a:cubicBezTo>
                  <a:cubicBezTo>
                    <a:pt x="3336" y="3520"/>
                    <a:pt x="3570" y="3854"/>
                    <a:pt x="3937" y="4254"/>
                  </a:cubicBezTo>
                  <a:cubicBezTo>
                    <a:pt x="4304" y="4655"/>
                    <a:pt x="4871" y="5022"/>
                    <a:pt x="5404" y="5322"/>
                  </a:cubicBezTo>
                  <a:cubicBezTo>
                    <a:pt x="6291" y="5791"/>
                    <a:pt x="7136" y="6097"/>
                    <a:pt x="7511" y="6097"/>
                  </a:cubicBezTo>
                  <a:cubicBezTo>
                    <a:pt x="7616" y="6097"/>
                    <a:pt x="7684" y="6073"/>
                    <a:pt x="7706" y="6022"/>
                  </a:cubicBezTo>
                  <a:cubicBezTo>
                    <a:pt x="7839" y="5822"/>
                    <a:pt x="6772" y="5322"/>
                    <a:pt x="5738" y="4621"/>
                  </a:cubicBezTo>
                  <a:cubicBezTo>
                    <a:pt x="5238" y="4288"/>
                    <a:pt x="4771" y="3954"/>
                    <a:pt x="4437" y="3621"/>
                  </a:cubicBezTo>
                  <a:cubicBezTo>
                    <a:pt x="4103" y="3287"/>
                    <a:pt x="3903" y="2987"/>
                    <a:pt x="3837" y="2853"/>
                  </a:cubicBezTo>
                  <a:cubicBezTo>
                    <a:pt x="3737" y="2787"/>
                    <a:pt x="3570" y="2453"/>
                    <a:pt x="3270" y="2053"/>
                  </a:cubicBezTo>
                  <a:cubicBezTo>
                    <a:pt x="3036" y="1686"/>
                    <a:pt x="2669" y="1185"/>
                    <a:pt x="2202" y="785"/>
                  </a:cubicBezTo>
                  <a:cubicBezTo>
                    <a:pt x="1735" y="418"/>
                    <a:pt x="1201" y="118"/>
                    <a:pt x="734" y="18"/>
                  </a:cubicBezTo>
                  <a:cubicBezTo>
                    <a:pt x="647" y="5"/>
                    <a:pt x="567" y="0"/>
                    <a:pt x="494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210;p52">
              <a:extLst>
                <a:ext uri="{FF2B5EF4-FFF2-40B4-BE49-F238E27FC236}">
                  <a16:creationId xmlns:a16="http://schemas.microsoft.com/office/drawing/2014/main" id="{D4297A16-B1DB-71B6-30F7-59D82C7C1CFA}"/>
                </a:ext>
              </a:extLst>
            </p:cNvPr>
            <p:cNvSpPr/>
            <p:nvPr/>
          </p:nvSpPr>
          <p:spPr>
            <a:xfrm>
              <a:off x="3207350" y="6443863"/>
              <a:ext cx="75900" cy="74625"/>
            </a:xfrm>
            <a:custGeom>
              <a:avLst/>
              <a:gdLst/>
              <a:ahLst/>
              <a:cxnLst/>
              <a:rect l="l" t="t" r="r" b="b"/>
              <a:pathLst>
                <a:path w="3036" h="2985" extrusionOk="0">
                  <a:moveTo>
                    <a:pt x="2565" y="1"/>
                  </a:moveTo>
                  <a:cubicBezTo>
                    <a:pt x="2122" y="1"/>
                    <a:pt x="1291" y="1172"/>
                    <a:pt x="1168" y="1295"/>
                  </a:cubicBezTo>
                  <a:cubicBezTo>
                    <a:pt x="1034" y="1462"/>
                    <a:pt x="0" y="2630"/>
                    <a:pt x="401" y="2963"/>
                  </a:cubicBezTo>
                  <a:cubicBezTo>
                    <a:pt x="425" y="2978"/>
                    <a:pt x="452" y="2985"/>
                    <a:pt x="482" y="2985"/>
                  </a:cubicBezTo>
                  <a:cubicBezTo>
                    <a:pt x="866" y="2985"/>
                    <a:pt x="1678" y="1884"/>
                    <a:pt x="1802" y="1729"/>
                  </a:cubicBezTo>
                  <a:cubicBezTo>
                    <a:pt x="1902" y="1562"/>
                    <a:pt x="3036" y="295"/>
                    <a:pt x="2669" y="28"/>
                  </a:cubicBezTo>
                  <a:cubicBezTo>
                    <a:pt x="2637" y="9"/>
                    <a:pt x="2603" y="1"/>
                    <a:pt x="2565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211;p52">
              <a:extLst>
                <a:ext uri="{FF2B5EF4-FFF2-40B4-BE49-F238E27FC236}">
                  <a16:creationId xmlns:a16="http://schemas.microsoft.com/office/drawing/2014/main" id="{9D314D54-4465-BBE4-2B75-1FDA4E05C26F}"/>
                </a:ext>
              </a:extLst>
            </p:cNvPr>
            <p:cNvSpPr/>
            <p:nvPr/>
          </p:nvSpPr>
          <p:spPr>
            <a:xfrm>
              <a:off x="3292400" y="6544563"/>
              <a:ext cx="66750" cy="49750"/>
            </a:xfrm>
            <a:custGeom>
              <a:avLst/>
              <a:gdLst/>
              <a:ahLst/>
              <a:cxnLst/>
              <a:rect l="l" t="t" r="r" b="b"/>
              <a:pathLst>
                <a:path w="2670" h="1990" extrusionOk="0">
                  <a:moveTo>
                    <a:pt x="2175" y="1"/>
                  </a:moveTo>
                  <a:cubicBezTo>
                    <a:pt x="1770" y="1"/>
                    <a:pt x="1150" y="621"/>
                    <a:pt x="1068" y="703"/>
                  </a:cubicBezTo>
                  <a:cubicBezTo>
                    <a:pt x="935" y="836"/>
                    <a:pt x="1" y="1537"/>
                    <a:pt x="334" y="1937"/>
                  </a:cubicBezTo>
                  <a:cubicBezTo>
                    <a:pt x="371" y="1974"/>
                    <a:pt x="418" y="1990"/>
                    <a:pt x="473" y="1990"/>
                  </a:cubicBezTo>
                  <a:cubicBezTo>
                    <a:pt x="817" y="1990"/>
                    <a:pt x="1453" y="1361"/>
                    <a:pt x="1568" y="1303"/>
                  </a:cubicBezTo>
                  <a:cubicBezTo>
                    <a:pt x="1669" y="1170"/>
                    <a:pt x="2669" y="436"/>
                    <a:pt x="2402" y="103"/>
                  </a:cubicBezTo>
                  <a:cubicBezTo>
                    <a:pt x="2342" y="31"/>
                    <a:pt x="2264" y="1"/>
                    <a:pt x="2175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212;p52">
              <a:extLst>
                <a:ext uri="{FF2B5EF4-FFF2-40B4-BE49-F238E27FC236}">
                  <a16:creationId xmlns:a16="http://schemas.microsoft.com/office/drawing/2014/main" id="{ED7C918A-657B-9390-6938-5D25AA2E6FA1}"/>
                </a:ext>
              </a:extLst>
            </p:cNvPr>
            <p:cNvSpPr/>
            <p:nvPr/>
          </p:nvSpPr>
          <p:spPr>
            <a:xfrm>
              <a:off x="3374975" y="6689313"/>
              <a:ext cx="67550" cy="30400"/>
            </a:xfrm>
            <a:custGeom>
              <a:avLst/>
              <a:gdLst/>
              <a:ahLst/>
              <a:cxnLst/>
              <a:rect l="l" t="t" r="r" b="b"/>
              <a:pathLst>
                <a:path w="2702" h="1216" extrusionOk="0">
                  <a:moveTo>
                    <a:pt x="2176" y="0"/>
                  </a:moveTo>
                  <a:cubicBezTo>
                    <a:pt x="1805" y="0"/>
                    <a:pt x="1282" y="227"/>
                    <a:pt x="1168" y="250"/>
                  </a:cubicBezTo>
                  <a:cubicBezTo>
                    <a:pt x="1034" y="317"/>
                    <a:pt x="0" y="584"/>
                    <a:pt x="167" y="1084"/>
                  </a:cubicBezTo>
                  <a:cubicBezTo>
                    <a:pt x="215" y="1181"/>
                    <a:pt x="334" y="1216"/>
                    <a:pt x="482" y="1216"/>
                  </a:cubicBezTo>
                  <a:cubicBezTo>
                    <a:pt x="842" y="1216"/>
                    <a:pt x="1373" y="1008"/>
                    <a:pt x="1468" y="984"/>
                  </a:cubicBezTo>
                  <a:cubicBezTo>
                    <a:pt x="1601" y="917"/>
                    <a:pt x="2702" y="584"/>
                    <a:pt x="2535" y="184"/>
                  </a:cubicBezTo>
                  <a:cubicBezTo>
                    <a:pt x="2483" y="48"/>
                    <a:pt x="2345" y="0"/>
                    <a:pt x="2176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213;p52">
              <a:extLst>
                <a:ext uri="{FF2B5EF4-FFF2-40B4-BE49-F238E27FC236}">
                  <a16:creationId xmlns:a16="http://schemas.microsoft.com/office/drawing/2014/main" id="{BE34664C-AFD2-049B-4793-1156E18F60B3}"/>
                </a:ext>
              </a:extLst>
            </p:cNvPr>
            <p:cNvSpPr/>
            <p:nvPr/>
          </p:nvSpPr>
          <p:spPr>
            <a:xfrm>
              <a:off x="3410000" y="6887363"/>
              <a:ext cx="80075" cy="21600"/>
            </a:xfrm>
            <a:custGeom>
              <a:avLst/>
              <a:gdLst/>
              <a:ahLst/>
              <a:cxnLst/>
              <a:rect l="l" t="t" r="r" b="b"/>
              <a:pathLst>
                <a:path w="3203" h="864" extrusionOk="0">
                  <a:moveTo>
                    <a:pt x="2302" y="0"/>
                  </a:moveTo>
                  <a:cubicBezTo>
                    <a:pt x="1935" y="0"/>
                    <a:pt x="1568" y="67"/>
                    <a:pt x="1468" y="67"/>
                  </a:cubicBezTo>
                  <a:cubicBezTo>
                    <a:pt x="1401" y="67"/>
                    <a:pt x="1034" y="67"/>
                    <a:pt x="701" y="100"/>
                  </a:cubicBezTo>
                  <a:cubicBezTo>
                    <a:pt x="367" y="134"/>
                    <a:pt x="0" y="267"/>
                    <a:pt x="0" y="501"/>
                  </a:cubicBezTo>
                  <a:cubicBezTo>
                    <a:pt x="0" y="734"/>
                    <a:pt x="367" y="801"/>
                    <a:pt x="734" y="834"/>
                  </a:cubicBezTo>
                  <a:cubicBezTo>
                    <a:pt x="856" y="857"/>
                    <a:pt x="978" y="864"/>
                    <a:pt x="1091" y="864"/>
                  </a:cubicBezTo>
                  <a:cubicBezTo>
                    <a:pt x="1316" y="864"/>
                    <a:pt x="1501" y="834"/>
                    <a:pt x="1568" y="834"/>
                  </a:cubicBezTo>
                  <a:cubicBezTo>
                    <a:pt x="1635" y="834"/>
                    <a:pt x="2068" y="834"/>
                    <a:pt x="2435" y="768"/>
                  </a:cubicBezTo>
                  <a:cubicBezTo>
                    <a:pt x="2869" y="668"/>
                    <a:pt x="3202" y="501"/>
                    <a:pt x="3136" y="301"/>
                  </a:cubicBezTo>
                  <a:cubicBezTo>
                    <a:pt x="3102" y="67"/>
                    <a:pt x="2769" y="0"/>
                    <a:pt x="2302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214;p52">
              <a:extLst>
                <a:ext uri="{FF2B5EF4-FFF2-40B4-BE49-F238E27FC236}">
                  <a16:creationId xmlns:a16="http://schemas.microsoft.com/office/drawing/2014/main" id="{BA023D6F-3EED-31BC-F148-A5391E7A508A}"/>
                </a:ext>
              </a:extLst>
            </p:cNvPr>
            <p:cNvSpPr/>
            <p:nvPr/>
          </p:nvSpPr>
          <p:spPr>
            <a:xfrm>
              <a:off x="3400825" y="6994088"/>
              <a:ext cx="70900" cy="23525"/>
            </a:xfrm>
            <a:custGeom>
              <a:avLst/>
              <a:gdLst/>
              <a:ahLst/>
              <a:cxnLst/>
              <a:rect l="l" t="t" r="r" b="b"/>
              <a:pathLst>
                <a:path w="2836" h="941" extrusionOk="0">
                  <a:moveTo>
                    <a:pt x="760" y="0"/>
                  </a:moveTo>
                  <a:cubicBezTo>
                    <a:pt x="417" y="0"/>
                    <a:pt x="69" y="68"/>
                    <a:pt x="33" y="335"/>
                  </a:cubicBezTo>
                  <a:cubicBezTo>
                    <a:pt x="0" y="702"/>
                    <a:pt x="1168" y="835"/>
                    <a:pt x="1334" y="835"/>
                  </a:cubicBezTo>
                  <a:cubicBezTo>
                    <a:pt x="1425" y="853"/>
                    <a:pt x="1845" y="941"/>
                    <a:pt x="2212" y="941"/>
                  </a:cubicBezTo>
                  <a:cubicBezTo>
                    <a:pt x="2517" y="941"/>
                    <a:pt x="2787" y="880"/>
                    <a:pt x="2802" y="668"/>
                  </a:cubicBezTo>
                  <a:cubicBezTo>
                    <a:pt x="2835" y="201"/>
                    <a:pt x="1568" y="135"/>
                    <a:pt x="1434" y="68"/>
                  </a:cubicBezTo>
                  <a:cubicBezTo>
                    <a:pt x="1357" y="52"/>
                    <a:pt x="1060" y="0"/>
                    <a:pt x="760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15;p52">
              <a:extLst>
                <a:ext uri="{FF2B5EF4-FFF2-40B4-BE49-F238E27FC236}">
                  <a16:creationId xmlns:a16="http://schemas.microsoft.com/office/drawing/2014/main" id="{14E1E24A-D4BB-3083-D787-6ADA3E0A3321}"/>
                </a:ext>
              </a:extLst>
            </p:cNvPr>
            <p:cNvSpPr/>
            <p:nvPr/>
          </p:nvSpPr>
          <p:spPr>
            <a:xfrm>
              <a:off x="3350775" y="7110563"/>
              <a:ext cx="75075" cy="48500"/>
            </a:xfrm>
            <a:custGeom>
              <a:avLst/>
              <a:gdLst/>
              <a:ahLst/>
              <a:cxnLst/>
              <a:rect l="l" t="t" r="r" b="b"/>
              <a:pathLst>
                <a:path w="3003" h="1940" extrusionOk="0">
                  <a:moveTo>
                    <a:pt x="471" y="1"/>
                  </a:moveTo>
                  <a:cubicBezTo>
                    <a:pt x="370" y="1"/>
                    <a:pt x="287" y="33"/>
                    <a:pt x="234" y="112"/>
                  </a:cubicBezTo>
                  <a:cubicBezTo>
                    <a:pt x="1" y="446"/>
                    <a:pt x="1135" y="1113"/>
                    <a:pt x="1268" y="1246"/>
                  </a:cubicBezTo>
                  <a:cubicBezTo>
                    <a:pt x="1378" y="1356"/>
                    <a:pt x="2142" y="1939"/>
                    <a:pt x="2558" y="1939"/>
                  </a:cubicBezTo>
                  <a:cubicBezTo>
                    <a:pt x="2648" y="1939"/>
                    <a:pt x="2722" y="1912"/>
                    <a:pt x="2769" y="1847"/>
                  </a:cubicBezTo>
                  <a:cubicBezTo>
                    <a:pt x="3003" y="1480"/>
                    <a:pt x="1802" y="746"/>
                    <a:pt x="1669" y="579"/>
                  </a:cubicBezTo>
                  <a:cubicBezTo>
                    <a:pt x="1562" y="526"/>
                    <a:pt x="876" y="1"/>
                    <a:pt x="471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16;p52">
              <a:extLst>
                <a:ext uri="{FF2B5EF4-FFF2-40B4-BE49-F238E27FC236}">
                  <a16:creationId xmlns:a16="http://schemas.microsoft.com/office/drawing/2014/main" id="{043BE124-06B4-7C59-5457-7BDAB4D2CD12}"/>
                </a:ext>
              </a:extLst>
            </p:cNvPr>
            <p:cNvSpPr/>
            <p:nvPr/>
          </p:nvSpPr>
          <p:spPr>
            <a:xfrm>
              <a:off x="3278225" y="7210288"/>
              <a:ext cx="48400" cy="40875"/>
            </a:xfrm>
            <a:custGeom>
              <a:avLst/>
              <a:gdLst/>
              <a:ahLst/>
              <a:cxnLst/>
              <a:rect l="l" t="t" r="r" b="b"/>
              <a:pathLst>
                <a:path w="1936" h="1635" extrusionOk="0">
                  <a:moveTo>
                    <a:pt x="529" y="0"/>
                  </a:moveTo>
                  <a:cubicBezTo>
                    <a:pt x="451" y="0"/>
                    <a:pt x="373" y="27"/>
                    <a:pt x="301" y="93"/>
                  </a:cubicBezTo>
                  <a:cubicBezTo>
                    <a:pt x="1" y="360"/>
                    <a:pt x="568" y="993"/>
                    <a:pt x="668" y="1060"/>
                  </a:cubicBezTo>
                  <a:cubicBezTo>
                    <a:pt x="695" y="1143"/>
                    <a:pt x="1064" y="1635"/>
                    <a:pt x="1379" y="1635"/>
                  </a:cubicBezTo>
                  <a:cubicBezTo>
                    <a:pt x="1446" y="1635"/>
                    <a:pt x="1510" y="1613"/>
                    <a:pt x="1568" y="1560"/>
                  </a:cubicBezTo>
                  <a:cubicBezTo>
                    <a:pt x="1935" y="1227"/>
                    <a:pt x="1335" y="593"/>
                    <a:pt x="1235" y="526"/>
                  </a:cubicBezTo>
                  <a:cubicBezTo>
                    <a:pt x="1181" y="446"/>
                    <a:pt x="848" y="0"/>
                    <a:pt x="529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17;p52">
              <a:extLst>
                <a:ext uri="{FF2B5EF4-FFF2-40B4-BE49-F238E27FC236}">
                  <a16:creationId xmlns:a16="http://schemas.microsoft.com/office/drawing/2014/main" id="{DB53E9DA-287F-C6BE-F97B-5E1622E9A873}"/>
                </a:ext>
              </a:extLst>
            </p:cNvPr>
            <p:cNvSpPr/>
            <p:nvPr/>
          </p:nvSpPr>
          <p:spPr>
            <a:xfrm>
              <a:off x="3185650" y="7270513"/>
              <a:ext cx="55900" cy="88350"/>
            </a:xfrm>
            <a:custGeom>
              <a:avLst/>
              <a:gdLst/>
              <a:ahLst/>
              <a:cxnLst/>
              <a:rect l="l" t="t" r="r" b="b"/>
              <a:pathLst>
                <a:path w="2236" h="3534" extrusionOk="0">
                  <a:moveTo>
                    <a:pt x="426" y="1"/>
                  </a:moveTo>
                  <a:cubicBezTo>
                    <a:pt x="395" y="1"/>
                    <a:pt x="365" y="7"/>
                    <a:pt x="335" y="19"/>
                  </a:cubicBezTo>
                  <a:cubicBezTo>
                    <a:pt x="1" y="185"/>
                    <a:pt x="601" y="1653"/>
                    <a:pt x="701" y="1853"/>
                  </a:cubicBezTo>
                  <a:cubicBezTo>
                    <a:pt x="765" y="2075"/>
                    <a:pt x="1311" y="3533"/>
                    <a:pt x="1708" y="3533"/>
                  </a:cubicBezTo>
                  <a:cubicBezTo>
                    <a:pt x="1729" y="3533"/>
                    <a:pt x="1749" y="3529"/>
                    <a:pt x="1769" y="3521"/>
                  </a:cubicBezTo>
                  <a:cubicBezTo>
                    <a:pt x="2236" y="3354"/>
                    <a:pt x="1535" y="1787"/>
                    <a:pt x="1402" y="1586"/>
                  </a:cubicBezTo>
                  <a:cubicBezTo>
                    <a:pt x="1339" y="1367"/>
                    <a:pt x="894" y="1"/>
                    <a:pt x="426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218;p52">
              <a:extLst>
                <a:ext uri="{FF2B5EF4-FFF2-40B4-BE49-F238E27FC236}">
                  <a16:creationId xmlns:a16="http://schemas.microsoft.com/office/drawing/2014/main" id="{5719B87A-13CF-7FA8-854E-FFDD5D5A9CBD}"/>
                </a:ext>
              </a:extLst>
            </p:cNvPr>
            <p:cNvSpPr/>
            <p:nvPr/>
          </p:nvSpPr>
          <p:spPr>
            <a:xfrm>
              <a:off x="3078925" y="7312188"/>
              <a:ext cx="38375" cy="56550"/>
            </a:xfrm>
            <a:custGeom>
              <a:avLst/>
              <a:gdLst/>
              <a:ahLst/>
              <a:cxnLst/>
              <a:rect l="l" t="t" r="r" b="b"/>
              <a:pathLst>
                <a:path w="1535" h="2262" extrusionOk="0">
                  <a:moveTo>
                    <a:pt x="477" y="1"/>
                  </a:moveTo>
                  <a:cubicBezTo>
                    <a:pt x="442" y="1"/>
                    <a:pt x="405" y="7"/>
                    <a:pt x="367" y="20"/>
                  </a:cubicBezTo>
                  <a:cubicBezTo>
                    <a:pt x="0" y="153"/>
                    <a:pt x="334" y="1087"/>
                    <a:pt x="367" y="1187"/>
                  </a:cubicBezTo>
                  <a:cubicBezTo>
                    <a:pt x="399" y="1314"/>
                    <a:pt x="643" y="2261"/>
                    <a:pt x="1042" y="2261"/>
                  </a:cubicBezTo>
                  <a:cubicBezTo>
                    <a:pt x="1061" y="2261"/>
                    <a:pt x="1081" y="2259"/>
                    <a:pt x="1101" y="2254"/>
                  </a:cubicBezTo>
                  <a:cubicBezTo>
                    <a:pt x="1535" y="2054"/>
                    <a:pt x="1134" y="1120"/>
                    <a:pt x="1134" y="987"/>
                  </a:cubicBezTo>
                  <a:cubicBezTo>
                    <a:pt x="1104" y="864"/>
                    <a:pt x="902" y="1"/>
                    <a:pt x="477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19;p52">
              <a:extLst>
                <a:ext uri="{FF2B5EF4-FFF2-40B4-BE49-F238E27FC236}">
                  <a16:creationId xmlns:a16="http://schemas.microsoft.com/office/drawing/2014/main" id="{6EB43128-C354-1B3A-955A-259B6E68C672}"/>
                </a:ext>
              </a:extLst>
            </p:cNvPr>
            <p:cNvSpPr/>
            <p:nvPr/>
          </p:nvSpPr>
          <p:spPr>
            <a:xfrm>
              <a:off x="2977175" y="7320938"/>
              <a:ext cx="21700" cy="78525"/>
            </a:xfrm>
            <a:custGeom>
              <a:avLst/>
              <a:gdLst/>
              <a:ahLst/>
              <a:cxnLst/>
              <a:rect l="l" t="t" r="r" b="b"/>
              <a:pathLst>
                <a:path w="868" h="3141" extrusionOk="0">
                  <a:moveTo>
                    <a:pt x="407" y="1"/>
                  </a:moveTo>
                  <a:cubicBezTo>
                    <a:pt x="222" y="1"/>
                    <a:pt x="99" y="320"/>
                    <a:pt x="67" y="670"/>
                  </a:cubicBezTo>
                  <a:cubicBezTo>
                    <a:pt x="1" y="1004"/>
                    <a:pt x="34" y="1437"/>
                    <a:pt x="34" y="1504"/>
                  </a:cubicBezTo>
                  <a:cubicBezTo>
                    <a:pt x="34" y="1638"/>
                    <a:pt x="34" y="2071"/>
                    <a:pt x="101" y="2438"/>
                  </a:cubicBezTo>
                  <a:cubicBezTo>
                    <a:pt x="196" y="2820"/>
                    <a:pt x="352" y="3141"/>
                    <a:pt x="540" y="3141"/>
                  </a:cubicBezTo>
                  <a:cubicBezTo>
                    <a:pt x="549" y="3141"/>
                    <a:pt x="558" y="3140"/>
                    <a:pt x="568" y="3139"/>
                  </a:cubicBezTo>
                  <a:cubicBezTo>
                    <a:pt x="835" y="3105"/>
                    <a:pt x="835" y="2772"/>
                    <a:pt x="868" y="2338"/>
                  </a:cubicBezTo>
                  <a:cubicBezTo>
                    <a:pt x="868" y="1971"/>
                    <a:pt x="801" y="1604"/>
                    <a:pt x="801" y="1504"/>
                  </a:cubicBezTo>
                  <a:cubicBezTo>
                    <a:pt x="801" y="1437"/>
                    <a:pt x="868" y="1071"/>
                    <a:pt x="801" y="737"/>
                  </a:cubicBezTo>
                  <a:cubicBezTo>
                    <a:pt x="768" y="403"/>
                    <a:pt x="701" y="70"/>
                    <a:pt x="434" y="3"/>
                  </a:cubicBezTo>
                  <a:cubicBezTo>
                    <a:pt x="425" y="2"/>
                    <a:pt x="416" y="1"/>
                    <a:pt x="407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20;p52">
              <a:extLst>
                <a:ext uri="{FF2B5EF4-FFF2-40B4-BE49-F238E27FC236}">
                  <a16:creationId xmlns:a16="http://schemas.microsoft.com/office/drawing/2014/main" id="{94F07D7D-3002-8AA4-9FA8-5B31E8695BDC}"/>
                </a:ext>
              </a:extLst>
            </p:cNvPr>
            <p:cNvSpPr/>
            <p:nvPr/>
          </p:nvSpPr>
          <p:spPr>
            <a:xfrm>
              <a:off x="2867100" y="7307313"/>
              <a:ext cx="37550" cy="50725"/>
            </a:xfrm>
            <a:custGeom>
              <a:avLst/>
              <a:gdLst/>
              <a:ahLst/>
              <a:cxnLst/>
              <a:rect l="l" t="t" r="r" b="b"/>
              <a:pathLst>
                <a:path w="1502" h="2029" extrusionOk="0">
                  <a:moveTo>
                    <a:pt x="928" y="1"/>
                  </a:moveTo>
                  <a:cubicBezTo>
                    <a:pt x="608" y="1"/>
                    <a:pt x="432" y="789"/>
                    <a:pt x="401" y="882"/>
                  </a:cubicBezTo>
                  <a:cubicBezTo>
                    <a:pt x="334" y="982"/>
                    <a:pt x="1" y="1882"/>
                    <a:pt x="434" y="2016"/>
                  </a:cubicBezTo>
                  <a:cubicBezTo>
                    <a:pt x="465" y="2025"/>
                    <a:pt x="495" y="2029"/>
                    <a:pt x="524" y="2029"/>
                  </a:cubicBezTo>
                  <a:cubicBezTo>
                    <a:pt x="927" y="2029"/>
                    <a:pt x="1104" y="1209"/>
                    <a:pt x="1135" y="1115"/>
                  </a:cubicBezTo>
                  <a:cubicBezTo>
                    <a:pt x="1168" y="982"/>
                    <a:pt x="1502" y="148"/>
                    <a:pt x="1001" y="14"/>
                  </a:cubicBezTo>
                  <a:cubicBezTo>
                    <a:pt x="976" y="5"/>
                    <a:pt x="952" y="1"/>
                    <a:pt x="928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21;p52">
              <a:extLst>
                <a:ext uri="{FF2B5EF4-FFF2-40B4-BE49-F238E27FC236}">
                  <a16:creationId xmlns:a16="http://schemas.microsoft.com/office/drawing/2014/main" id="{093DF812-D6A9-D525-74FB-DD3FCD528169}"/>
                </a:ext>
              </a:extLst>
            </p:cNvPr>
            <p:cNvSpPr/>
            <p:nvPr/>
          </p:nvSpPr>
          <p:spPr>
            <a:xfrm>
              <a:off x="2739500" y="7269938"/>
              <a:ext cx="63400" cy="92650"/>
            </a:xfrm>
            <a:custGeom>
              <a:avLst/>
              <a:gdLst/>
              <a:ahLst/>
              <a:cxnLst/>
              <a:rect l="l" t="t" r="r" b="b"/>
              <a:pathLst>
                <a:path w="2536" h="3706" extrusionOk="0">
                  <a:moveTo>
                    <a:pt x="1990" y="0"/>
                  </a:moveTo>
                  <a:cubicBezTo>
                    <a:pt x="1619" y="0"/>
                    <a:pt x="1031" y="1484"/>
                    <a:pt x="935" y="1676"/>
                  </a:cubicBezTo>
                  <a:cubicBezTo>
                    <a:pt x="868" y="1876"/>
                    <a:pt x="1" y="3477"/>
                    <a:pt x="368" y="3678"/>
                  </a:cubicBezTo>
                  <a:cubicBezTo>
                    <a:pt x="401" y="3697"/>
                    <a:pt x="436" y="3705"/>
                    <a:pt x="471" y="3705"/>
                  </a:cubicBezTo>
                  <a:cubicBezTo>
                    <a:pt x="936" y="3705"/>
                    <a:pt x="1576" y="2193"/>
                    <a:pt x="1669" y="1976"/>
                  </a:cubicBezTo>
                  <a:cubicBezTo>
                    <a:pt x="1769" y="1776"/>
                    <a:pt x="2536" y="175"/>
                    <a:pt x="2036" y="8"/>
                  </a:cubicBezTo>
                  <a:cubicBezTo>
                    <a:pt x="2021" y="3"/>
                    <a:pt x="2006" y="0"/>
                    <a:pt x="1990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222;p52">
              <a:extLst>
                <a:ext uri="{FF2B5EF4-FFF2-40B4-BE49-F238E27FC236}">
                  <a16:creationId xmlns:a16="http://schemas.microsoft.com/office/drawing/2014/main" id="{BD9AB008-F8FB-EBF9-6846-D32FA8BD0388}"/>
                </a:ext>
              </a:extLst>
            </p:cNvPr>
            <p:cNvSpPr/>
            <p:nvPr/>
          </p:nvSpPr>
          <p:spPr>
            <a:xfrm>
              <a:off x="2676975" y="7234563"/>
              <a:ext cx="51725" cy="60625"/>
            </a:xfrm>
            <a:custGeom>
              <a:avLst/>
              <a:gdLst/>
              <a:ahLst/>
              <a:cxnLst/>
              <a:rect l="l" t="t" r="r" b="b"/>
              <a:pathLst>
                <a:path w="2069" h="2425" extrusionOk="0">
                  <a:moveTo>
                    <a:pt x="1735" y="1"/>
                  </a:moveTo>
                  <a:cubicBezTo>
                    <a:pt x="1551" y="1"/>
                    <a:pt x="1405" y="224"/>
                    <a:pt x="1234" y="423"/>
                  </a:cubicBezTo>
                  <a:cubicBezTo>
                    <a:pt x="1067" y="689"/>
                    <a:pt x="867" y="923"/>
                    <a:pt x="834" y="1023"/>
                  </a:cubicBezTo>
                  <a:cubicBezTo>
                    <a:pt x="767" y="1090"/>
                    <a:pt x="567" y="1357"/>
                    <a:pt x="367" y="1623"/>
                  </a:cubicBezTo>
                  <a:cubicBezTo>
                    <a:pt x="167" y="1890"/>
                    <a:pt x="0" y="2191"/>
                    <a:pt x="167" y="2357"/>
                  </a:cubicBezTo>
                  <a:cubicBezTo>
                    <a:pt x="195" y="2404"/>
                    <a:pt x="242" y="2425"/>
                    <a:pt x="301" y="2425"/>
                  </a:cubicBezTo>
                  <a:cubicBezTo>
                    <a:pt x="452" y="2425"/>
                    <a:pt x="685" y="2292"/>
                    <a:pt x="901" y="2124"/>
                  </a:cubicBezTo>
                  <a:cubicBezTo>
                    <a:pt x="1201" y="1890"/>
                    <a:pt x="1401" y="1557"/>
                    <a:pt x="1434" y="1457"/>
                  </a:cubicBezTo>
                  <a:cubicBezTo>
                    <a:pt x="1501" y="1390"/>
                    <a:pt x="1735" y="1090"/>
                    <a:pt x="1868" y="756"/>
                  </a:cubicBezTo>
                  <a:cubicBezTo>
                    <a:pt x="2035" y="456"/>
                    <a:pt x="2068" y="122"/>
                    <a:pt x="1835" y="22"/>
                  </a:cubicBezTo>
                  <a:cubicBezTo>
                    <a:pt x="1800" y="7"/>
                    <a:pt x="1767" y="1"/>
                    <a:pt x="1735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223;p52">
              <a:extLst>
                <a:ext uri="{FF2B5EF4-FFF2-40B4-BE49-F238E27FC236}">
                  <a16:creationId xmlns:a16="http://schemas.microsoft.com/office/drawing/2014/main" id="{2461E390-AEB0-58AE-F084-85B6DAE1D3E3}"/>
                </a:ext>
              </a:extLst>
            </p:cNvPr>
            <p:cNvSpPr/>
            <p:nvPr/>
          </p:nvSpPr>
          <p:spPr>
            <a:xfrm>
              <a:off x="2590225" y="7162638"/>
              <a:ext cx="57575" cy="50225"/>
            </a:xfrm>
            <a:custGeom>
              <a:avLst/>
              <a:gdLst/>
              <a:ahLst/>
              <a:cxnLst/>
              <a:rect l="l" t="t" r="r" b="b"/>
              <a:pathLst>
                <a:path w="2303" h="2009" extrusionOk="0">
                  <a:moveTo>
                    <a:pt x="1939" y="1"/>
                  </a:moveTo>
                  <a:cubicBezTo>
                    <a:pt x="1799" y="1"/>
                    <a:pt x="1628" y="65"/>
                    <a:pt x="1469" y="164"/>
                  </a:cubicBezTo>
                  <a:cubicBezTo>
                    <a:pt x="1168" y="331"/>
                    <a:pt x="868" y="598"/>
                    <a:pt x="835" y="631"/>
                  </a:cubicBezTo>
                  <a:cubicBezTo>
                    <a:pt x="801" y="664"/>
                    <a:pt x="501" y="931"/>
                    <a:pt x="301" y="1231"/>
                  </a:cubicBezTo>
                  <a:cubicBezTo>
                    <a:pt x="68" y="1498"/>
                    <a:pt x="1" y="1832"/>
                    <a:pt x="168" y="1965"/>
                  </a:cubicBezTo>
                  <a:cubicBezTo>
                    <a:pt x="205" y="1995"/>
                    <a:pt x="246" y="2009"/>
                    <a:pt x="291" y="2009"/>
                  </a:cubicBezTo>
                  <a:cubicBezTo>
                    <a:pt x="445" y="2009"/>
                    <a:pt x="643" y="1854"/>
                    <a:pt x="902" y="1698"/>
                  </a:cubicBezTo>
                  <a:lnTo>
                    <a:pt x="1402" y="1198"/>
                  </a:lnTo>
                  <a:cubicBezTo>
                    <a:pt x="1469" y="1131"/>
                    <a:pt x="1702" y="965"/>
                    <a:pt x="1902" y="764"/>
                  </a:cubicBezTo>
                  <a:cubicBezTo>
                    <a:pt x="2136" y="531"/>
                    <a:pt x="2303" y="297"/>
                    <a:pt x="2169" y="97"/>
                  </a:cubicBezTo>
                  <a:cubicBezTo>
                    <a:pt x="2115" y="30"/>
                    <a:pt x="2034" y="1"/>
                    <a:pt x="1939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224;p52">
              <a:extLst>
                <a:ext uri="{FF2B5EF4-FFF2-40B4-BE49-F238E27FC236}">
                  <a16:creationId xmlns:a16="http://schemas.microsoft.com/office/drawing/2014/main" id="{002AE689-21A8-808E-20D1-BA001DDFB689}"/>
                </a:ext>
              </a:extLst>
            </p:cNvPr>
            <p:cNvSpPr/>
            <p:nvPr/>
          </p:nvSpPr>
          <p:spPr>
            <a:xfrm>
              <a:off x="2516850" y="7091238"/>
              <a:ext cx="86750" cy="56900"/>
            </a:xfrm>
            <a:custGeom>
              <a:avLst/>
              <a:gdLst/>
              <a:ahLst/>
              <a:cxnLst/>
              <a:rect l="l" t="t" r="r" b="b"/>
              <a:pathLst>
                <a:path w="3470" h="2276" extrusionOk="0">
                  <a:moveTo>
                    <a:pt x="3041" y="1"/>
                  </a:moveTo>
                  <a:cubicBezTo>
                    <a:pt x="2662" y="1"/>
                    <a:pt x="1713" y="669"/>
                    <a:pt x="1568" y="785"/>
                  </a:cubicBezTo>
                  <a:cubicBezTo>
                    <a:pt x="1401" y="919"/>
                    <a:pt x="0" y="1819"/>
                    <a:pt x="301" y="2186"/>
                  </a:cubicBezTo>
                  <a:cubicBezTo>
                    <a:pt x="348" y="2249"/>
                    <a:pt x="418" y="2276"/>
                    <a:pt x="503" y="2276"/>
                  </a:cubicBezTo>
                  <a:cubicBezTo>
                    <a:pt x="962" y="2276"/>
                    <a:pt x="1861" y="1503"/>
                    <a:pt x="2002" y="1419"/>
                  </a:cubicBezTo>
                  <a:cubicBezTo>
                    <a:pt x="2169" y="1285"/>
                    <a:pt x="3470" y="485"/>
                    <a:pt x="3169" y="51"/>
                  </a:cubicBezTo>
                  <a:cubicBezTo>
                    <a:pt x="3143" y="16"/>
                    <a:pt x="3099" y="1"/>
                    <a:pt x="3041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225;p52">
              <a:extLst>
                <a:ext uri="{FF2B5EF4-FFF2-40B4-BE49-F238E27FC236}">
                  <a16:creationId xmlns:a16="http://schemas.microsoft.com/office/drawing/2014/main" id="{1A89AA95-1472-A1B7-1633-6EAEA4BE3B92}"/>
                </a:ext>
              </a:extLst>
            </p:cNvPr>
            <p:cNvSpPr/>
            <p:nvPr/>
          </p:nvSpPr>
          <p:spPr>
            <a:xfrm>
              <a:off x="2493500" y="6978238"/>
              <a:ext cx="59225" cy="30700"/>
            </a:xfrm>
            <a:custGeom>
              <a:avLst/>
              <a:gdLst/>
              <a:ahLst/>
              <a:cxnLst/>
              <a:rect l="l" t="t" r="r" b="b"/>
              <a:pathLst>
                <a:path w="2369" h="1228" extrusionOk="0">
                  <a:moveTo>
                    <a:pt x="1854" y="0"/>
                  </a:moveTo>
                  <a:cubicBezTo>
                    <a:pt x="1508" y="0"/>
                    <a:pt x="1047" y="222"/>
                    <a:pt x="1001" y="268"/>
                  </a:cubicBezTo>
                  <a:cubicBezTo>
                    <a:pt x="901" y="335"/>
                    <a:pt x="0" y="635"/>
                    <a:pt x="201" y="1102"/>
                  </a:cubicBezTo>
                  <a:cubicBezTo>
                    <a:pt x="246" y="1194"/>
                    <a:pt x="343" y="1228"/>
                    <a:pt x="461" y="1228"/>
                  </a:cubicBezTo>
                  <a:cubicBezTo>
                    <a:pt x="773" y="1228"/>
                    <a:pt x="1238" y="993"/>
                    <a:pt x="1335" y="969"/>
                  </a:cubicBezTo>
                  <a:cubicBezTo>
                    <a:pt x="1401" y="935"/>
                    <a:pt x="2369" y="602"/>
                    <a:pt x="2202" y="168"/>
                  </a:cubicBezTo>
                  <a:cubicBezTo>
                    <a:pt x="2140" y="45"/>
                    <a:pt x="2009" y="0"/>
                    <a:pt x="1854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226;p52">
              <a:extLst>
                <a:ext uri="{FF2B5EF4-FFF2-40B4-BE49-F238E27FC236}">
                  <a16:creationId xmlns:a16="http://schemas.microsoft.com/office/drawing/2014/main" id="{296FFB34-FFDA-7787-5B70-41F9CB87661D}"/>
                </a:ext>
              </a:extLst>
            </p:cNvPr>
            <p:cNvSpPr/>
            <p:nvPr/>
          </p:nvSpPr>
          <p:spPr>
            <a:xfrm>
              <a:off x="2453475" y="6890688"/>
              <a:ext cx="75900" cy="24600"/>
            </a:xfrm>
            <a:custGeom>
              <a:avLst/>
              <a:gdLst/>
              <a:ahLst/>
              <a:cxnLst/>
              <a:rect l="l" t="t" r="r" b="b"/>
              <a:pathLst>
                <a:path w="3036" h="984" extrusionOk="0">
                  <a:moveTo>
                    <a:pt x="2302" y="1"/>
                  </a:moveTo>
                  <a:cubicBezTo>
                    <a:pt x="1935" y="1"/>
                    <a:pt x="1535" y="68"/>
                    <a:pt x="1468" y="68"/>
                  </a:cubicBezTo>
                  <a:cubicBezTo>
                    <a:pt x="1301" y="134"/>
                    <a:pt x="0" y="301"/>
                    <a:pt x="134" y="801"/>
                  </a:cubicBezTo>
                  <a:cubicBezTo>
                    <a:pt x="159" y="941"/>
                    <a:pt x="352" y="984"/>
                    <a:pt x="592" y="984"/>
                  </a:cubicBezTo>
                  <a:cubicBezTo>
                    <a:pt x="983" y="984"/>
                    <a:pt x="1498" y="868"/>
                    <a:pt x="1601" y="868"/>
                  </a:cubicBezTo>
                  <a:cubicBezTo>
                    <a:pt x="1668" y="868"/>
                    <a:pt x="2035" y="835"/>
                    <a:pt x="2369" y="768"/>
                  </a:cubicBezTo>
                  <a:cubicBezTo>
                    <a:pt x="2769" y="668"/>
                    <a:pt x="3036" y="535"/>
                    <a:pt x="3036" y="334"/>
                  </a:cubicBezTo>
                  <a:cubicBezTo>
                    <a:pt x="3036" y="101"/>
                    <a:pt x="2669" y="1"/>
                    <a:pt x="2302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227;p52">
              <a:extLst>
                <a:ext uri="{FF2B5EF4-FFF2-40B4-BE49-F238E27FC236}">
                  <a16:creationId xmlns:a16="http://schemas.microsoft.com/office/drawing/2014/main" id="{B6D05E23-882D-8CB2-71C6-815054387EF5}"/>
                </a:ext>
              </a:extLst>
            </p:cNvPr>
            <p:cNvSpPr/>
            <p:nvPr/>
          </p:nvSpPr>
          <p:spPr>
            <a:xfrm>
              <a:off x="2465150" y="6788763"/>
              <a:ext cx="78400" cy="19625"/>
            </a:xfrm>
            <a:custGeom>
              <a:avLst/>
              <a:gdLst/>
              <a:ahLst/>
              <a:cxnLst/>
              <a:rect l="l" t="t" r="r" b="b"/>
              <a:pathLst>
                <a:path w="3136" h="785" extrusionOk="0">
                  <a:moveTo>
                    <a:pt x="1131" y="0"/>
                  </a:moveTo>
                  <a:cubicBezTo>
                    <a:pt x="681" y="0"/>
                    <a:pt x="0" y="51"/>
                    <a:pt x="0" y="409"/>
                  </a:cubicBezTo>
                  <a:cubicBezTo>
                    <a:pt x="0" y="740"/>
                    <a:pt x="761" y="779"/>
                    <a:pt x="1209" y="779"/>
                  </a:cubicBezTo>
                  <a:cubicBezTo>
                    <a:pt x="1346" y="779"/>
                    <a:pt x="1454" y="775"/>
                    <a:pt x="1501" y="775"/>
                  </a:cubicBezTo>
                  <a:cubicBezTo>
                    <a:pt x="1561" y="775"/>
                    <a:pt x="1733" y="784"/>
                    <a:pt x="1943" y="784"/>
                  </a:cubicBezTo>
                  <a:cubicBezTo>
                    <a:pt x="2433" y="784"/>
                    <a:pt x="3136" y="735"/>
                    <a:pt x="3136" y="409"/>
                  </a:cubicBezTo>
                  <a:cubicBezTo>
                    <a:pt x="3136" y="45"/>
                    <a:pt x="2248" y="5"/>
                    <a:pt x="1775" y="5"/>
                  </a:cubicBezTo>
                  <a:cubicBezTo>
                    <a:pt x="1640" y="5"/>
                    <a:pt x="1538" y="8"/>
                    <a:pt x="1501" y="8"/>
                  </a:cubicBezTo>
                  <a:cubicBezTo>
                    <a:pt x="1454" y="8"/>
                    <a:pt x="1311" y="0"/>
                    <a:pt x="1131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228;p52">
              <a:extLst>
                <a:ext uri="{FF2B5EF4-FFF2-40B4-BE49-F238E27FC236}">
                  <a16:creationId xmlns:a16="http://schemas.microsoft.com/office/drawing/2014/main" id="{99011ABC-7242-57DB-D214-1288E967FACF}"/>
                </a:ext>
              </a:extLst>
            </p:cNvPr>
            <p:cNvSpPr/>
            <p:nvPr/>
          </p:nvSpPr>
          <p:spPr>
            <a:xfrm>
              <a:off x="2485150" y="6686813"/>
              <a:ext cx="66750" cy="29400"/>
            </a:xfrm>
            <a:custGeom>
              <a:avLst/>
              <a:gdLst/>
              <a:ahLst/>
              <a:cxnLst/>
              <a:rect l="l" t="t" r="r" b="b"/>
              <a:pathLst>
                <a:path w="2670" h="1176" extrusionOk="0">
                  <a:moveTo>
                    <a:pt x="548" y="0"/>
                  </a:moveTo>
                  <a:cubicBezTo>
                    <a:pt x="342" y="0"/>
                    <a:pt x="164" y="61"/>
                    <a:pt x="101" y="250"/>
                  </a:cubicBezTo>
                  <a:cubicBezTo>
                    <a:pt x="1" y="617"/>
                    <a:pt x="1035" y="917"/>
                    <a:pt x="1168" y="951"/>
                  </a:cubicBezTo>
                  <a:cubicBezTo>
                    <a:pt x="1236" y="973"/>
                    <a:pt x="1753" y="1176"/>
                    <a:pt x="2127" y="1176"/>
                  </a:cubicBezTo>
                  <a:cubicBezTo>
                    <a:pt x="2310" y="1176"/>
                    <a:pt x="2459" y="1127"/>
                    <a:pt x="2503" y="984"/>
                  </a:cubicBezTo>
                  <a:cubicBezTo>
                    <a:pt x="2669" y="517"/>
                    <a:pt x="1535" y="250"/>
                    <a:pt x="1402" y="183"/>
                  </a:cubicBezTo>
                  <a:cubicBezTo>
                    <a:pt x="1298" y="163"/>
                    <a:pt x="886" y="0"/>
                    <a:pt x="548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229;p52">
              <a:extLst>
                <a:ext uri="{FF2B5EF4-FFF2-40B4-BE49-F238E27FC236}">
                  <a16:creationId xmlns:a16="http://schemas.microsoft.com/office/drawing/2014/main" id="{215D0E66-B64D-9233-A6FF-F52DB47F7E61}"/>
                </a:ext>
              </a:extLst>
            </p:cNvPr>
            <p:cNvSpPr/>
            <p:nvPr/>
          </p:nvSpPr>
          <p:spPr>
            <a:xfrm>
              <a:off x="2525200" y="6595963"/>
              <a:ext cx="54225" cy="28525"/>
            </a:xfrm>
            <a:custGeom>
              <a:avLst/>
              <a:gdLst/>
              <a:ahLst/>
              <a:cxnLst/>
              <a:rect l="l" t="t" r="r" b="b"/>
              <a:pathLst>
                <a:path w="2169" h="1141" extrusionOk="0">
                  <a:moveTo>
                    <a:pt x="549" y="0"/>
                  </a:moveTo>
                  <a:cubicBezTo>
                    <a:pt x="380" y="0"/>
                    <a:pt x="229" y="61"/>
                    <a:pt x="167" y="248"/>
                  </a:cubicBezTo>
                  <a:cubicBezTo>
                    <a:pt x="0" y="582"/>
                    <a:pt x="834" y="882"/>
                    <a:pt x="934" y="915"/>
                  </a:cubicBezTo>
                  <a:cubicBezTo>
                    <a:pt x="1024" y="938"/>
                    <a:pt x="1398" y="1140"/>
                    <a:pt x="1686" y="1140"/>
                  </a:cubicBezTo>
                  <a:cubicBezTo>
                    <a:pt x="1827" y="1140"/>
                    <a:pt x="1947" y="1091"/>
                    <a:pt x="2001" y="949"/>
                  </a:cubicBezTo>
                  <a:cubicBezTo>
                    <a:pt x="2168" y="482"/>
                    <a:pt x="1301" y="248"/>
                    <a:pt x="1234" y="215"/>
                  </a:cubicBezTo>
                  <a:cubicBezTo>
                    <a:pt x="1172" y="173"/>
                    <a:pt x="834" y="0"/>
                    <a:pt x="549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230;p52">
              <a:extLst>
                <a:ext uri="{FF2B5EF4-FFF2-40B4-BE49-F238E27FC236}">
                  <a16:creationId xmlns:a16="http://schemas.microsoft.com/office/drawing/2014/main" id="{897A93D4-1D9F-9D32-A0B6-618F4B2D7F33}"/>
                </a:ext>
              </a:extLst>
            </p:cNvPr>
            <p:cNvSpPr/>
            <p:nvPr/>
          </p:nvSpPr>
          <p:spPr>
            <a:xfrm>
              <a:off x="2594400" y="6519263"/>
              <a:ext cx="43400" cy="39100"/>
            </a:xfrm>
            <a:custGeom>
              <a:avLst/>
              <a:gdLst/>
              <a:ahLst/>
              <a:cxnLst/>
              <a:rect l="l" t="t" r="r" b="b"/>
              <a:pathLst>
                <a:path w="1736" h="1564" extrusionOk="0">
                  <a:moveTo>
                    <a:pt x="410" y="1"/>
                  </a:moveTo>
                  <a:cubicBezTo>
                    <a:pt x="330" y="1"/>
                    <a:pt x="249" y="32"/>
                    <a:pt x="167" y="114"/>
                  </a:cubicBezTo>
                  <a:cubicBezTo>
                    <a:pt x="1" y="214"/>
                    <a:pt x="67" y="414"/>
                    <a:pt x="201" y="648"/>
                  </a:cubicBezTo>
                  <a:cubicBezTo>
                    <a:pt x="334" y="848"/>
                    <a:pt x="534" y="1015"/>
                    <a:pt x="568" y="1048"/>
                  </a:cubicBezTo>
                  <a:cubicBezTo>
                    <a:pt x="634" y="1115"/>
                    <a:pt x="835" y="1315"/>
                    <a:pt x="1035" y="1448"/>
                  </a:cubicBezTo>
                  <a:cubicBezTo>
                    <a:pt x="1150" y="1506"/>
                    <a:pt x="1288" y="1564"/>
                    <a:pt x="1410" y="1564"/>
                  </a:cubicBezTo>
                  <a:cubicBezTo>
                    <a:pt x="1499" y="1564"/>
                    <a:pt x="1579" y="1533"/>
                    <a:pt x="1635" y="1448"/>
                  </a:cubicBezTo>
                  <a:cubicBezTo>
                    <a:pt x="1735" y="1281"/>
                    <a:pt x="1635" y="1048"/>
                    <a:pt x="1502" y="814"/>
                  </a:cubicBezTo>
                  <a:cubicBezTo>
                    <a:pt x="1335" y="648"/>
                    <a:pt x="1168" y="514"/>
                    <a:pt x="1135" y="481"/>
                  </a:cubicBezTo>
                  <a:cubicBezTo>
                    <a:pt x="1068" y="414"/>
                    <a:pt x="901" y="247"/>
                    <a:pt x="735" y="147"/>
                  </a:cubicBezTo>
                  <a:cubicBezTo>
                    <a:pt x="636" y="68"/>
                    <a:pt x="525" y="1"/>
                    <a:pt x="410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231;p52">
              <a:extLst>
                <a:ext uri="{FF2B5EF4-FFF2-40B4-BE49-F238E27FC236}">
                  <a16:creationId xmlns:a16="http://schemas.microsoft.com/office/drawing/2014/main" id="{7FA795CD-B02D-BA18-F060-FE1560CA8638}"/>
                </a:ext>
              </a:extLst>
            </p:cNvPr>
            <p:cNvSpPr/>
            <p:nvPr/>
          </p:nvSpPr>
          <p:spPr>
            <a:xfrm>
              <a:off x="2672800" y="6457463"/>
              <a:ext cx="50050" cy="43775"/>
            </a:xfrm>
            <a:custGeom>
              <a:avLst/>
              <a:gdLst/>
              <a:ahLst/>
              <a:cxnLst/>
              <a:rect l="l" t="t" r="r" b="b"/>
              <a:pathLst>
                <a:path w="2002" h="1751" extrusionOk="0">
                  <a:moveTo>
                    <a:pt x="531" y="1"/>
                  </a:moveTo>
                  <a:cubicBezTo>
                    <a:pt x="455" y="1"/>
                    <a:pt x="377" y="25"/>
                    <a:pt x="300" y="84"/>
                  </a:cubicBezTo>
                  <a:cubicBezTo>
                    <a:pt x="0" y="284"/>
                    <a:pt x="567" y="985"/>
                    <a:pt x="667" y="1085"/>
                  </a:cubicBezTo>
                  <a:cubicBezTo>
                    <a:pt x="724" y="1141"/>
                    <a:pt x="1117" y="1750"/>
                    <a:pt x="1438" y="1750"/>
                  </a:cubicBezTo>
                  <a:cubicBezTo>
                    <a:pt x="1496" y="1750"/>
                    <a:pt x="1551" y="1731"/>
                    <a:pt x="1601" y="1685"/>
                  </a:cubicBezTo>
                  <a:cubicBezTo>
                    <a:pt x="2002" y="1418"/>
                    <a:pt x="1368" y="685"/>
                    <a:pt x="1268" y="618"/>
                  </a:cubicBezTo>
                  <a:cubicBezTo>
                    <a:pt x="1213" y="535"/>
                    <a:pt x="887" y="1"/>
                    <a:pt x="531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232;p52">
              <a:extLst>
                <a:ext uri="{FF2B5EF4-FFF2-40B4-BE49-F238E27FC236}">
                  <a16:creationId xmlns:a16="http://schemas.microsoft.com/office/drawing/2014/main" id="{B42F4CA6-13E9-D03A-9AD2-1932A4387D18}"/>
                </a:ext>
              </a:extLst>
            </p:cNvPr>
            <p:cNvSpPr/>
            <p:nvPr/>
          </p:nvSpPr>
          <p:spPr>
            <a:xfrm>
              <a:off x="2753675" y="6412063"/>
              <a:ext cx="52575" cy="65600"/>
            </a:xfrm>
            <a:custGeom>
              <a:avLst/>
              <a:gdLst/>
              <a:ahLst/>
              <a:cxnLst/>
              <a:rect l="l" t="t" r="r" b="b"/>
              <a:pathLst>
                <a:path w="2103" h="2624" extrusionOk="0">
                  <a:moveTo>
                    <a:pt x="465" y="1"/>
                  </a:moveTo>
                  <a:cubicBezTo>
                    <a:pt x="421" y="1"/>
                    <a:pt x="378" y="10"/>
                    <a:pt x="334" y="32"/>
                  </a:cubicBezTo>
                  <a:cubicBezTo>
                    <a:pt x="1" y="266"/>
                    <a:pt x="601" y="1333"/>
                    <a:pt x="668" y="1466"/>
                  </a:cubicBezTo>
                  <a:cubicBezTo>
                    <a:pt x="760" y="1590"/>
                    <a:pt x="1223" y="2623"/>
                    <a:pt x="1582" y="2623"/>
                  </a:cubicBezTo>
                  <a:cubicBezTo>
                    <a:pt x="1612" y="2623"/>
                    <a:pt x="1641" y="2616"/>
                    <a:pt x="1669" y="2601"/>
                  </a:cubicBezTo>
                  <a:cubicBezTo>
                    <a:pt x="2102" y="2400"/>
                    <a:pt x="1435" y="1266"/>
                    <a:pt x="1335" y="1100"/>
                  </a:cubicBezTo>
                  <a:cubicBezTo>
                    <a:pt x="1305" y="948"/>
                    <a:pt x="890" y="1"/>
                    <a:pt x="465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233;p52">
              <a:extLst>
                <a:ext uri="{FF2B5EF4-FFF2-40B4-BE49-F238E27FC236}">
                  <a16:creationId xmlns:a16="http://schemas.microsoft.com/office/drawing/2014/main" id="{6CD90A26-EA02-5677-B719-5FBC2B6DEF48}"/>
                </a:ext>
              </a:extLst>
            </p:cNvPr>
            <p:cNvSpPr/>
            <p:nvPr/>
          </p:nvSpPr>
          <p:spPr>
            <a:xfrm>
              <a:off x="2939650" y="6389513"/>
              <a:ext cx="23375" cy="60050"/>
            </a:xfrm>
            <a:custGeom>
              <a:avLst/>
              <a:gdLst/>
              <a:ahLst/>
              <a:cxnLst/>
              <a:rect l="l" t="t" r="r" b="b"/>
              <a:pathLst>
                <a:path w="935" h="2402" extrusionOk="0">
                  <a:moveTo>
                    <a:pt x="434" y="0"/>
                  </a:moveTo>
                  <a:cubicBezTo>
                    <a:pt x="34" y="0"/>
                    <a:pt x="67" y="1001"/>
                    <a:pt x="67" y="1168"/>
                  </a:cubicBezTo>
                  <a:cubicBezTo>
                    <a:pt x="67" y="1334"/>
                    <a:pt x="1" y="2402"/>
                    <a:pt x="434" y="2402"/>
                  </a:cubicBezTo>
                  <a:cubicBezTo>
                    <a:pt x="935" y="2402"/>
                    <a:pt x="868" y="1334"/>
                    <a:pt x="868" y="1168"/>
                  </a:cubicBezTo>
                  <a:cubicBezTo>
                    <a:pt x="868" y="1001"/>
                    <a:pt x="935" y="0"/>
                    <a:pt x="434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234;p52">
              <a:extLst>
                <a:ext uri="{FF2B5EF4-FFF2-40B4-BE49-F238E27FC236}">
                  <a16:creationId xmlns:a16="http://schemas.microsoft.com/office/drawing/2014/main" id="{5A912239-8C05-803E-EF88-949D210B75A0}"/>
                </a:ext>
              </a:extLst>
            </p:cNvPr>
            <p:cNvSpPr/>
            <p:nvPr/>
          </p:nvSpPr>
          <p:spPr>
            <a:xfrm>
              <a:off x="3037225" y="6389338"/>
              <a:ext cx="34200" cy="59550"/>
            </a:xfrm>
            <a:custGeom>
              <a:avLst/>
              <a:gdLst/>
              <a:ahLst/>
              <a:cxnLst/>
              <a:rect l="l" t="t" r="r" b="b"/>
              <a:pathLst>
                <a:path w="1368" h="2382" extrusionOk="0">
                  <a:moveTo>
                    <a:pt x="820" y="1"/>
                  </a:moveTo>
                  <a:cubicBezTo>
                    <a:pt x="486" y="1"/>
                    <a:pt x="332" y="979"/>
                    <a:pt x="301" y="1075"/>
                  </a:cubicBezTo>
                  <a:cubicBezTo>
                    <a:pt x="301" y="1208"/>
                    <a:pt x="0" y="2309"/>
                    <a:pt x="434" y="2375"/>
                  </a:cubicBezTo>
                  <a:cubicBezTo>
                    <a:pt x="453" y="2380"/>
                    <a:pt x="471" y="2382"/>
                    <a:pt x="489" y="2382"/>
                  </a:cubicBezTo>
                  <a:cubicBezTo>
                    <a:pt x="882" y="2382"/>
                    <a:pt x="1037" y="1368"/>
                    <a:pt x="1101" y="1208"/>
                  </a:cubicBezTo>
                  <a:cubicBezTo>
                    <a:pt x="1101" y="1075"/>
                    <a:pt x="1368" y="74"/>
                    <a:pt x="868" y="7"/>
                  </a:cubicBezTo>
                  <a:cubicBezTo>
                    <a:pt x="851" y="3"/>
                    <a:pt x="835" y="1"/>
                    <a:pt x="820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235;p52">
              <a:extLst>
                <a:ext uri="{FF2B5EF4-FFF2-40B4-BE49-F238E27FC236}">
                  <a16:creationId xmlns:a16="http://schemas.microsoft.com/office/drawing/2014/main" id="{595F4011-15BF-21AA-8FEB-2644282EB7A2}"/>
                </a:ext>
              </a:extLst>
            </p:cNvPr>
            <p:cNvSpPr/>
            <p:nvPr/>
          </p:nvSpPr>
          <p:spPr>
            <a:xfrm>
              <a:off x="2849575" y="6403388"/>
              <a:ext cx="29225" cy="33300"/>
            </a:xfrm>
            <a:custGeom>
              <a:avLst/>
              <a:gdLst/>
              <a:ahLst/>
              <a:cxnLst/>
              <a:rect l="l" t="t" r="r" b="b"/>
              <a:pathLst>
                <a:path w="1169" h="1332" extrusionOk="0">
                  <a:moveTo>
                    <a:pt x="481" y="0"/>
                  </a:moveTo>
                  <a:cubicBezTo>
                    <a:pt x="446" y="0"/>
                    <a:pt x="408" y="4"/>
                    <a:pt x="368" y="12"/>
                  </a:cubicBezTo>
                  <a:cubicBezTo>
                    <a:pt x="1" y="112"/>
                    <a:pt x="201" y="646"/>
                    <a:pt x="201" y="746"/>
                  </a:cubicBezTo>
                  <a:cubicBezTo>
                    <a:pt x="201" y="806"/>
                    <a:pt x="283" y="1332"/>
                    <a:pt x="596" y="1332"/>
                  </a:cubicBezTo>
                  <a:cubicBezTo>
                    <a:pt x="628" y="1332"/>
                    <a:pt x="664" y="1326"/>
                    <a:pt x="702" y="1313"/>
                  </a:cubicBezTo>
                  <a:cubicBezTo>
                    <a:pt x="1169" y="1180"/>
                    <a:pt x="968" y="613"/>
                    <a:pt x="968" y="513"/>
                  </a:cubicBezTo>
                  <a:cubicBezTo>
                    <a:pt x="938" y="482"/>
                    <a:pt x="879" y="0"/>
                    <a:pt x="481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236;p52">
              <a:extLst>
                <a:ext uri="{FF2B5EF4-FFF2-40B4-BE49-F238E27FC236}">
                  <a16:creationId xmlns:a16="http://schemas.microsoft.com/office/drawing/2014/main" id="{C441F9CD-2C60-3678-52E6-71BB0654A0C4}"/>
                </a:ext>
              </a:extLst>
            </p:cNvPr>
            <p:cNvSpPr/>
            <p:nvPr/>
          </p:nvSpPr>
          <p:spPr>
            <a:xfrm>
              <a:off x="3394975" y="6791438"/>
              <a:ext cx="68400" cy="23175"/>
            </a:xfrm>
            <a:custGeom>
              <a:avLst/>
              <a:gdLst/>
              <a:ahLst/>
              <a:cxnLst/>
              <a:rect l="l" t="t" r="r" b="b"/>
              <a:pathLst>
                <a:path w="2736" h="927" extrusionOk="0">
                  <a:moveTo>
                    <a:pt x="2035" y="1"/>
                  </a:moveTo>
                  <a:cubicBezTo>
                    <a:pt x="1692" y="1"/>
                    <a:pt x="1323" y="84"/>
                    <a:pt x="1235" y="101"/>
                  </a:cubicBezTo>
                  <a:cubicBezTo>
                    <a:pt x="1101" y="101"/>
                    <a:pt x="1" y="168"/>
                    <a:pt x="67" y="668"/>
                  </a:cubicBezTo>
                  <a:cubicBezTo>
                    <a:pt x="101" y="869"/>
                    <a:pt x="393" y="927"/>
                    <a:pt x="693" y="927"/>
                  </a:cubicBezTo>
                  <a:cubicBezTo>
                    <a:pt x="993" y="927"/>
                    <a:pt x="1302" y="869"/>
                    <a:pt x="1368" y="835"/>
                  </a:cubicBezTo>
                  <a:cubicBezTo>
                    <a:pt x="1535" y="835"/>
                    <a:pt x="2736" y="769"/>
                    <a:pt x="2669" y="302"/>
                  </a:cubicBezTo>
                  <a:cubicBezTo>
                    <a:pt x="2622" y="66"/>
                    <a:pt x="2339" y="1"/>
                    <a:pt x="2035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237;p52">
              <a:extLst>
                <a:ext uri="{FF2B5EF4-FFF2-40B4-BE49-F238E27FC236}">
                  <a16:creationId xmlns:a16="http://schemas.microsoft.com/office/drawing/2014/main" id="{406D06D4-E589-A246-9F60-26D1D1A21A2E}"/>
                </a:ext>
              </a:extLst>
            </p:cNvPr>
            <p:cNvSpPr/>
            <p:nvPr/>
          </p:nvSpPr>
          <p:spPr>
            <a:xfrm>
              <a:off x="3115600" y="6434963"/>
              <a:ext cx="41725" cy="38100"/>
            </a:xfrm>
            <a:custGeom>
              <a:avLst/>
              <a:gdLst/>
              <a:ahLst/>
              <a:cxnLst/>
              <a:rect l="l" t="t" r="r" b="b"/>
              <a:pathLst>
                <a:path w="1669" h="1524" extrusionOk="0">
                  <a:moveTo>
                    <a:pt x="1117" y="1"/>
                  </a:moveTo>
                  <a:cubicBezTo>
                    <a:pt x="776" y="1"/>
                    <a:pt x="530" y="499"/>
                    <a:pt x="501" y="584"/>
                  </a:cubicBezTo>
                  <a:cubicBezTo>
                    <a:pt x="468" y="684"/>
                    <a:pt x="1" y="1218"/>
                    <a:pt x="468" y="1484"/>
                  </a:cubicBezTo>
                  <a:cubicBezTo>
                    <a:pt x="513" y="1512"/>
                    <a:pt x="558" y="1523"/>
                    <a:pt x="601" y="1523"/>
                  </a:cubicBezTo>
                  <a:cubicBezTo>
                    <a:pt x="879" y="1523"/>
                    <a:pt x="1111" y="1042"/>
                    <a:pt x="1168" y="984"/>
                  </a:cubicBezTo>
                  <a:cubicBezTo>
                    <a:pt x="1235" y="884"/>
                    <a:pt x="1669" y="250"/>
                    <a:pt x="1302" y="50"/>
                  </a:cubicBezTo>
                  <a:cubicBezTo>
                    <a:pt x="1238" y="16"/>
                    <a:pt x="1176" y="1"/>
                    <a:pt x="1117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238;p52">
              <a:extLst>
                <a:ext uri="{FF2B5EF4-FFF2-40B4-BE49-F238E27FC236}">
                  <a16:creationId xmlns:a16="http://schemas.microsoft.com/office/drawing/2014/main" id="{7F71C419-A690-85CC-28B9-2CAFBC6155BD}"/>
                </a:ext>
              </a:extLst>
            </p:cNvPr>
            <p:cNvSpPr/>
            <p:nvPr/>
          </p:nvSpPr>
          <p:spPr>
            <a:xfrm>
              <a:off x="2953000" y="6874863"/>
              <a:ext cx="70900" cy="56725"/>
            </a:xfrm>
            <a:custGeom>
              <a:avLst/>
              <a:gdLst/>
              <a:ahLst/>
              <a:cxnLst/>
              <a:rect l="l" t="t" r="r" b="b"/>
              <a:pathLst>
                <a:path w="2836" h="2269" extrusionOk="0">
                  <a:moveTo>
                    <a:pt x="1401" y="0"/>
                  </a:moveTo>
                  <a:cubicBezTo>
                    <a:pt x="634" y="0"/>
                    <a:pt x="0" y="500"/>
                    <a:pt x="0" y="1134"/>
                  </a:cubicBezTo>
                  <a:cubicBezTo>
                    <a:pt x="0" y="1768"/>
                    <a:pt x="634" y="2268"/>
                    <a:pt x="1401" y="2268"/>
                  </a:cubicBezTo>
                  <a:cubicBezTo>
                    <a:pt x="2202" y="2268"/>
                    <a:pt x="2836" y="1768"/>
                    <a:pt x="2836" y="1134"/>
                  </a:cubicBezTo>
                  <a:cubicBezTo>
                    <a:pt x="2836" y="500"/>
                    <a:pt x="2202" y="0"/>
                    <a:pt x="1401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7545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FC294E-5FF6-E02C-8BEB-97F34EFA41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26918" y="1011125"/>
            <a:ext cx="1595437" cy="797214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44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C313C1-92DF-18CF-4175-1D72BCE596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fa-IR" sz="1800" dirty="0">
                <a:solidFill>
                  <a:srgbClr val="A0D1A6"/>
                </a:solidFill>
                <a:cs typeface="B Lotus" panose="00000400000000000000" pitchFamily="2" charset="-78"/>
              </a:rPr>
              <a:t>توضیحات:</a:t>
            </a:r>
            <a:endParaRPr lang="en-US" sz="18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CB577B5-D61C-D94B-CDA2-5A40B628D0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grpSp>
        <p:nvGrpSpPr>
          <p:cNvPr id="5" name="Google Shape;988;p38">
            <a:extLst>
              <a:ext uri="{FF2B5EF4-FFF2-40B4-BE49-F238E27FC236}">
                <a16:creationId xmlns:a16="http://schemas.microsoft.com/office/drawing/2014/main" id="{EBE4F701-F7EC-8129-B2D9-3C225BA7712D}"/>
              </a:ext>
            </a:extLst>
          </p:cNvPr>
          <p:cNvGrpSpPr/>
          <p:nvPr/>
        </p:nvGrpSpPr>
        <p:grpSpPr>
          <a:xfrm rot="3437446">
            <a:off x="-449872" y="3487317"/>
            <a:ext cx="2293967" cy="1678414"/>
            <a:chOff x="1916004" y="2082447"/>
            <a:chExt cx="1458486" cy="1067121"/>
          </a:xfrm>
        </p:grpSpPr>
        <p:sp>
          <p:nvSpPr>
            <p:cNvPr id="6" name="Google Shape;989;p38">
              <a:extLst>
                <a:ext uri="{FF2B5EF4-FFF2-40B4-BE49-F238E27FC236}">
                  <a16:creationId xmlns:a16="http://schemas.microsoft.com/office/drawing/2014/main" id="{BC16D29E-16F8-F6FF-3293-D0E708015A23}"/>
                </a:ext>
              </a:extLst>
            </p:cNvPr>
            <p:cNvSpPr/>
            <p:nvPr/>
          </p:nvSpPr>
          <p:spPr>
            <a:xfrm>
              <a:off x="3143631" y="2082447"/>
              <a:ext cx="60433" cy="4687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90;p38">
              <a:extLst>
                <a:ext uri="{FF2B5EF4-FFF2-40B4-BE49-F238E27FC236}">
                  <a16:creationId xmlns:a16="http://schemas.microsoft.com/office/drawing/2014/main" id="{D6FD5E05-2937-DCE2-9119-0A4503CDFEA5}"/>
                </a:ext>
              </a:extLst>
            </p:cNvPr>
            <p:cNvSpPr/>
            <p:nvPr/>
          </p:nvSpPr>
          <p:spPr>
            <a:xfrm>
              <a:off x="1916004" y="2670460"/>
              <a:ext cx="120866" cy="94419"/>
            </a:xfrm>
            <a:custGeom>
              <a:avLst/>
              <a:gdLst/>
              <a:ahLst/>
              <a:cxnLst/>
              <a:rect l="l" t="t" r="r" b="b"/>
              <a:pathLst>
                <a:path w="5338" h="4170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" name="Google Shape;991;p38">
              <a:extLst>
                <a:ext uri="{FF2B5EF4-FFF2-40B4-BE49-F238E27FC236}">
                  <a16:creationId xmlns:a16="http://schemas.microsoft.com/office/drawing/2014/main" id="{FD3CAEAF-6D14-19FB-9E0D-D1566A2DB811}"/>
                </a:ext>
              </a:extLst>
            </p:cNvPr>
            <p:cNvGrpSpPr/>
            <p:nvPr/>
          </p:nvGrpSpPr>
          <p:grpSpPr>
            <a:xfrm>
              <a:off x="2252839" y="2163397"/>
              <a:ext cx="1121650" cy="986171"/>
              <a:chOff x="4576500" y="3555888"/>
              <a:chExt cx="742225" cy="652575"/>
            </a:xfrm>
          </p:grpSpPr>
          <p:sp>
            <p:nvSpPr>
              <p:cNvPr id="10" name="Google Shape;992;p38">
                <a:extLst>
                  <a:ext uri="{FF2B5EF4-FFF2-40B4-BE49-F238E27FC236}">
                    <a16:creationId xmlns:a16="http://schemas.microsoft.com/office/drawing/2014/main" id="{E73F00F8-AFB2-2511-B5CE-7061A97339C6}"/>
                  </a:ext>
                </a:extLst>
              </p:cNvPr>
              <p:cNvSpPr/>
              <p:nvPr/>
            </p:nvSpPr>
            <p:spPr>
              <a:xfrm>
                <a:off x="4936775" y="3880688"/>
                <a:ext cx="341100" cy="181825"/>
              </a:xfrm>
              <a:custGeom>
                <a:avLst/>
                <a:gdLst/>
                <a:ahLst/>
                <a:cxnLst/>
                <a:rect l="l" t="t" r="r" b="b"/>
                <a:pathLst>
                  <a:path w="13644" h="7273" fill="none" extrusionOk="0">
                    <a:moveTo>
                      <a:pt x="0" y="768"/>
                    </a:moveTo>
                    <a:lnTo>
                      <a:pt x="1501" y="234"/>
                    </a:lnTo>
                    <a:cubicBezTo>
                      <a:pt x="2168" y="1"/>
                      <a:pt x="2902" y="268"/>
                      <a:pt x="3203" y="868"/>
                    </a:cubicBezTo>
                    <a:lnTo>
                      <a:pt x="3436" y="1235"/>
                    </a:lnTo>
                    <a:cubicBezTo>
                      <a:pt x="3770" y="1835"/>
                      <a:pt x="4470" y="2102"/>
                      <a:pt x="5104" y="1902"/>
                    </a:cubicBezTo>
                    <a:lnTo>
                      <a:pt x="5371" y="1835"/>
                    </a:lnTo>
                    <a:cubicBezTo>
                      <a:pt x="6005" y="1602"/>
                      <a:pt x="6672" y="1902"/>
                      <a:pt x="7005" y="2436"/>
                    </a:cubicBezTo>
                    <a:lnTo>
                      <a:pt x="7439" y="3170"/>
                    </a:lnTo>
                    <a:cubicBezTo>
                      <a:pt x="7706" y="3670"/>
                      <a:pt x="8340" y="3904"/>
                      <a:pt x="8940" y="3837"/>
                    </a:cubicBezTo>
                    <a:lnTo>
                      <a:pt x="9173" y="3770"/>
                    </a:lnTo>
                    <a:cubicBezTo>
                      <a:pt x="9874" y="3670"/>
                      <a:pt x="10541" y="4070"/>
                      <a:pt x="10808" y="4738"/>
                    </a:cubicBezTo>
                    <a:lnTo>
                      <a:pt x="10841" y="4904"/>
                    </a:lnTo>
                    <a:cubicBezTo>
                      <a:pt x="11041" y="5505"/>
                      <a:pt x="11609" y="5872"/>
                      <a:pt x="12209" y="5872"/>
                    </a:cubicBezTo>
                    <a:lnTo>
                      <a:pt x="12209" y="5872"/>
                    </a:lnTo>
                    <a:cubicBezTo>
                      <a:pt x="13010" y="5872"/>
                      <a:pt x="13643" y="6505"/>
                      <a:pt x="13643" y="7273"/>
                    </a:cubicBezTo>
                  </a:path>
                </a:pathLst>
              </a:custGeom>
              <a:noFill/>
              <a:ln w="10850" cap="rnd" cmpd="sng">
                <a:solidFill>
                  <a:srgbClr val="8386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993;p38">
                <a:extLst>
                  <a:ext uri="{FF2B5EF4-FFF2-40B4-BE49-F238E27FC236}">
                    <a16:creationId xmlns:a16="http://schemas.microsoft.com/office/drawing/2014/main" id="{1AC3CA8F-1609-8428-CE87-93D79712BD75}"/>
                  </a:ext>
                </a:extLst>
              </p:cNvPr>
              <p:cNvSpPr/>
              <p:nvPr/>
            </p:nvSpPr>
            <p:spPr>
              <a:xfrm>
                <a:off x="4989300" y="3827313"/>
                <a:ext cx="297750" cy="220200"/>
              </a:xfrm>
              <a:custGeom>
                <a:avLst/>
                <a:gdLst/>
                <a:ahLst/>
                <a:cxnLst/>
                <a:rect l="l" t="t" r="r" b="b"/>
                <a:pathLst>
                  <a:path w="11910" h="8808" fill="none" extrusionOk="0">
                    <a:moveTo>
                      <a:pt x="11909" y="8574"/>
                    </a:moveTo>
                    <a:cubicBezTo>
                      <a:pt x="11242" y="8807"/>
                      <a:pt x="10542" y="8507"/>
                      <a:pt x="10208" y="7873"/>
                    </a:cubicBezTo>
                    <a:lnTo>
                      <a:pt x="10008" y="7506"/>
                    </a:lnTo>
                    <a:cubicBezTo>
                      <a:pt x="9708" y="6906"/>
                      <a:pt x="9007" y="6572"/>
                      <a:pt x="8373" y="6739"/>
                    </a:cubicBezTo>
                    <a:lnTo>
                      <a:pt x="8073" y="6839"/>
                    </a:lnTo>
                    <a:cubicBezTo>
                      <a:pt x="7473" y="7006"/>
                      <a:pt x="6806" y="6706"/>
                      <a:pt x="6472" y="6139"/>
                    </a:cubicBezTo>
                    <a:lnTo>
                      <a:pt x="6038" y="5405"/>
                    </a:lnTo>
                    <a:cubicBezTo>
                      <a:pt x="5738" y="4904"/>
                      <a:pt x="5171" y="4604"/>
                      <a:pt x="4571" y="4704"/>
                    </a:cubicBezTo>
                    <a:lnTo>
                      <a:pt x="4337" y="4738"/>
                    </a:lnTo>
                    <a:cubicBezTo>
                      <a:pt x="3637" y="4838"/>
                      <a:pt x="2970" y="4404"/>
                      <a:pt x="2736" y="3737"/>
                    </a:cubicBezTo>
                    <a:lnTo>
                      <a:pt x="2703" y="3570"/>
                    </a:lnTo>
                    <a:cubicBezTo>
                      <a:pt x="2536" y="3003"/>
                      <a:pt x="2002" y="2569"/>
                      <a:pt x="1402" y="2536"/>
                    </a:cubicBezTo>
                    <a:lnTo>
                      <a:pt x="1402" y="2536"/>
                    </a:lnTo>
                    <a:cubicBezTo>
                      <a:pt x="635" y="2503"/>
                      <a:pt x="1" y="1836"/>
                      <a:pt x="34" y="1035"/>
                    </a:cubicBezTo>
                    <a:lnTo>
                      <a:pt x="67" y="1"/>
                    </a:lnTo>
                  </a:path>
                </a:pathLst>
              </a:custGeom>
              <a:solidFill>
                <a:schemeClr val="accent1"/>
              </a:solidFill>
              <a:ln w="1085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994;p38">
                <a:extLst>
                  <a:ext uri="{FF2B5EF4-FFF2-40B4-BE49-F238E27FC236}">
                    <a16:creationId xmlns:a16="http://schemas.microsoft.com/office/drawing/2014/main" id="{12AE5431-1886-E7EB-2567-B38EAD38AAD4}"/>
                  </a:ext>
                </a:extLst>
              </p:cNvPr>
              <p:cNvSpPr/>
              <p:nvPr/>
            </p:nvSpPr>
            <p:spPr>
              <a:xfrm>
                <a:off x="4924250" y="3818988"/>
                <a:ext cx="3944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5779" h="2202" fill="none" extrusionOk="0">
                    <a:moveTo>
                      <a:pt x="1" y="2202"/>
                    </a:moveTo>
                    <a:lnTo>
                      <a:pt x="1102" y="1001"/>
                    </a:lnTo>
                    <a:cubicBezTo>
                      <a:pt x="1535" y="501"/>
                      <a:pt x="2336" y="367"/>
                      <a:pt x="2936" y="734"/>
                    </a:cubicBezTo>
                    <a:lnTo>
                      <a:pt x="3303" y="1001"/>
                    </a:lnTo>
                    <a:cubicBezTo>
                      <a:pt x="3904" y="1335"/>
                      <a:pt x="4604" y="1235"/>
                      <a:pt x="5105" y="768"/>
                    </a:cubicBezTo>
                    <a:lnTo>
                      <a:pt x="5305" y="567"/>
                    </a:lnTo>
                    <a:cubicBezTo>
                      <a:pt x="5772" y="134"/>
                      <a:pt x="6472" y="34"/>
                      <a:pt x="7073" y="334"/>
                    </a:cubicBezTo>
                    <a:lnTo>
                      <a:pt x="7773" y="734"/>
                    </a:lnTo>
                    <a:cubicBezTo>
                      <a:pt x="8273" y="1034"/>
                      <a:pt x="8941" y="1001"/>
                      <a:pt x="9408" y="634"/>
                    </a:cubicBezTo>
                    <a:lnTo>
                      <a:pt x="9608" y="467"/>
                    </a:lnTo>
                    <a:cubicBezTo>
                      <a:pt x="10141" y="0"/>
                      <a:pt x="10942" y="34"/>
                      <a:pt x="11476" y="501"/>
                    </a:cubicBezTo>
                    <a:lnTo>
                      <a:pt x="11609" y="601"/>
                    </a:lnTo>
                    <a:cubicBezTo>
                      <a:pt x="12076" y="1034"/>
                      <a:pt x="12743" y="1101"/>
                      <a:pt x="13277" y="834"/>
                    </a:cubicBezTo>
                    <a:lnTo>
                      <a:pt x="13277" y="834"/>
                    </a:lnTo>
                    <a:cubicBezTo>
                      <a:pt x="13978" y="434"/>
                      <a:pt x="14745" y="334"/>
                      <a:pt x="15112" y="1034"/>
                    </a:cubicBezTo>
                    <a:lnTo>
                      <a:pt x="15779" y="1735"/>
                    </a:lnTo>
                  </a:path>
                </a:pathLst>
              </a:custGeom>
              <a:noFill/>
              <a:ln w="10850" cap="rnd" cmpd="sng">
                <a:solidFill>
                  <a:srgbClr val="8386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995;p38">
                <a:extLst>
                  <a:ext uri="{FF2B5EF4-FFF2-40B4-BE49-F238E27FC236}">
                    <a16:creationId xmlns:a16="http://schemas.microsoft.com/office/drawing/2014/main" id="{1A1340C7-DCDB-9E30-49E8-344DB64E7084}"/>
                  </a:ext>
                </a:extLst>
              </p:cNvPr>
              <p:cNvSpPr/>
              <p:nvPr/>
            </p:nvSpPr>
            <p:spPr>
              <a:xfrm>
                <a:off x="4934275" y="3798963"/>
                <a:ext cx="379450" cy="63400"/>
              </a:xfrm>
              <a:custGeom>
                <a:avLst/>
                <a:gdLst/>
                <a:ahLst/>
                <a:cxnLst/>
                <a:rect l="l" t="t" r="r" b="b"/>
                <a:pathLst>
                  <a:path w="15178" h="2536" fill="none" extrusionOk="0">
                    <a:moveTo>
                      <a:pt x="15178" y="1135"/>
                    </a:moveTo>
                    <a:lnTo>
                      <a:pt x="14444" y="1936"/>
                    </a:lnTo>
                    <a:cubicBezTo>
                      <a:pt x="14110" y="2269"/>
                      <a:pt x="13777" y="2369"/>
                      <a:pt x="13410" y="2269"/>
                    </a:cubicBezTo>
                    <a:cubicBezTo>
                      <a:pt x="13110" y="2169"/>
                      <a:pt x="12909" y="1969"/>
                      <a:pt x="12709" y="1769"/>
                    </a:cubicBezTo>
                    <a:lnTo>
                      <a:pt x="12676" y="1669"/>
                    </a:lnTo>
                    <a:cubicBezTo>
                      <a:pt x="12342" y="1202"/>
                      <a:pt x="11575" y="1035"/>
                      <a:pt x="11075" y="1335"/>
                    </a:cubicBezTo>
                    <a:lnTo>
                      <a:pt x="11075" y="1335"/>
                    </a:lnTo>
                    <a:cubicBezTo>
                      <a:pt x="10174" y="1835"/>
                      <a:pt x="9273" y="1702"/>
                      <a:pt x="8773" y="801"/>
                    </a:cubicBezTo>
                    <a:lnTo>
                      <a:pt x="8773" y="801"/>
                    </a:lnTo>
                    <a:cubicBezTo>
                      <a:pt x="8540" y="368"/>
                      <a:pt x="8006" y="334"/>
                      <a:pt x="7606" y="635"/>
                    </a:cubicBezTo>
                    <a:lnTo>
                      <a:pt x="6938" y="1268"/>
                    </a:lnTo>
                    <a:cubicBezTo>
                      <a:pt x="6438" y="935"/>
                      <a:pt x="6705" y="1569"/>
                      <a:pt x="6205" y="1969"/>
                    </a:cubicBezTo>
                    <a:lnTo>
                      <a:pt x="6004" y="2136"/>
                    </a:lnTo>
                    <a:cubicBezTo>
                      <a:pt x="5404" y="2536"/>
                      <a:pt x="4603" y="2503"/>
                      <a:pt x="4103" y="2002"/>
                    </a:cubicBezTo>
                    <a:lnTo>
                      <a:pt x="4003" y="1869"/>
                    </a:lnTo>
                    <a:cubicBezTo>
                      <a:pt x="3569" y="1469"/>
                      <a:pt x="2902" y="1335"/>
                      <a:pt x="2369" y="1602"/>
                    </a:cubicBezTo>
                    <a:lnTo>
                      <a:pt x="2369" y="1602"/>
                    </a:lnTo>
                    <a:cubicBezTo>
                      <a:pt x="1668" y="1936"/>
                      <a:pt x="767" y="1635"/>
                      <a:pt x="434" y="935"/>
                    </a:cubicBezTo>
                    <a:lnTo>
                      <a:pt x="0" y="1"/>
                    </a:lnTo>
                  </a:path>
                </a:pathLst>
              </a:custGeom>
              <a:solidFill>
                <a:schemeClr val="accent1"/>
              </a:solidFill>
              <a:ln w="1085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996;p38">
                <a:extLst>
                  <a:ext uri="{FF2B5EF4-FFF2-40B4-BE49-F238E27FC236}">
                    <a16:creationId xmlns:a16="http://schemas.microsoft.com/office/drawing/2014/main" id="{101B7F46-A94F-CE28-F791-1BF4754480F4}"/>
                  </a:ext>
                </a:extLst>
              </p:cNvPr>
              <p:cNvSpPr/>
              <p:nvPr/>
            </p:nvSpPr>
            <p:spPr>
              <a:xfrm>
                <a:off x="5052675" y="3861513"/>
                <a:ext cx="257725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10309" h="4871" fill="none" extrusionOk="0">
                    <a:moveTo>
                      <a:pt x="10308" y="4871"/>
                    </a:moveTo>
                    <a:cubicBezTo>
                      <a:pt x="10308" y="4871"/>
                      <a:pt x="10008" y="3370"/>
                      <a:pt x="7339" y="2836"/>
                    </a:cubicBezTo>
                    <a:cubicBezTo>
                      <a:pt x="4704" y="2302"/>
                      <a:pt x="4337" y="2002"/>
                      <a:pt x="3170" y="1001"/>
                    </a:cubicBezTo>
                    <a:cubicBezTo>
                      <a:pt x="2002" y="1"/>
                      <a:pt x="1" y="734"/>
                      <a:pt x="1" y="734"/>
                    </a:cubicBezTo>
                  </a:path>
                </a:pathLst>
              </a:custGeom>
              <a:solidFill>
                <a:schemeClr val="accent1"/>
              </a:solidFill>
              <a:ln w="1085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997;p38">
                <a:extLst>
                  <a:ext uri="{FF2B5EF4-FFF2-40B4-BE49-F238E27FC236}">
                    <a16:creationId xmlns:a16="http://schemas.microsoft.com/office/drawing/2014/main" id="{21CCB31C-9B31-8BCE-B1CB-41777E705A5A}"/>
                  </a:ext>
                </a:extLst>
              </p:cNvPr>
              <p:cNvSpPr/>
              <p:nvPr/>
            </p:nvSpPr>
            <p:spPr>
              <a:xfrm>
                <a:off x="5017650" y="3823163"/>
                <a:ext cx="267725" cy="95075"/>
              </a:xfrm>
              <a:custGeom>
                <a:avLst/>
                <a:gdLst/>
                <a:ahLst/>
                <a:cxnLst/>
                <a:rect l="l" t="t" r="r" b="b"/>
                <a:pathLst>
                  <a:path w="10709" h="3803" fill="none" extrusionOk="0">
                    <a:moveTo>
                      <a:pt x="10709" y="3803"/>
                    </a:moveTo>
                    <a:cubicBezTo>
                      <a:pt x="10709" y="3803"/>
                      <a:pt x="10208" y="2335"/>
                      <a:pt x="7540" y="2135"/>
                    </a:cubicBezTo>
                    <a:cubicBezTo>
                      <a:pt x="4871" y="1902"/>
                      <a:pt x="4437" y="1668"/>
                      <a:pt x="3170" y="834"/>
                    </a:cubicBezTo>
                    <a:cubicBezTo>
                      <a:pt x="1869" y="0"/>
                      <a:pt x="1" y="968"/>
                      <a:pt x="1" y="968"/>
                    </a:cubicBezTo>
                  </a:path>
                </a:pathLst>
              </a:custGeom>
              <a:noFill/>
              <a:ln w="10850" cap="rnd" cmpd="sng">
                <a:solidFill>
                  <a:srgbClr val="8386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998;p38">
                <a:extLst>
                  <a:ext uri="{FF2B5EF4-FFF2-40B4-BE49-F238E27FC236}">
                    <a16:creationId xmlns:a16="http://schemas.microsoft.com/office/drawing/2014/main" id="{F77F9193-DE2D-D869-C84E-563A1CB8F6ED}"/>
                  </a:ext>
                </a:extLst>
              </p:cNvPr>
              <p:cNvSpPr/>
              <p:nvPr/>
            </p:nvSpPr>
            <p:spPr>
              <a:xfrm>
                <a:off x="4847550" y="3711263"/>
                <a:ext cx="300225" cy="265025"/>
              </a:xfrm>
              <a:custGeom>
                <a:avLst/>
                <a:gdLst/>
                <a:ahLst/>
                <a:cxnLst/>
                <a:rect l="l" t="t" r="r" b="b"/>
                <a:pathLst>
                  <a:path w="12009" h="10601" extrusionOk="0">
                    <a:moveTo>
                      <a:pt x="6019" y="1"/>
                    </a:moveTo>
                    <a:cubicBezTo>
                      <a:pt x="4937" y="1"/>
                      <a:pt x="3846" y="329"/>
                      <a:pt x="2902" y="1007"/>
                    </a:cubicBezTo>
                    <a:cubicBezTo>
                      <a:pt x="534" y="2742"/>
                      <a:pt x="0" y="6044"/>
                      <a:pt x="1735" y="8412"/>
                    </a:cubicBezTo>
                    <a:cubicBezTo>
                      <a:pt x="2760" y="9839"/>
                      <a:pt x="4378" y="10600"/>
                      <a:pt x="6021" y="10600"/>
                    </a:cubicBezTo>
                    <a:cubicBezTo>
                      <a:pt x="7104" y="10600"/>
                      <a:pt x="8199" y="10269"/>
                      <a:pt x="9140" y="9580"/>
                    </a:cubicBezTo>
                    <a:cubicBezTo>
                      <a:pt x="11475" y="7879"/>
                      <a:pt x="12009" y="4543"/>
                      <a:pt x="10307" y="2175"/>
                    </a:cubicBezTo>
                    <a:cubicBezTo>
                      <a:pt x="9264" y="750"/>
                      <a:pt x="7653" y="1"/>
                      <a:pt x="6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999;p38">
                <a:extLst>
                  <a:ext uri="{FF2B5EF4-FFF2-40B4-BE49-F238E27FC236}">
                    <a16:creationId xmlns:a16="http://schemas.microsoft.com/office/drawing/2014/main" id="{29A2D17F-6035-4D1C-DA83-64FAD48EFF29}"/>
                  </a:ext>
                </a:extLst>
              </p:cNvPr>
              <p:cNvSpPr/>
              <p:nvPr/>
            </p:nvSpPr>
            <p:spPr>
              <a:xfrm>
                <a:off x="4810000" y="3671343"/>
                <a:ext cx="261900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10476" h="10668" extrusionOk="0">
                    <a:moveTo>
                      <a:pt x="8056" y="0"/>
                    </a:moveTo>
                    <a:cubicBezTo>
                      <a:pt x="6304" y="0"/>
                      <a:pt x="4712" y="1066"/>
                      <a:pt x="3237" y="2694"/>
                    </a:cubicBezTo>
                    <a:cubicBezTo>
                      <a:pt x="968" y="5162"/>
                      <a:pt x="1" y="8131"/>
                      <a:pt x="1836" y="10566"/>
                    </a:cubicBezTo>
                    <a:cubicBezTo>
                      <a:pt x="2053" y="10635"/>
                      <a:pt x="2309" y="10668"/>
                      <a:pt x="2593" y="10668"/>
                    </a:cubicBezTo>
                    <a:cubicBezTo>
                      <a:pt x="4224" y="10668"/>
                      <a:pt x="6761" y="9590"/>
                      <a:pt x="8040" y="8198"/>
                    </a:cubicBezTo>
                    <a:cubicBezTo>
                      <a:pt x="9975" y="6129"/>
                      <a:pt x="10475" y="2493"/>
                      <a:pt x="9741" y="325"/>
                    </a:cubicBezTo>
                    <a:cubicBezTo>
                      <a:pt x="9163" y="103"/>
                      <a:pt x="8602" y="0"/>
                      <a:pt x="80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00;p38">
                <a:extLst>
                  <a:ext uri="{FF2B5EF4-FFF2-40B4-BE49-F238E27FC236}">
                    <a16:creationId xmlns:a16="http://schemas.microsoft.com/office/drawing/2014/main" id="{1BD442DF-160C-0E6A-13A5-C208A39368C4}"/>
                  </a:ext>
                </a:extLst>
              </p:cNvPr>
              <p:cNvSpPr/>
              <p:nvPr/>
            </p:nvSpPr>
            <p:spPr>
              <a:xfrm>
                <a:off x="4576500" y="3830663"/>
                <a:ext cx="153475" cy="35777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14311" fill="none" extrusionOk="0">
                    <a:moveTo>
                      <a:pt x="5171" y="0"/>
                    </a:moveTo>
                    <a:lnTo>
                      <a:pt x="5838" y="1435"/>
                    </a:lnTo>
                    <a:cubicBezTo>
                      <a:pt x="6139" y="2069"/>
                      <a:pt x="5905" y="2836"/>
                      <a:pt x="5371" y="3236"/>
                    </a:cubicBezTo>
                    <a:lnTo>
                      <a:pt x="5005" y="3503"/>
                    </a:lnTo>
                    <a:cubicBezTo>
                      <a:pt x="4471" y="3870"/>
                      <a:pt x="4237" y="4570"/>
                      <a:pt x="4504" y="5204"/>
                    </a:cubicBezTo>
                    <a:lnTo>
                      <a:pt x="4604" y="5504"/>
                    </a:lnTo>
                    <a:cubicBezTo>
                      <a:pt x="4871" y="6071"/>
                      <a:pt x="4704" y="6772"/>
                      <a:pt x="4171" y="7206"/>
                    </a:cubicBezTo>
                    <a:lnTo>
                      <a:pt x="3503" y="7706"/>
                    </a:lnTo>
                    <a:cubicBezTo>
                      <a:pt x="3036" y="8073"/>
                      <a:pt x="2836" y="8640"/>
                      <a:pt x="3003" y="9240"/>
                    </a:cubicBezTo>
                    <a:lnTo>
                      <a:pt x="3070" y="9474"/>
                    </a:lnTo>
                    <a:cubicBezTo>
                      <a:pt x="3303" y="10141"/>
                      <a:pt x="2970" y="10908"/>
                      <a:pt x="2303" y="11208"/>
                    </a:cubicBezTo>
                    <a:lnTo>
                      <a:pt x="2102" y="11275"/>
                    </a:lnTo>
                    <a:cubicBezTo>
                      <a:pt x="1569" y="11542"/>
                      <a:pt x="1235" y="12109"/>
                      <a:pt x="1269" y="12743"/>
                    </a:cubicBezTo>
                    <a:lnTo>
                      <a:pt x="1269" y="12743"/>
                    </a:lnTo>
                    <a:cubicBezTo>
                      <a:pt x="1369" y="13543"/>
                      <a:pt x="768" y="14244"/>
                      <a:pt x="1" y="14311"/>
                    </a:cubicBezTo>
                  </a:path>
                </a:pathLst>
              </a:custGeom>
              <a:noFill/>
              <a:ln w="10850" cap="rnd" cmpd="sng">
                <a:solidFill>
                  <a:srgbClr val="8386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01;p38">
                <a:extLst>
                  <a:ext uri="{FF2B5EF4-FFF2-40B4-BE49-F238E27FC236}">
                    <a16:creationId xmlns:a16="http://schemas.microsoft.com/office/drawing/2014/main" id="{F3285210-D2A6-ADD2-98C9-B021CE9682CB}"/>
                  </a:ext>
                </a:extLst>
              </p:cNvPr>
              <p:cNvSpPr/>
              <p:nvPr/>
            </p:nvSpPr>
            <p:spPr>
              <a:xfrm>
                <a:off x="4593200" y="3877363"/>
                <a:ext cx="192650" cy="314425"/>
              </a:xfrm>
              <a:custGeom>
                <a:avLst/>
                <a:gdLst/>
                <a:ahLst/>
                <a:cxnLst/>
                <a:rect l="l" t="t" r="r" b="b"/>
                <a:pathLst>
                  <a:path w="7706" h="12577" fill="none" extrusionOk="0">
                    <a:moveTo>
                      <a:pt x="234" y="12576"/>
                    </a:moveTo>
                    <a:cubicBezTo>
                      <a:pt x="0" y="11976"/>
                      <a:pt x="200" y="11208"/>
                      <a:pt x="801" y="10842"/>
                    </a:cubicBezTo>
                    <a:lnTo>
                      <a:pt x="1168" y="10575"/>
                    </a:lnTo>
                    <a:cubicBezTo>
                      <a:pt x="1735" y="10208"/>
                      <a:pt x="1968" y="9507"/>
                      <a:pt x="1735" y="8873"/>
                    </a:cubicBezTo>
                    <a:lnTo>
                      <a:pt x="1668" y="8573"/>
                    </a:lnTo>
                    <a:cubicBezTo>
                      <a:pt x="1468" y="7973"/>
                      <a:pt x="1668" y="7306"/>
                      <a:pt x="2202" y="6905"/>
                    </a:cubicBezTo>
                    <a:lnTo>
                      <a:pt x="2869" y="6472"/>
                    </a:lnTo>
                    <a:cubicBezTo>
                      <a:pt x="3369" y="6138"/>
                      <a:pt x="3569" y="5504"/>
                      <a:pt x="3469" y="4971"/>
                    </a:cubicBezTo>
                    <a:lnTo>
                      <a:pt x="3403" y="4704"/>
                    </a:lnTo>
                    <a:cubicBezTo>
                      <a:pt x="3236" y="4003"/>
                      <a:pt x="3636" y="3336"/>
                      <a:pt x="4303" y="3036"/>
                    </a:cubicBezTo>
                    <a:lnTo>
                      <a:pt x="4470" y="2969"/>
                    </a:lnTo>
                    <a:cubicBezTo>
                      <a:pt x="5037" y="2702"/>
                      <a:pt x="5371" y="2169"/>
                      <a:pt x="5337" y="1535"/>
                    </a:cubicBezTo>
                    <a:lnTo>
                      <a:pt x="5337" y="1535"/>
                    </a:lnTo>
                    <a:cubicBezTo>
                      <a:pt x="5304" y="734"/>
                      <a:pt x="5904" y="67"/>
                      <a:pt x="6705" y="34"/>
                    </a:cubicBezTo>
                    <a:lnTo>
                      <a:pt x="7706" y="0"/>
                    </a:lnTo>
                  </a:path>
                </a:pathLst>
              </a:custGeom>
              <a:solidFill>
                <a:schemeClr val="accent1"/>
              </a:solidFill>
              <a:ln w="1085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002;p38">
                <a:extLst>
                  <a:ext uri="{FF2B5EF4-FFF2-40B4-BE49-F238E27FC236}">
                    <a16:creationId xmlns:a16="http://schemas.microsoft.com/office/drawing/2014/main" id="{A9659BBB-E505-3837-BE4F-5973555B3AEF}"/>
                  </a:ext>
                </a:extLst>
              </p:cNvPr>
              <p:cNvSpPr/>
              <p:nvPr/>
            </p:nvSpPr>
            <p:spPr>
              <a:xfrm>
                <a:off x="4730800" y="3814813"/>
                <a:ext cx="82575" cy="388650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15546" fill="none" extrusionOk="0">
                    <a:moveTo>
                      <a:pt x="0" y="1"/>
                    </a:moveTo>
                    <a:lnTo>
                      <a:pt x="1301" y="968"/>
                    </a:lnTo>
                    <a:cubicBezTo>
                      <a:pt x="1835" y="1368"/>
                      <a:pt x="2035" y="2135"/>
                      <a:pt x="1701" y="2736"/>
                    </a:cubicBezTo>
                    <a:lnTo>
                      <a:pt x="1501" y="3136"/>
                    </a:lnTo>
                    <a:cubicBezTo>
                      <a:pt x="1201" y="3703"/>
                      <a:pt x="1368" y="4470"/>
                      <a:pt x="1868" y="4871"/>
                    </a:cubicBezTo>
                    <a:lnTo>
                      <a:pt x="2135" y="5038"/>
                    </a:lnTo>
                    <a:cubicBezTo>
                      <a:pt x="2602" y="5471"/>
                      <a:pt x="2802" y="6172"/>
                      <a:pt x="2535" y="6739"/>
                    </a:cubicBezTo>
                    <a:lnTo>
                      <a:pt x="2202" y="7506"/>
                    </a:lnTo>
                    <a:cubicBezTo>
                      <a:pt x="1968" y="8040"/>
                      <a:pt x="2068" y="8673"/>
                      <a:pt x="2502" y="9074"/>
                    </a:cubicBezTo>
                    <a:lnTo>
                      <a:pt x="2669" y="9241"/>
                    </a:lnTo>
                    <a:cubicBezTo>
                      <a:pt x="3169" y="9741"/>
                      <a:pt x="3202" y="10542"/>
                      <a:pt x="2802" y="11142"/>
                    </a:cubicBezTo>
                    <a:lnTo>
                      <a:pt x="2702" y="11242"/>
                    </a:lnTo>
                    <a:cubicBezTo>
                      <a:pt x="2335" y="11742"/>
                      <a:pt x="2335" y="12410"/>
                      <a:pt x="2669" y="12910"/>
                    </a:cubicBezTo>
                    <a:lnTo>
                      <a:pt x="2669" y="12910"/>
                    </a:lnTo>
                    <a:cubicBezTo>
                      <a:pt x="3136" y="13577"/>
                      <a:pt x="3302" y="14344"/>
                      <a:pt x="2635" y="14811"/>
                    </a:cubicBezTo>
                    <a:lnTo>
                      <a:pt x="2001" y="15545"/>
                    </a:lnTo>
                  </a:path>
                </a:pathLst>
              </a:custGeom>
              <a:noFill/>
              <a:ln w="10850" cap="rnd" cmpd="sng">
                <a:solidFill>
                  <a:srgbClr val="8386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3;p38">
                <a:extLst>
                  <a:ext uri="{FF2B5EF4-FFF2-40B4-BE49-F238E27FC236}">
                    <a16:creationId xmlns:a16="http://schemas.microsoft.com/office/drawing/2014/main" id="{1B686CE4-0792-4078-092C-6123318C8A99}"/>
                  </a:ext>
                </a:extLst>
              </p:cNvPr>
              <p:cNvSpPr/>
              <p:nvPr/>
            </p:nvSpPr>
            <p:spPr>
              <a:xfrm>
                <a:off x="4757475" y="3815638"/>
                <a:ext cx="61725" cy="380300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15212" fill="none" extrusionOk="0">
                    <a:moveTo>
                      <a:pt x="2335" y="15212"/>
                    </a:moveTo>
                    <a:lnTo>
                      <a:pt x="1502" y="14611"/>
                    </a:lnTo>
                    <a:cubicBezTo>
                      <a:pt x="1135" y="14311"/>
                      <a:pt x="1001" y="13978"/>
                      <a:pt x="1068" y="13611"/>
                    </a:cubicBezTo>
                    <a:cubicBezTo>
                      <a:pt x="1101" y="13311"/>
                      <a:pt x="1268" y="13044"/>
                      <a:pt x="1502" y="12844"/>
                    </a:cubicBezTo>
                    <a:lnTo>
                      <a:pt x="1535" y="12810"/>
                    </a:lnTo>
                    <a:cubicBezTo>
                      <a:pt x="2002" y="12377"/>
                      <a:pt x="2102" y="11676"/>
                      <a:pt x="1768" y="11176"/>
                    </a:cubicBezTo>
                    <a:lnTo>
                      <a:pt x="1768" y="11176"/>
                    </a:lnTo>
                    <a:cubicBezTo>
                      <a:pt x="1168" y="10308"/>
                      <a:pt x="1235" y="9441"/>
                      <a:pt x="2102" y="8841"/>
                    </a:cubicBezTo>
                    <a:lnTo>
                      <a:pt x="2102" y="8841"/>
                    </a:lnTo>
                    <a:cubicBezTo>
                      <a:pt x="2469" y="8607"/>
                      <a:pt x="2469" y="8007"/>
                      <a:pt x="2135" y="7673"/>
                    </a:cubicBezTo>
                    <a:lnTo>
                      <a:pt x="1435" y="7039"/>
                    </a:lnTo>
                    <a:cubicBezTo>
                      <a:pt x="1668" y="6506"/>
                      <a:pt x="1035" y="6839"/>
                      <a:pt x="668" y="6372"/>
                    </a:cubicBezTo>
                    <a:lnTo>
                      <a:pt x="501" y="6172"/>
                    </a:lnTo>
                    <a:cubicBezTo>
                      <a:pt x="67" y="5638"/>
                      <a:pt x="0" y="4838"/>
                      <a:pt x="467" y="4304"/>
                    </a:cubicBezTo>
                    <a:lnTo>
                      <a:pt x="601" y="4171"/>
                    </a:lnTo>
                    <a:cubicBezTo>
                      <a:pt x="968" y="3704"/>
                      <a:pt x="1001" y="3036"/>
                      <a:pt x="701" y="2503"/>
                    </a:cubicBezTo>
                    <a:lnTo>
                      <a:pt x="701" y="2503"/>
                    </a:lnTo>
                    <a:cubicBezTo>
                      <a:pt x="301" y="1836"/>
                      <a:pt x="501" y="968"/>
                      <a:pt x="1168" y="535"/>
                    </a:cubicBezTo>
                    <a:lnTo>
                      <a:pt x="2035" y="1"/>
                    </a:lnTo>
                  </a:path>
                </a:pathLst>
              </a:custGeom>
              <a:solidFill>
                <a:schemeClr val="accent1"/>
              </a:solidFill>
              <a:ln w="1085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004;p38">
                <a:extLst>
                  <a:ext uri="{FF2B5EF4-FFF2-40B4-BE49-F238E27FC236}">
                    <a16:creationId xmlns:a16="http://schemas.microsoft.com/office/drawing/2014/main" id="{024A54B0-1FAF-6ABE-135E-514BA7CB5A87}"/>
                  </a:ext>
                </a:extLst>
              </p:cNvPr>
              <p:cNvSpPr/>
              <p:nvPr/>
            </p:nvSpPr>
            <p:spPr>
              <a:xfrm>
                <a:off x="4659900" y="3943238"/>
                <a:ext cx="100925" cy="265225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10609" fill="none" extrusionOk="0">
                    <a:moveTo>
                      <a:pt x="1" y="10608"/>
                    </a:moveTo>
                    <a:cubicBezTo>
                      <a:pt x="1" y="10608"/>
                      <a:pt x="1468" y="10175"/>
                      <a:pt x="1735" y="7506"/>
                    </a:cubicBezTo>
                    <a:cubicBezTo>
                      <a:pt x="2035" y="4837"/>
                      <a:pt x="2302" y="4437"/>
                      <a:pt x="3170" y="3170"/>
                    </a:cubicBezTo>
                    <a:cubicBezTo>
                      <a:pt x="4037" y="1902"/>
                      <a:pt x="3136" y="1"/>
                      <a:pt x="3136" y="1"/>
                    </a:cubicBezTo>
                  </a:path>
                </a:pathLst>
              </a:custGeom>
              <a:solidFill>
                <a:schemeClr val="accent1"/>
              </a:solidFill>
              <a:ln w="1085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5;p38">
                <a:extLst>
                  <a:ext uri="{FF2B5EF4-FFF2-40B4-BE49-F238E27FC236}">
                    <a16:creationId xmlns:a16="http://schemas.microsoft.com/office/drawing/2014/main" id="{C8C5ECA1-B680-E6BE-45B1-B5A749D26B45}"/>
                  </a:ext>
                </a:extLst>
              </p:cNvPr>
              <p:cNvSpPr/>
              <p:nvPr/>
            </p:nvSpPr>
            <p:spPr>
              <a:xfrm>
                <a:off x="4722450" y="3904038"/>
                <a:ext cx="72575" cy="273550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10942" fill="none" extrusionOk="0">
                    <a:moveTo>
                      <a:pt x="0" y="10942"/>
                    </a:moveTo>
                    <a:cubicBezTo>
                      <a:pt x="0" y="10942"/>
                      <a:pt x="1401" y="10308"/>
                      <a:pt x="1335" y="7606"/>
                    </a:cubicBezTo>
                    <a:cubicBezTo>
                      <a:pt x="1235" y="4938"/>
                      <a:pt x="1502" y="4504"/>
                      <a:pt x="2202" y="3136"/>
                    </a:cubicBezTo>
                    <a:cubicBezTo>
                      <a:pt x="2903" y="1769"/>
                      <a:pt x="1735" y="1"/>
                      <a:pt x="1735" y="1"/>
                    </a:cubicBezTo>
                  </a:path>
                </a:pathLst>
              </a:custGeom>
              <a:noFill/>
              <a:ln w="10850" cap="rnd" cmpd="sng">
                <a:solidFill>
                  <a:srgbClr val="8386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006;p38">
                <a:extLst>
                  <a:ext uri="{FF2B5EF4-FFF2-40B4-BE49-F238E27FC236}">
                    <a16:creationId xmlns:a16="http://schemas.microsoft.com/office/drawing/2014/main" id="{F4DD1EE1-9AFF-0197-1FE8-1F8E246B6478}"/>
                  </a:ext>
                </a:extLst>
              </p:cNvPr>
              <p:cNvSpPr/>
              <p:nvPr/>
            </p:nvSpPr>
            <p:spPr>
              <a:xfrm>
                <a:off x="4626550" y="3752488"/>
                <a:ext cx="282725" cy="26480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0592" extrusionOk="0">
                    <a:moveTo>
                      <a:pt x="5685" y="0"/>
                    </a:moveTo>
                    <a:cubicBezTo>
                      <a:pt x="5428" y="0"/>
                      <a:pt x="5167" y="19"/>
                      <a:pt x="4904" y="59"/>
                    </a:cubicBezTo>
                    <a:cubicBezTo>
                      <a:pt x="2002" y="492"/>
                      <a:pt x="0" y="3161"/>
                      <a:pt x="434" y="6063"/>
                    </a:cubicBezTo>
                    <a:cubicBezTo>
                      <a:pt x="798" y="8699"/>
                      <a:pt x="3060" y="10592"/>
                      <a:pt x="5647" y="10592"/>
                    </a:cubicBezTo>
                    <a:cubicBezTo>
                      <a:pt x="5908" y="10592"/>
                      <a:pt x="6172" y="10572"/>
                      <a:pt x="6438" y="10533"/>
                    </a:cubicBezTo>
                    <a:cubicBezTo>
                      <a:pt x="9307" y="10132"/>
                      <a:pt x="11308" y="7430"/>
                      <a:pt x="10908" y="4528"/>
                    </a:cubicBezTo>
                    <a:cubicBezTo>
                      <a:pt x="10514" y="1919"/>
                      <a:pt x="8271" y="0"/>
                      <a:pt x="56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7;p38">
                <a:extLst>
                  <a:ext uri="{FF2B5EF4-FFF2-40B4-BE49-F238E27FC236}">
                    <a16:creationId xmlns:a16="http://schemas.microsoft.com/office/drawing/2014/main" id="{4503F670-C715-7757-7CEC-0092CA55924D}"/>
                  </a:ext>
                </a:extLst>
              </p:cNvPr>
              <p:cNvSpPr/>
              <p:nvPr/>
            </p:nvSpPr>
            <p:spPr>
              <a:xfrm>
                <a:off x="4648225" y="3721388"/>
                <a:ext cx="301075" cy="217475"/>
              </a:xfrm>
              <a:custGeom>
                <a:avLst/>
                <a:gdLst/>
                <a:ahLst/>
                <a:cxnLst/>
                <a:rect l="l" t="t" r="r" b="b"/>
                <a:pathLst>
                  <a:path w="12043" h="8699" extrusionOk="0">
                    <a:moveTo>
                      <a:pt x="3556" y="1"/>
                    </a:moveTo>
                    <a:cubicBezTo>
                      <a:pt x="2405" y="1"/>
                      <a:pt x="1304" y="378"/>
                      <a:pt x="334" y="1236"/>
                    </a:cubicBezTo>
                    <a:cubicBezTo>
                      <a:pt x="1" y="2737"/>
                      <a:pt x="1535" y="5872"/>
                      <a:pt x="3336" y="7207"/>
                    </a:cubicBezTo>
                    <a:cubicBezTo>
                      <a:pt x="4721" y="8230"/>
                      <a:pt x="6576" y="8698"/>
                      <a:pt x="8300" y="8698"/>
                    </a:cubicBezTo>
                    <a:cubicBezTo>
                      <a:pt x="9441" y="8698"/>
                      <a:pt x="10525" y="8493"/>
                      <a:pt x="11375" y="8107"/>
                    </a:cubicBezTo>
                    <a:cubicBezTo>
                      <a:pt x="12043" y="5572"/>
                      <a:pt x="10675" y="3604"/>
                      <a:pt x="8373" y="1870"/>
                    </a:cubicBezTo>
                    <a:cubicBezTo>
                      <a:pt x="6810" y="712"/>
                      <a:pt x="5136" y="1"/>
                      <a:pt x="35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008;p38">
                <a:extLst>
                  <a:ext uri="{FF2B5EF4-FFF2-40B4-BE49-F238E27FC236}">
                    <a16:creationId xmlns:a16="http://schemas.microsoft.com/office/drawing/2014/main" id="{764BB496-20B3-C25F-A644-830F33FA803D}"/>
                  </a:ext>
                </a:extLst>
              </p:cNvPr>
              <p:cNvSpPr/>
              <p:nvPr/>
            </p:nvSpPr>
            <p:spPr>
              <a:xfrm>
                <a:off x="4649900" y="3555888"/>
                <a:ext cx="411975" cy="368600"/>
              </a:xfrm>
              <a:custGeom>
                <a:avLst/>
                <a:gdLst/>
                <a:ahLst/>
                <a:cxnLst/>
                <a:rect l="l" t="t" r="r" b="b"/>
                <a:pathLst>
                  <a:path w="16479" h="14744" extrusionOk="0">
                    <a:moveTo>
                      <a:pt x="8233" y="1"/>
                    </a:moveTo>
                    <a:cubicBezTo>
                      <a:pt x="6505" y="1"/>
                      <a:pt x="4770" y="600"/>
                      <a:pt x="3369" y="1818"/>
                    </a:cubicBezTo>
                    <a:cubicBezTo>
                      <a:pt x="301" y="4520"/>
                      <a:pt x="0" y="9157"/>
                      <a:pt x="2702" y="12226"/>
                    </a:cubicBezTo>
                    <a:cubicBezTo>
                      <a:pt x="4153" y="13894"/>
                      <a:pt x="6195" y="14744"/>
                      <a:pt x="8249" y="14744"/>
                    </a:cubicBezTo>
                    <a:cubicBezTo>
                      <a:pt x="9975" y="14744"/>
                      <a:pt x="11709" y="14144"/>
                      <a:pt x="13110" y="12926"/>
                    </a:cubicBezTo>
                    <a:cubicBezTo>
                      <a:pt x="16179" y="10224"/>
                      <a:pt x="16479" y="5588"/>
                      <a:pt x="13810" y="2519"/>
                    </a:cubicBezTo>
                    <a:cubicBezTo>
                      <a:pt x="12342" y="851"/>
                      <a:pt x="10292" y="1"/>
                      <a:pt x="82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9;p38">
                <a:extLst>
                  <a:ext uri="{FF2B5EF4-FFF2-40B4-BE49-F238E27FC236}">
                    <a16:creationId xmlns:a16="http://schemas.microsoft.com/office/drawing/2014/main" id="{8D1F2515-D1BB-5316-37E1-FAC0B73FF4AA}"/>
                  </a:ext>
                </a:extLst>
              </p:cNvPr>
              <p:cNvSpPr/>
              <p:nvPr/>
            </p:nvSpPr>
            <p:spPr>
              <a:xfrm>
                <a:off x="4701600" y="3682063"/>
                <a:ext cx="114275" cy="180325"/>
              </a:xfrm>
              <a:custGeom>
                <a:avLst/>
                <a:gdLst/>
                <a:ahLst/>
                <a:cxnLst/>
                <a:rect l="l" t="t" r="r" b="b"/>
                <a:pathLst>
                  <a:path w="4571" h="7213" extrusionOk="0">
                    <a:moveTo>
                      <a:pt x="1125" y="1"/>
                    </a:moveTo>
                    <a:cubicBezTo>
                      <a:pt x="939" y="1"/>
                      <a:pt x="726" y="106"/>
                      <a:pt x="668" y="340"/>
                    </a:cubicBezTo>
                    <a:cubicBezTo>
                      <a:pt x="668" y="340"/>
                      <a:pt x="568" y="474"/>
                      <a:pt x="434" y="674"/>
                    </a:cubicBezTo>
                    <a:cubicBezTo>
                      <a:pt x="334" y="907"/>
                      <a:pt x="201" y="1208"/>
                      <a:pt x="134" y="1641"/>
                    </a:cubicBezTo>
                    <a:cubicBezTo>
                      <a:pt x="34" y="2008"/>
                      <a:pt x="1" y="2509"/>
                      <a:pt x="34" y="3042"/>
                    </a:cubicBezTo>
                    <a:cubicBezTo>
                      <a:pt x="34" y="3343"/>
                      <a:pt x="67" y="3576"/>
                      <a:pt x="167" y="3876"/>
                    </a:cubicBezTo>
                    <a:cubicBezTo>
                      <a:pt x="234" y="4176"/>
                      <a:pt x="334" y="4477"/>
                      <a:pt x="434" y="4710"/>
                    </a:cubicBezTo>
                    <a:cubicBezTo>
                      <a:pt x="534" y="4844"/>
                      <a:pt x="568" y="4977"/>
                      <a:pt x="668" y="5077"/>
                    </a:cubicBezTo>
                    <a:cubicBezTo>
                      <a:pt x="734" y="5177"/>
                      <a:pt x="834" y="5344"/>
                      <a:pt x="901" y="5477"/>
                    </a:cubicBezTo>
                    <a:cubicBezTo>
                      <a:pt x="1068" y="5678"/>
                      <a:pt x="1235" y="5911"/>
                      <a:pt x="1435" y="6078"/>
                    </a:cubicBezTo>
                    <a:cubicBezTo>
                      <a:pt x="1869" y="6478"/>
                      <a:pt x="2269" y="6712"/>
                      <a:pt x="2669" y="6878"/>
                    </a:cubicBezTo>
                    <a:cubicBezTo>
                      <a:pt x="3290" y="7189"/>
                      <a:pt x="3815" y="7213"/>
                      <a:pt x="3962" y="7213"/>
                    </a:cubicBezTo>
                    <a:cubicBezTo>
                      <a:pt x="3989" y="7213"/>
                      <a:pt x="4003" y="7212"/>
                      <a:pt x="4003" y="7212"/>
                    </a:cubicBezTo>
                    <a:cubicBezTo>
                      <a:pt x="4070" y="7212"/>
                      <a:pt x="4170" y="7179"/>
                      <a:pt x="4237" y="7145"/>
                    </a:cubicBezTo>
                    <a:cubicBezTo>
                      <a:pt x="4504" y="7012"/>
                      <a:pt x="4570" y="6678"/>
                      <a:pt x="4404" y="6411"/>
                    </a:cubicBezTo>
                    <a:cubicBezTo>
                      <a:pt x="4404" y="6411"/>
                      <a:pt x="4337" y="6311"/>
                      <a:pt x="4204" y="6145"/>
                    </a:cubicBezTo>
                    <a:cubicBezTo>
                      <a:pt x="4070" y="5978"/>
                      <a:pt x="3903" y="5744"/>
                      <a:pt x="3703" y="5477"/>
                    </a:cubicBezTo>
                    <a:cubicBezTo>
                      <a:pt x="3536" y="5211"/>
                      <a:pt x="3336" y="4910"/>
                      <a:pt x="3136" y="4643"/>
                    </a:cubicBezTo>
                    <a:cubicBezTo>
                      <a:pt x="3003" y="4477"/>
                      <a:pt x="2903" y="4343"/>
                      <a:pt x="2836" y="4176"/>
                    </a:cubicBezTo>
                    <a:cubicBezTo>
                      <a:pt x="2803" y="4110"/>
                      <a:pt x="2803" y="4043"/>
                      <a:pt x="2702" y="3943"/>
                    </a:cubicBezTo>
                    <a:lnTo>
                      <a:pt x="2569" y="3676"/>
                    </a:lnTo>
                    <a:lnTo>
                      <a:pt x="2336" y="3176"/>
                    </a:lnTo>
                    <a:cubicBezTo>
                      <a:pt x="2336" y="3109"/>
                      <a:pt x="2302" y="3009"/>
                      <a:pt x="2235" y="2942"/>
                    </a:cubicBezTo>
                    <a:cubicBezTo>
                      <a:pt x="2202" y="2842"/>
                      <a:pt x="2202" y="2775"/>
                      <a:pt x="2169" y="2675"/>
                    </a:cubicBezTo>
                    <a:cubicBezTo>
                      <a:pt x="2035" y="2342"/>
                      <a:pt x="1969" y="1975"/>
                      <a:pt x="1869" y="1675"/>
                    </a:cubicBezTo>
                    <a:cubicBezTo>
                      <a:pt x="1835" y="1541"/>
                      <a:pt x="1802" y="1374"/>
                      <a:pt x="1735" y="1274"/>
                    </a:cubicBezTo>
                    <a:cubicBezTo>
                      <a:pt x="1702" y="1141"/>
                      <a:pt x="1668" y="1008"/>
                      <a:pt x="1668" y="941"/>
                    </a:cubicBezTo>
                    <a:cubicBezTo>
                      <a:pt x="1668" y="841"/>
                      <a:pt x="1635" y="774"/>
                      <a:pt x="1635" y="707"/>
                    </a:cubicBezTo>
                    <a:cubicBezTo>
                      <a:pt x="1568" y="674"/>
                      <a:pt x="1568" y="641"/>
                      <a:pt x="1568" y="641"/>
                    </a:cubicBezTo>
                    <a:cubicBezTo>
                      <a:pt x="1668" y="374"/>
                      <a:pt x="1502" y="140"/>
                      <a:pt x="1201" y="7"/>
                    </a:cubicBezTo>
                    <a:cubicBezTo>
                      <a:pt x="1177" y="3"/>
                      <a:pt x="1151" y="1"/>
                      <a:pt x="11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" name="Google Shape;1010;p38">
              <a:extLst>
                <a:ext uri="{FF2B5EF4-FFF2-40B4-BE49-F238E27FC236}">
                  <a16:creationId xmlns:a16="http://schemas.microsoft.com/office/drawing/2014/main" id="{CA7F2694-FECC-8D1A-8710-AFCC0AF4B23D}"/>
                </a:ext>
              </a:extLst>
            </p:cNvPr>
            <p:cNvSpPr/>
            <p:nvPr/>
          </p:nvSpPr>
          <p:spPr>
            <a:xfrm>
              <a:off x="3006356" y="2983322"/>
              <a:ext cx="60433" cy="4687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257;p47">
            <a:extLst>
              <a:ext uri="{FF2B5EF4-FFF2-40B4-BE49-F238E27FC236}">
                <a16:creationId xmlns:a16="http://schemas.microsoft.com/office/drawing/2014/main" id="{FE7D1A7E-ED02-73DF-E22B-8C46A728B689}"/>
              </a:ext>
            </a:extLst>
          </p:cNvPr>
          <p:cNvGrpSpPr/>
          <p:nvPr/>
        </p:nvGrpSpPr>
        <p:grpSpPr>
          <a:xfrm>
            <a:off x="-134030" y="-187096"/>
            <a:ext cx="967096" cy="1100919"/>
            <a:chOff x="3135875" y="12314825"/>
            <a:chExt cx="1273425" cy="1449400"/>
          </a:xfrm>
        </p:grpSpPr>
        <p:sp>
          <p:nvSpPr>
            <p:cNvPr id="51" name="Google Shape;1258;p47">
              <a:extLst>
                <a:ext uri="{FF2B5EF4-FFF2-40B4-BE49-F238E27FC236}">
                  <a16:creationId xmlns:a16="http://schemas.microsoft.com/office/drawing/2014/main" id="{7D2649AA-E05D-621C-767D-27B9B7064918}"/>
                </a:ext>
              </a:extLst>
            </p:cNvPr>
            <p:cNvSpPr/>
            <p:nvPr/>
          </p:nvSpPr>
          <p:spPr>
            <a:xfrm>
              <a:off x="3215925" y="13086225"/>
              <a:ext cx="246875" cy="50050"/>
            </a:xfrm>
            <a:custGeom>
              <a:avLst/>
              <a:gdLst/>
              <a:ahLst/>
              <a:cxnLst/>
              <a:rect l="l" t="t" r="r" b="b"/>
              <a:pathLst>
                <a:path w="9875" h="2002" extrusionOk="0">
                  <a:moveTo>
                    <a:pt x="9874" y="0"/>
                  </a:moveTo>
                  <a:lnTo>
                    <a:pt x="9874" y="0"/>
                  </a:lnTo>
                  <a:cubicBezTo>
                    <a:pt x="6538" y="467"/>
                    <a:pt x="3269" y="1268"/>
                    <a:pt x="0" y="2002"/>
                  </a:cubicBezTo>
                  <a:cubicBezTo>
                    <a:pt x="3303" y="1935"/>
                    <a:pt x="6538" y="1034"/>
                    <a:pt x="9807" y="667"/>
                  </a:cubicBezTo>
                  <a:lnTo>
                    <a:pt x="98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59;p47">
              <a:extLst>
                <a:ext uri="{FF2B5EF4-FFF2-40B4-BE49-F238E27FC236}">
                  <a16:creationId xmlns:a16="http://schemas.microsoft.com/office/drawing/2014/main" id="{E5627C66-6ACB-3AF6-4EF9-E54C47570B52}"/>
                </a:ext>
              </a:extLst>
            </p:cNvPr>
            <p:cNvSpPr/>
            <p:nvPr/>
          </p:nvSpPr>
          <p:spPr>
            <a:xfrm>
              <a:off x="3546150" y="12539175"/>
              <a:ext cx="110100" cy="222675"/>
            </a:xfrm>
            <a:custGeom>
              <a:avLst/>
              <a:gdLst/>
              <a:ahLst/>
              <a:cxnLst/>
              <a:rect l="l" t="t" r="r" b="b"/>
              <a:pathLst>
                <a:path w="4404" h="8907" extrusionOk="0">
                  <a:moveTo>
                    <a:pt x="1" y="0"/>
                  </a:moveTo>
                  <a:cubicBezTo>
                    <a:pt x="290" y="622"/>
                    <a:pt x="586" y="1244"/>
                    <a:pt x="888" y="1865"/>
                  </a:cubicBezTo>
                  <a:lnTo>
                    <a:pt x="888" y="1865"/>
                  </a:lnTo>
                  <a:cubicBezTo>
                    <a:pt x="602" y="1241"/>
                    <a:pt x="307" y="619"/>
                    <a:pt x="1" y="0"/>
                  </a:cubicBezTo>
                  <a:close/>
                  <a:moveTo>
                    <a:pt x="888" y="1865"/>
                  </a:moveTo>
                  <a:cubicBezTo>
                    <a:pt x="1943" y="4171"/>
                    <a:pt x="2871" y="6518"/>
                    <a:pt x="3737" y="8906"/>
                  </a:cubicBezTo>
                  <a:lnTo>
                    <a:pt x="4404" y="8506"/>
                  </a:lnTo>
                  <a:cubicBezTo>
                    <a:pt x="3150" y="6338"/>
                    <a:pt x="1978" y="4108"/>
                    <a:pt x="888" y="18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60;p47">
              <a:extLst>
                <a:ext uri="{FF2B5EF4-FFF2-40B4-BE49-F238E27FC236}">
                  <a16:creationId xmlns:a16="http://schemas.microsoft.com/office/drawing/2014/main" id="{07256186-941B-7944-5506-CB2902FD6383}"/>
                </a:ext>
              </a:extLst>
            </p:cNvPr>
            <p:cNvSpPr/>
            <p:nvPr/>
          </p:nvSpPr>
          <p:spPr>
            <a:xfrm>
              <a:off x="4038175" y="12593375"/>
              <a:ext cx="261050" cy="254375"/>
            </a:xfrm>
            <a:custGeom>
              <a:avLst/>
              <a:gdLst/>
              <a:ahLst/>
              <a:cxnLst/>
              <a:rect l="l" t="t" r="r" b="b"/>
              <a:pathLst>
                <a:path w="10442" h="10175" extrusionOk="0">
                  <a:moveTo>
                    <a:pt x="10441" y="0"/>
                  </a:moveTo>
                  <a:lnTo>
                    <a:pt x="10441" y="0"/>
                  </a:lnTo>
                  <a:cubicBezTo>
                    <a:pt x="7106" y="3236"/>
                    <a:pt x="3603" y="6371"/>
                    <a:pt x="1" y="9340"/>
                  </a:cubicBezTo>
                  <a:lnTo>
                    <a:pt x="1068" y="10174"/>
                  </a:lnTo>
                  <a:cubicBezTo>
                    <a:pt x="4237" y="6838"/>
                    <a:pt x="7339" y="3469"/>
                    <a:pt x="104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61;p47">
              <a:extLst>
                <a:ext uri="{FF2B5EF4-FFF2-40B4-BE49-F238E27FC236}">
                  <a16:creationId xmlns:a16="http://schemas.microsoft.com/office/drawing/2014/main" id="{0A992891-C1D7-B012-CF5F-4574717B06FD}"/>
                </a:ext>
              </a:extLst>
            </p:cNvPr>
            <p:cNvSpPr/>
            <p:nvPr/>
          </p:nvSpPr>
          <p:spPr>
            <a:xfrm>
              <a:off x="4127400" y="13264675"/>
              <a:ext cx="159300" cy="70075"/>
            </a:xfrm>
            <a:custGeom>
              <a:avLst/>
              <a:gdLst/>
              <a:ahLst/>
              <a:cxnLst/>
              <a:rect l="l" t="t" r="r" b="b"/>
              <a:pathLst>
                <a:path w="6372" h="2803" extrusionOk="0">
                  <a:moveTo>
                    <a:pt x="234" y="1"/>
                  </a:moveTo>
                  <a:lnTo>
                    <a:pt x="1" y="568"/>
                  </a:lnTo>
                  <a:cubicBezTo>
                    <a:pt x="2102" y="1335"/>
                    <a:pt x="4237" y="2036"/>
                    <a:pt x="6372" y="2803"/>
                  </a:cubicBezTo>
                  <a:cubicBezTo>
                    <a:pt x="4404" y="1702"/>
                    <a:pt x="2369" y="801"/>
                    <a:pt x="2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62;p47">
              <a:extLst>
                <a:ext uri="{FF2B5EF4-FFF2-40B4-BE49-F238E27FC236}">
                  <a16:creationId xmlns:a16="http://schemas.microsoft.com/office/drawing/2014/main" id="{852D4D62-FAEB-5051-561B-5160E87826C0}"/>
                </a:ext>
              </a:extLst>
            </p:cNvPr>
            <p:cNvSpPr/>
            <p:nvPr/>
          </p:nvSpPr>
          <p:spPr>
            <a:xfrm>
              <a:off x="3762975" y="13412300"/>
              <a:ext cx="33375" cy="320250"/>
            </a:xfrm>
            <a:custGeom>
              <a:avLst/>
              <a:gdLst/>
              <a:ahLst/>
              <a:cxnLst/>
              <a:rect l="l" t="t" r="r" b="b"/>
              <a:pathLst>
                <a:path w="1335" h="12810" extrusionOk="0">
                  <a:moveTo>
                    <a:pt x="1335" y="0"/>
                  </a:moveTo>
                  <a:lnTo>
                    <a:pt x="67" y="334"/>
                  </a:lnTo>
                  <a:cubicBezTo>
                    <a:pt x="1" y="4503"/>
                    <a:pt x="134" y="8673"/>
                    <a:pt x="434" y="12809"/>
                  </a:cubicBezTo>
                  <a:cubicBezTo>
                    <a:pt x="635" y="8573"/>
                    <a:pt x="835" y="4270"/>
                    <a:pt x="1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63;p47">
              <a:extLst>
                <a:ext uri="{FF2B5EF4-FFF2-40B4-BE49-F238E27FC236}">
                  <a16:creationId xmlns:a16="http://schemas.microsoft.com/office/drawing/2014/main" id="{9E5390F6-2C16-D62F-135E-7271CB6B6500}"/>
                </a:ext>
              </a:extLst>
            </p:cNvPr>
            <p:cNvSpPr/>
            <p:nvPr/>
          </p:nvSpPr>
          <p:spPr>
            <a:xfrm>
              <a:off x="3174225" y="13091225"/>
              <a:ext cx="83425" cy="83425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0"/>
                  </a:moveTo>
                  <a:cubicBezTo>
                    <a:pt x="768" y="0"/>
                    <a:pt x="1" y="768"/>
                    <a:pt x="1" y="1668"/>
                  </a:cubicBezTo>
                  <a:cubicBezTo>
                    <a:pt x="1" y="2602"/>
                    <a:pt x="768" y="3336"/>
                    <a:pt x="1668" y="3336"/>
                  </a:cubicBezTo>
                  <a:cubicBezTo>
                    <a:pt x="2602" y="3336"/>
                    <a:pt x="3336" y="2602"/>
                    <a:pt x="3336" y="1668"/>
                  </a:cubicBezTo>
                  <a:cubicBezTo>
                    <a:pt x="3336" y="768"/>
                    <a:pt x="2602" y="0"/>
                    <a:pt x="16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64;p47">
              <a:extLst>
                <a:ext uri="{FF2B5EF4-FFF2-40B4-BE49-F238E27FC236}">
                  <a16:creationId xmlns:a16="http://schemas.microsoft.com/office/drawing/2014/main" id="{930A89C7-70DA-A21C-042A-A137E66FFD01}"/>
                </a:ext>
              </a:extLst>
            </p:cNvPr>
            <p:cNvSpPr/>
            <p:nvPr/>
          </p:nvSpPr>
          <p:spPr>
            <a:xfrm>
              <a:off x="3725450" y="13668300"/>
              <a:ext cx="95925" cy="95925"/>
            </a:xfrm>
            <a:custGeom>
              <a:avLst/>
              <a:gdLst/>
              <a:ahLst/>
              <a:cxnLst/>
              <a:rect l="l" t="t" r="r" b="b"/>
              <a:pathLst>
                <a:path w="3837" h="3837" extrusionOk="0">
                  <a:moveTo>
                    <a:pt x="1935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3003"/>
                    <a:pt x="901" y="3837"/>
                    <a:pt x="1935" y="3837"/>
                  </a:cubicBezTo>
                  <a:cubicBezTo>
                    <a:pt x="3003" y="3837"/>
                    <a:pt x="3837" y="2936"/>
                    <a:pt x="3837" y="1902"/>
                  </a:cubicBezTo>
                  <a:cubicBezTo>
                    <a:pt x="3837" y="868"/>
                    <a:pt x="3003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65;p47">
              <a:extLst>
                <a:ext uri="{FF2B5EF4-FFF2-40B4-BE49-F238E27FC236}">
                  <a16:creationId xmlns:a16="http://schemas.microsoft.com/office/drawing/2014/main" id="{5DE7E144-2593-7DB5-9B7A-20A8062B5D84}"/>
                </a:ext>
              </a:extLst>
            </p:cNvPr>
            <p:cNvSpPr/>
            <p:nvPr/>
          </p:nvSpPr>
          <p:spPr>
            <a:xfrm>
              <a:off x="4250825" y="12546675"/>
              <a:ext cx="95925" cy="95925"/>
            </a:xfrm>
            <a:custGeom>
              <a:avLst/>
              <a:gdLst/>
              <a:ahLst/>
              <a:cxnLst/>
              <a:rect l="l" t="t" r="r" b="b"/>
              <a:pathLst>
                <a:path w="3837" h="3837" extrusionOk="0">
                  <a:moveTo>
                    <a:pt x="1935" y="0"/>
                  </a:moveTo>
                  <a:cubicBezTo>
                    <a:pt x="835" y="0"/>
                    <a:pt x="1" y="868"/>
                    <a:pt x="1" y="1902"/>
                  </a:cubicBezTo>
                  <a:cubicBezTo>
                    <a:pt x="1" y="3002"/>
                    <a:pt x="901" y="3836"/>
                    <a:pt x="1935" y="3836"/>
                  </a:cubicBezTo>
                  <a:cubicBezTo>
                    <a:pt x="3003" y="3836"/>
                    <a:pt x="3837" y="2936"/>
                    <a:pt x="3837" y="1902"/>
                  </a:cubicBezTo>
                  <a:cubicBezTo>
                    <a:pt x="3837" y="834"/>
                    <a:pt x="2969" y="0"/>
                    <a:pt x="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66;p47">
              <a:extLst>
                <a:ext uri="{FF2B5EF4-FFF2-40B4-BE49-F238E27FC236}">
                  <a16:creationId xmlns:a16="http://schemas.microsoft.com/office/drawing/2014/main" id="{4CE5F0D9-D399-AE02-4809-9BF8EC9C136D}"/>
                </a:ext>
              </a:extLst>
            </p:cNvPr>
            <p:cNvSpPr/>
            <p:nvPr/>
          </p:nvSpPr>
          <p:spPr>
            <a:xfrm>
              <a:off x="4260825" y="13307225"/>
              <a:ext cx="58400" cy="58375"/>
            </a:xfrm>
            <a:custGeom>
              <a:avLst/>
              <a:gdLst/>
              <a:ahLst/>
              <a:cxnLst/>
              <a:rect l="l" t="t" r="r" b="b"/>
              <a:pathLst>
                <a:path w="2336" h="2335" extrusionOk="0">
                  <a:moveTo>
                    <a:pt x="1168" y="0"/>
                  </a:moveTo>
                  <a:cubicBezTo>
                    <a:pt x="501" y="0"/>
                    <a:pt x="1" y="534"/>
                    <a:pt x="1" y="1168"/>
                  </a:cubicBezTo>
                  <a:cubicBezTo>
                    <a:pt x="1" y="1801"/>
                    <a:pt x="501" y="2335"/>
                    <a:pt x="1168" y="2335"/>
                  </a:cubicBezTo>
                  <a:cubicBezTo>
                    <a:pt x="1802" y="2335"/>
                    <a:pt x="2336" y="1801"/>
                    <a:pt x="2336" y="1168"/>
                  </a:cubicBezTo>
                  <a:cubicBezTo>
                    <a:pt x="2336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67;p47">
              <a:extLst>
                <a:ext uri="{FF2B5EF4-FFF2-40B4-BE49-F238E27FC236}">
                  <a16:creationId xmlns:a16="http://schemas.microsoft.com/office/drawing/2014/main" id="{0103103D-CD79-65B3-AB57-70F57E6FC9D3}"/>
                </a:ext>
              </a:extLst>
            </p:cNvPr>
            <p:cNvSpPr/>
            <p:nvPr/>
          </p:nvSpPr>
          <p:spPr>
            <a:xfrm>
              <a:off x="3529475" y="12536650"/>
              <a:ext cx="58400" cy="58400"/>
            </a:xfrm>
            <a:custGeom>
              <a:avLst/>
              <a:gdLst/>
              <a:ahLst/>
              <a:cxnLst/>
              <a:rect l="l" t="t" r="r" b="b"/>
              <a:pathLst>
                <a:path w="2336" h="2336" extrusionOk="0">
                  <a:moveTo>
                    <a:pt x="1168" y="1"/>
                  </a:moveTo>
                  <a:cubicBezTo>
                    <a:pt x="534" y="1"/>
                    <a:pt x="1" y="535"/>
                    <a:pt x="1" y="1168"/>
                  </a:cubicBezTo>
                  <a:cubicBezTo>
                    <a:pt x="1" y="1836"/>
                    <a:pt x="534" y="2336"/>
                    <a:pt x="1168" y="2336"/>
                  </a:cubicBezTo>
                  <a:cubicBezTo>
                    <a:pt x="1835" y="2336"/>
                    <a:pt x="2336" y="1836"/>
                    <a:pt x="2336" y="1168"/>
                  </a:cubicBezTo>
                  <a:cubicBezTo>
                    <a:pt x="2336" y="535"/>
                    <a:pt x="1835" y="1"/>
                    <a:pt x="1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68;p47">
              <a:extLst>
                <a:ext uri="{FF2B5EF4-FFF2-40B4-BE49-F238E27FC236}">
                  <a16:creationId xmlns:a16="http://schemas.microsoft.com/office/drawing/2014/main" id="{0C19D4E3-8258-2DAD-9CDD-852CDF638A43}"/>
                </a:ext>
              </a:extLst>
            </p:cNvPr>
            <p:cNvSpPr/>
            <p:nvPr/>
          </p:nvSpPr>
          <p:spPr>
            <a:xfrm>
              <a:off x="3435250" y="12713800"/>
              <a:ext cx="763900" cy="743200"/>
            </a:xfrm>
            <a:custGeom>
              <a:avLst/>
              <a:gdLst/>
              <a:ahLst/>
              <a:cxnLst/>
              <a:rect l="l" t="t" r="r" b="b"/>
              <a:pathLst>
                <a:path w="30556" h="29728" extrusionOk="0">
                  <a:moveTo>
                    <a:pt x="15779" y="0"/>
                  </a:moveTo>
                  <a:cubicBezTo>
                    <a:pt x="9966" y="0"/>
                    <a:pt x="4811" y="3119"/>
                    <a:pt x="2035" y="8159"/>
                  </a:cubicBezTo>
                  <a:cubicBezTo>
                    <a:pt x="0" y="11929"/>
                    <a:pt x="0" y="16265"/>
                    <a:pt x="1435" y="20068"/>
                  </a:cubicBezTo>
                  <a:cubicBezTo>
                    <a:pt x="3721" y="25940"/>
                    <a:pt x="9712" y="29728"/>
                    <a:pt x="15812" y="29728"/>
                  </a:cubicBezTo>
                  <a:cubicBezTo>
                    <a:pt x="17543" y="29728"/>
                    <a:pt x="19282" y="29423"/>
                    <a:pt x="20949" y="28774"/>
                  </a:cubicBezTo>
                  <a:cubicBezTo>
                    <a:pt x="26453" y="26172"/>
                    <a:pt x="30556" y="20368"/>
                    <a:pt x="30055" y="13897"/>
                  </a:cubicBezTo>
                  <a:cubicBezTo>
                    <a:pt x="30022" y="12929"/>
                    <a:pt x="29888" y="12029"/>
                    <a:pt x="29622" y="11195"/>
                  </a:cubicBezTo>
                  <a:cubicBezTo>
                    <a:pt x="28221" y="4990"/>
                    <a:pt x="22717" y="587"/>
                    <a:pt x="16579" y="20"/>
                  </a:cubicBezTo>
                  <a:cubicBezTo>
                    <a:pt x="16311" y="7"/>
                    <a:pt x="16044" y="0"/>
                    <a:pt x="15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69;p47">
              <a:extLst>
                <a:ext uri="{FF2B5EF4-FFF2-40B4-BE49-F238E27FC236}">
                  <a16:creationId xmlns:a16="http://schemas.microsoft.com/office/drawing/2014/main" id="{52AA12FB-DC92-811F-F59C-E9FEB2F105F4}"/>
                </a:ext>
              </a:extLst>
            </p:cNvPr>
            <p:cNvSpPr/>
            <p:nvPr/>
          </p:nvSpPr>
          <p:spPr>
            <a:xfrm>
              <a:off x="3481950" y="13044525"/>
              <a:ext cx="716375" cy="411225"/>
            </a:xfrm>
            <a:custGeom>
              <a:avLst/>
              <a:gdLst/>
              <a:ahLst/>
              <a:cxnLst/>
              <a:rect l="l" t="t" r="r" b="b"/>
              <a:pathLst>
                <a:path w="28655" h="16449" extrusionOk="0">
                  <a:moveTo>
                    <a:pt x="28087" y="0"/>
                  </a:moveTo>
                  <a:cubicBezTo>
                    <a:pt x="27487" y="1301"/>
                    <a:pt x="26586" y="2502"/>
                    <a:pt x="25552" y="3536"/>
                  </a:cubicBezTo>
                  <a:cubicBezTo>
                    <a:pt x="23517" y="5671"/>
                    <a:pt x="20815" y="7106"/>
                    <a:pt x="18013" y="8106"/>
                  </a:cubicBezTo>
                  <a:cubicBezTo>
                    <a:pt x="15153" y="9126"/>
                    <a:pt x="12065" y="9691"/>
                    <a:pt x="9015" y="9691"/>
                  </a:cubicBezTo>
                  <a:cubicBezTo>
                    <a:pt x="5875" y="9691"/>
                    <a:pt x="2775" y="9092"/>
                    <a:pt x="0" y="7773"/>
                  </a:cubicBezTo>
                  <a:lnTo>
                    <a:pt x="0" y="7773"/>
                  </a:lnTo>
                  <a:cubicBezTo>
                    <a:pt x="2543" y="13089"/>
                    <a:pt x="8191" y="16448"/>
                    <a:pt x="13944" y="16448"/>
                  </a:cubicBezTo>
                  <a:cubicBezTo>
                    <a:pt x="15662" y="16448"/>
                    <a:pt x="17390" y="16148"/>
                    <a:pt x="19047" y="15512"/>
                  </a:cubicBezTo>
                  <a:cubicBezTo>
                    <a:pt x="24585" y="12876"/>
                    <a:pt x="28654" y="7106"/>
                    <a:pt x="28154" y="634"/>
                  </a:cubicBezTo>
                  <a:cubicBezTo>
                    <a:pt x="28154" y="434"/>
                    <a:pt x="28087" y="201"/>
                    <a:pt x="280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70;p47">
              <a:extLst>
                <a:ext uri="{FF2B5EF4-FFF2-40B4-BE49-F238E27FC236}">
                  <a16:creationId xmlns:a16="http://schemas.microsoft.com/office/drawing/2014/main" id="{957227A5-8B3A-9C09-6639-C32537CB7B89}"/>
                </a:ext>
              </a:extLst>
            </p:cNvPr>
            <p:cNvSpPr/>
            <p:nvPr/>
          </p:nvSpPr>
          <p:spPr>
            <a:xfrm>
              <a:off x="4092375" y="13665800"/>
              <a:ext cx="87600" cy="87600"/>
            </a:xfrm>
            <a:custGeom>
              <a:avLst/>
              <a:gdLst/>
              <a:ahLst/>
              <a:cxnLst/>
              <a:rect l="l" t="t" r="r" b="b"/>
              <a:pathLst>
                <a:path w="3504" h="3504" extrusionOk="0">
                  <a:moveTo>
                    <a:pt x="1769" y="1"/>
                  </a:moveTo>
                  <a:cubicBezTo>
                    <a:pt x="801" y="1"/>
                    <a:pt x="1" y="801"/>
                    <a:pt x="1" y="1735"/>
                  </a:cubicBezTo>
                  <a:cubicBezTo>
                    <a:pt x="1" y="2703"/>
                    <a:pt x="801" y="3503"/>
                    <a:pt x="1769" y="3503"/>
                  </a:cubicBezTo>
                  <a:cubicBezTo>
                    <a:pt x="2736" y="3503"/>
                    <a:pt x="3503" y="2703"/>
                    <a:pt x="3503" y="1735"/>
                  </a:cubicBezTo>
                  <a:cubicBezTo>
                    <a:pt x="3503" y="801"/>
                    <a:pt x="2736" y="1"/>
                    <a:pt x="17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71;p47">
              <a:extLst>
                <a:ext uri="{FF2B5EF4-FFF2-40B4-BE49-F238E27FC236}">
                  <a16:creationId xmlns:a16="http://schemas.microsoft.com/office/drawing/2014/main" id="{763F8EF1-1522-0CD3-1109-520D1FD59527}"/>
                </a:ext>
              </a:extLst>
            </p:cNvPr>
            <p:cNvSpPr/>
            <p:nvPr/>
          </p:nvSpPr>
          <p:spPr>
            <a:xfrm>
              <a:off x="3135875" y="1264090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1"/>
                  </a:moveTo>
                  <a:cubicBezTo>
                    <a:pt x="801" y="1"/>
                    <a:pt x="0" y="835"/>
                    <a:pt x="0" y="1835"/>
                  </a:cubicBezTo>
                  <a:cubicBezTo>
                    <a:pt x="0" y="2869"/>
                    <a:pt x="801" y="3670"/>
                    <a:pt x="1835" y="3670"/>
                  </a:cubicBezTo>
                  <a:cubicBezTo>
                    <a:pt x="2836" y="3670"/>
                    <a:pt x="3669" y="2869"/>
                    <a:pt x="3669" y="1835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72;p47">
              <a:extLst>
                <a:ext uri="{FF2B5EF4-FFF2-40B4-BE49-F238E27FC236}">
                  <a16:creationId xmlns:a16="http://schemas.microsoft.com/office/drawing/2014/main" id="{892CDB58-B0A1-BAD5-90A9-D421BECBDCCE}"/>
                </a:ext>
              </a:extLst>
            </p:cNvPr>
            <p:cNvSpPr/>
            <p:nvPr/>
          </p:nvSpPr>
          <p:spPr>
            <a:xfrm>
              <a:off x="3348525" y="13216325"/>
              <a:ext cx="60050" cy="60900"/>
            </a:xfrm>
            <a:custGeom>
              <a:avLst/>
              <a:gdLst/>
              <a:ahLst/>
              <a:cxnLst/>
              <a:rect l="l" t="t" r="r" b="b"/>
              <a:pathLst>
                <a:path w="2402" h="2436" extrusionOk="0">
                  <a:moveTo>
                    <a:pt x="1201" y="0"/>
                  </a:moveTo>
                  <a:cubicBezTo>
                    <a:pt x="534" y="0"/>
                    <a:pt x="0" y="534"/>
                    <a:pt x="0" y="1234"/>
                  </a:cubicBezTo>
                  <a:cubicBezTo>
                    <a:pt x="0" y="1901"/>
                    <a:pt x="534" y="2435"/>
                    <a:pt x="1201" y="2435"/>
                  </a:cubicBezTo>
                  <a:cubicBezTo>
                    <a:pt x="1868" y="2435"/>
                    <a:pt x="2402" y="1901"/>
                    <a:pt x="2402" y="1234"/>
                  </a:cubicBezTo>
                  <a:cubicBezTo>
                    <a:pt x="2402" y="567"/>
                    <a:pt x="1868" y="0"/>
                    <a:pt x="1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273;p47">
              <a:extLst>
                <a:ext uri="{FF2B5EF4-FFF2-40B4-BE49-F238E27FC236}">
                  <a16:creationId xmlns:a16="http://schemas.microsoft.com/office/drawing/2014/main" id="{BFA0B158-084D-AB1E-592F-DC04E79CC1D6}"/>
                </a:ext>
              </a:extLst>
            </p:cNvPr>
            <p:cNvSpPr/>
            <p:nvPr/>
          </p:nvSpPr>
          <p:spPr>
            <a:xfrm>
              <a:off x="3670425" y="12672600"/>
              <a:ext cx="47550" cy="47550"/>
            </a:xfrm>
            <a:custGeom>
              <a:avLst/>
              <a:gdLst/>
              <a:ahLst/>
              <a:cxnLst/>
              <a:rect l="l" t="t" r="r" b="b"/>
              <a:pathLst>
                <a:path w="1902" h="1902" extrusionOk="0">
                  <a:moveTo>
                    <a:pt x="967" y="0"/>
                  </a:moveTo>
                  <a:cubicBezTo>
                    <a:pt x="434" y="0"/>
                    <a:pt x="0" y="434"/>
                    <a:pt x="0" y="968"/>
                  </a:cubicBezTo>
                  <a:cubicBezTo>
                    <a:pt x="0" y="1468"/>
                    <a:pt x="434" y="1902"/>
                    <a:pt x="967" y="1902"/>
                  </a:cubicBezTo>
                  <a:cubicBezTo>
                    <a:pt x="1501" y="1902"/>
                    <a:pt x="1901" y="1468"/>
                    <a:pt x="1901" y="968"/>
                  </a:cubicBezTo>
                  <a:cubicBezTo>
                    <a:pt x="1901" y="434"/>
                    <a:pt x="1501" y="0"/>
                    <a:pt x="9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274;p47">
              <a:extLst>
                <a:ext uri="{FF2B5EF4-FFF2-40B4-BE49-F238E27FC236}">
                  <a16:creationId xmlns:a16="http://schemas.microsoft.com/office/drawing/2014/main" id="{59236A15-B7FF-0D8F-E7CF-E0F21B614A11}"/>
                </a:ext>
              </a:extLst>
            </p:cNvPr>
            <p:cNvSpPr/>
            <p:nvPr/>
          </p:nvSpPr>
          <p:spPr>
            <a:xfrm>
              <a:off x="3776325" y="1322882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668" y="0"/>
                  </a:moveTo>
                  <a:cubicBezTo>
                    <a:pt x="301" y="0"/>
                    <a:pt x="0" y="301"/>
                    <a:pt x="0" y="668"/>
                  </a:cubicBezTo>
                  <a:cubicBezTo>
                    <a:pt x="0" y="1035"/>
                    <a:pt x="301" y="1335"/>
                    <a:pt x="668" y="1335"/>
                  </a:cubicBezTo>
                  <a:cubicBezTo>
                    <a:pt x="1068" y="1335"/>
                    <a:pt x="1335" y="1035"/>
                    <a:pt x="1335" y="668"/>
                  </a:cubicBezTo>
                  <a:cubicBezTo>
                    <a:pt x="1335" y="301"/>
                    <a:pt x="1068" y="0"/>
                    <a:pt x="6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275;p47">
              <a:extLst>
                <a:ext uri="{FF2B5EF4-FFF2-40B4-BE49-F238E27FC236}">
                  <a16:creationId xmlns:a16="http://schemas.microsoft.com/office/drawing/2014/main" id="{C33C9DE3-4F71-5E0B-D15D-98CBCFD322DD}"/>
                </a:ext>
              </a:extLst>
            </p:cNvPr>
            <p:cNvSpPr/>
            <p:nvPr/>
          </p:nvSpPr>
          <p:spPr>
            <a:xfrm>
              <a:off x="4088225" y="13177850"/>
              <a:ext cx="20850" cy="20975"/>
            </a:xfrm>
            <a:custGeom>
              <a:avLst/>
              <a:gdLst/>
              <a:ahLst/>
              <a:cxnLst/>
              <a:rect l="l" t="t" r="r" b="b"/>
              <a:pathLst>
                <a:path w="834" h="839" extrusionOk="0">
                  <a:moveTo>
                    <a:pt x="484" y="1"/>
                  </a:moveTo>
                  <a:cubicBezTo>
                    <a:pt x="468" y="1"/>
                    <a:pt x="451" y="2"/>
                    <a:pt x="434" y="5"/>
                  </a:cubicBezTo>
                  <a:cubicBezTo>
                    <a:pt x="234" y="5"/>
                    <a:pt x="0" y="205"/>
                    <a:pt x="0" y="438"/>
                  </a:cubicBezTo>
                  <a:cubicBezTo>
                    <a:pt x="0" y="638"/>
                    <a:pt x="167" y="839"/>
                    <a:pt x="434" y="839"/>
                  </a:cubicBezTo>
                  <a:cubicBezTo>
                    <a:pt x="634" y="839"/>
                    <a:pt x="834" y="672"/>
                    <a:pt x="834" y="438"/>
                  </a:cubicBezTo>
                  <a:cubicBezTo>
                    <a:pt x="834" y="191"/>
                    <a:pt x="691" y="1"/>
                    <a:pt x="4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76;p47">
              <a:extLst>
                <a:ext uri="{FF2B5EF4-FFF2-40B4-BE49-F238E27FC236}">
                  <a16:creationId xmlns:a16="http://schemas.microsoft.com/office/drawing/2014/main" id="{A11070DD-BF5D-5C70-91B8-5F940E9CDFE1}"/>
                </a:ext>
              </a:extLst>
            </p:cNvPr>
            <p:cNvSpPr/>
            <p:nvPr/>
          </p:nvSpPr>
          <p:spPr>
            <a:xfrm>
              <a:off x="3272625" y="13634950"/>
              <a:ext cx="112600" cy="112600"/>
            </a:xfrm>
            <a:custGeom>
              <a:avLst/>
              <a:gdLst/>
              <a:ahLst/>
              <a:cxnLst/>
              <a:rect l="l" t="t" r="r" b="b"/>
              <a:pathLst>
                <a:path w="4504" h="4504" extrusionOk="0">
                  <a:moveTo>
                    <a:pt x="2236" y="0"/>
                  </a:moveTo>
                  <a:cubicBezTo>
                    <a:pt x="1001" y="0"/>
                    <a:pt x="1" y="1001"/>
                    <a:pt x="1" y="2235"/>
                  </a:cubicBezTo>
                  <a:cubicBezTo>
                    <a:pt x="1" y="3503"/>
                    <a:pt x="1001" y="4504"/>
                    <a:pt x="2236" y="4504"/>
                  </a:cubicBezTo>
                  <a:cubicBezTo>
                    <a:pt x="3503" y="4504"/>
                    <a:pt x="4504" y="3503"/>
                    <a:pt x="4504" y="2235"/>
                  </a:cubicBezTo>
                  <a:cubicBezTo>
                    <a:pt x="4504" y="1001"/>
                    <a:pt x="3503" y="0"/>
                    <a:pt x="2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77;p47">
              <a:extLst>
                <a:ext uri="{FF2B5EF4-FFF2-40B4-BE49-F238E27FC236}">
                  <a16:creationId xmlns:a16="http://schemas.microsoft.com/office/drawing/2014/main" id="{CDB899D6-7870-EFEC-B958-EC8B3F472FF7}"/>
                </a:ext>
              </a:extLst>
            </p:cNvPr>
            <p:cNvSpPr/>
            <p:nvPr/>
          </p:nvSpPr>
          <p:spPr>
            <a:xfrm>
              <a:off x="3869725" y="12314825"/>
              <a:ext cx="112600" cy="112625"/>
            </a:xfrm>
            <a:custGeom>
              <a:avLst/>
              <a:gdLst/>
              <a:ahLst/>
              <a:cxnLst/>
              <a:rect l="l" t="t" r="r" b="b"/>
              <a:pathLst>
                <a:path w="4504" h="4505" extrusionOk="0">
                  <a:moveTo>
                    <a:pt x="2235" y="1"/>
                  </a:moveTo>
                  <a:cubicBezTo>
                    <a:pt x="1001" y="1"/>
                    <a:pt x="0" y="1002"/>
                    <a:pt x="0" y="2269"/>
                  </a:cubicBezTo>
                  <a:cubicBezTo>
                    <a:pt x="0" y="3503"/>
                    <a:pt x="1001" y="4504"/>
                    <a:pt x="2235" y="4504"/>
                  </a:cubicBezTo>
                  <a:cubicBezTo>
                    <a:pt x="3503" y="4504"/>
                    <a:pt x="4504" y="3503"/>
                    <a:pt x="4504" y="2269"/>
                  </a:cubicBezTo>
                  <a:cubicBezTo>
                    <a:pt x="4504" y="1002"/>
                    <a:pt x="3503" y="1"/>
                    <a:pt x="22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278;p47">
              <a:extLst>
                <a:ext uri="{FF2B5EF4-FFF2-40B4-BE49-F238E27FC236}">
                  <a16:creationId xmlns:a16="http://schemas.microsoft.com/office/drawing/2014/main" id="{9865A9C0-DEF4-B367-6FDB-29CD5337760D}"/>
                </a:ext>
              </a:extLst>
            </p:cNvPr>
            <p:cNvSpPr/>
            <p:nvPr/>
          </p:nvSpPr>
          <p:spPr>
            <a:xfrm>
              <a:off x="4334225" y="12956950"/>
              <a:ext cx="75075" cy="75100"/>
            </a:xfrm>
            <a:custGeom>
              <a:avLst/>
              <a:gdLst/>
              <a:ahLst/>
              <a:cxnLst/>
              <a:rect l="l" t="t" r="r" b="b"/>
              <a:pathLst>
                <a:path w="3003" h="3004" extrusionOk="0">
                  <a:moveTo>
                    <a:pt x="1501" y="1"/>
                  </a:moveTo>
                  <a:cubicBezTo>
                    <a:pt x="668" y="1"/>
                    <a:pt x="0" y="668"/>
                    <a:pt x="0" y="1502"/>
                  </a:cubicBezTo>
                  <a:cubicBezTo>
                    <a:pt x="0" y="2336"/>
                    <a:pt x="668" y="3003"/>
                    <a:pt x="1501" y="3003"/>
                  </a:cubicBezTo>
                  <a:cubicBezTo>
                    <a:pt x="2335" y="3003"/>
                    <a:pt x="3003" y="2336"/>
                    <a:pt x="3003" y="1502"/>
                  </a:cubicBezTo>
                  <a:cubicBezTo>
                    <a:pt x="3003" y="668"/>
                    <a:pt x="2335" y="1"/>
                    <a:pt x="1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279;p47">
              <a:extLst>
                <a:ext uri="{FF2B5EF4-FFF2-40B4-BE49-F238E27FC236}">
                  <a16:creationId xmlns:a16="http://schemas.microsoft.com/office/drawing/2014/main" id="{40D8816A-6DA1-0757-0598-11F73287AF6B}"/>
                </a:ext>
              </a:extLst>
            </p:cNvPr>
            <p:cNvSpPr/>
            <p:nvPr/>
          </p:nvSpPr>
          <p:spPr>
            <a:xfrm>
              <a:off x="3518650" y="12782675"/>
              <a:ext cx="264375" cy="285425"/>
            </a:xfrm>
            <a:custGeom>
              <a:avLst/>
              <a:gdLst/>
              <a:ahLst/>
              <a:cxnLst/>
              <a:rect l="l" t="t" r="r" b="b"/>
              <a:pathLst>
                <a:path w="10575" h="11417" extrusionOk="0">
                  <a:moveTo>
                    <a:pt x="9173" y="0"/>
                  </a:moveTo>
                  <a:cubicBezTo>
                    <a:pt x="8439" y="67"/>
                    <a:pt x="7539" y="301"/>
                    <a:pt x="6705" y="768"/>
                  </a:cubicBezTo>
                  <a:cubicBezTo>
                    <a:pt x="6238" y="968"/>
                    <a:pt x="5871" y="1235"/>
                    <a:pt x="5437" y="1468"/>
                  </a:cubicBezTo>
                  <a:cubicBezTo>
                    <a:pt x="5070" y="1735"/>
                    <a:pt x="4703" y="2002"/>
                    <a:pt x="4403" y="2269"/>
                  </a:cubicBezTo>
                  <a:cubicBezTo>
                    <a:pt x="4103" y="2502"/>
                    <a:pt x="3836" y="2769"/>
                    <a:pt x="3603" y="2969"/>
                  </a:cubicBezTo>
                  <a:cubicBezTo>
                    <a:pt x="3403" y="3169"/>
                    <a:pt x="3269" y="3336"/>
                    <a:pt x="3202" y="3436"/>
                  </a:cubicBezTo>
                  <a:lnTo>
                    <a:pt x="2735" y="3903"/>
                  </a:lnTo>
                  <a:cubicBezTo>
                    <a:pt x="2535" y="4137"/>
                    <a:pt x="2268" y="4403"/>
                    <a:pt x="2035" y="4770"/>
                  </a:cubicBezTo>
                  <a:cubicBezTo>
                    <a:pt x="1501" y="5438"/>
                    <a:pt x="934" y="6405"/>
                    <a:pt x="567" y="7339"/>
                  </a:cubicBezTo>
                  <a:cubicBezTo>
                    <a:pt x="200" y="8306"/>
                    <a:pt x="0" y="9307"/>
                    <a:pt x="0" y="10074"/>
                  </a:cubicBezTo>
                  <a:cubicBezTo>
                    <a:pt x="33" y="10808"/>
                    <a:pt x="234" y="11308"/>
                    <a:pt x="667" y="11408"/>
                  </a:cubicBezTo>
                  <a:cubicBezTo>
                    <a:pt x="701" y="11414"/>
                    <a:pt x="735" y="11416"/>
                    <a:pt x="769" y="11416"/>
                  </a:cubicBezTo>
                  <a:cubicBezTo>
                    <a:pt x="1163" y="11416"/>
                    <a:pt x="1527" y="11061"/>
                    <a:pt x="1835" y="10508"/>
                  </a:cubicBezTo>
                  <a:cubicBezTo>
                    <a:pt x="2202" y="9974"/>
                    <a:pt x="2569" y="9240"/>
                    <a:pt x="3036" y="8506"/>
                  </a:cubicBezTo>
                  <a:cubicBezTo>
                    <a:pt x="3169" y="8273"/>
                    <a:pt x="3336" y="8073"/>
                    <a:pt x="3503" y="7806"/>
                  </a:cubicBezTo>
                  <a:lnTo>
                    <a:pt x="3503" y="7806"/>
                  </a:lnTo>
                  <a:cubicBezTo>
                    <a:pt x="3403" y="8073"/>
                    <a:pt x="3403" y="8273"/>
                    <a:pt x="3403" y="8473"/>
                  </a:cubicBezTo>
                  <a:cubicBezTo>
                    <a:pt x="3403" y="8940"/>
                    <a:pt x="3569" y="9274"/>
                    <a:pt x="3936" y="9440"/>
                  </a:cubicBezTo>
                  <a:cubicBezTo>
                    <a:pt x="4088" y="9499"/>
                    <a:pt x="4232" y="9525"/>
                    <a:pt x="4370" y="9525"/>
                  </a:cubicBezTo>
                  <a:cubicBezTo>
                    <a:pt x="4623" y="9525"/>
                    <a:pt x="4854" y="9437"/>
                    <a:pt x="5070" y="9307"/>
                  </a:cubicBezTo>
                  <a:cubicBezTo>
                    <a:pt x="5437" y="9107"/>
                    <a:pt x="5738" y="8807"/>
                    <a:pt x="6071" y="8473"/>
                  </a:cubicBezTo>
                  <a:cubicBezTo>
                    <a:pt x="6705" y="7806"/>
                    <a:pt x="7272" y="7139"/>
                    <a:pt x="7439" y="6972"/>
                  </a:cubicBezTo>
                  <a:cubicBezTo>
                    <a:pt x="7572" y="6805"/>
                    <a:pt x="8273" y="6305"/>
                    <a:pt x="8873" y="5738"/>
                  </a:cubicBezTo>
                  <a:cubicBezTo>
                    <a:pt x="9173" y="5438"/>
                    <a:pt x="9440" y="5104"/>
                    <a:pt x="9574" y="4770"/>
                  </a:cubicBezTo>
                  <a:cubicBezTo>
                    <a:pt x="9740" y="4437"/>
                    <a:pt x="9774" y="4003"/>
                    <a:pt x="9574" y="3570"/>
                  </a:cubicBezTo>
                  <a:cubicBezTo>
                    <a:pt x="9407" y="3236"/>
                    <a:pt x="9107" y="3103"/>
                    <a:pt x="8706" y="3103"/>
                  </a:cubicBezTo>
                  <a:cubicBezTo>
                    <a:pt x="8439" y="3103"/>
                    <a:pt x="8106" y="3169"/>
                    <a:pt x="7772" y="3303"/>
                  </a:cubicBezTo>
                  <a:cubicBezTo>
                    <a:pt x="7872" y="3236"/>
                    <a:pt x="8006" y="3169"/>
                    <a:pt x="8073" y="3103"/>
                  </a:cubicBezTo>
                  <a:cubicBezTo>
                    <a:pt x="8706" y="2636"/>
                    <a:pt x="9373" y="2235"/>
                    <a:pt x="9840" y="1802"/>
                  </a:cubicBezTo>
                  <a:cubicBezTo>
                    <a:pt x="10274" y="1401"/>
                    <a:pt x="10574" y="934"/>
                    <a:pt x="10441" y="467"/>
                  </a:cubicBezTo>
                  <a:cubicBezTo>
                    <a:pt x="10374" y="134"/>
                    <a:pt x="9874" y="0"/>
                    <a:pt x="9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80;p47">
              <a:extLst>
                <a:ext uri="{FF2B5EF4-FFF2-40B4-BE49-F238E27FC236}">
                  <a16:creationId xmlns:a16="http://schemas.microsoft.com/office/drawing/2014/main" id="{BCA482EC-0ADF-3A06-3525-C12FD31AF22A}"/>
                </a:ext>
              </a:extLst>
            </p:cNvPr>
            <p:cNvSpPr/>
            <p:nvPr/>
          </p:nvSpPr>
          <p:spPr>
            <a:xfrm>
              <a:off x="3823850" y="12371550"/>
              <a:ext cx="101775" cy="450350"/>
            </a:xfrm>
            <a:custGeom>
              <a:avLst/>
              <a:gdLst/>
              <a:ahLst/>
              <a:cxnLst/>
              <a:rect l="l" t="t" r="r" b="b"/>
              <a:pathLst>
                <a:path w="4071" h="18014" extrusionOk="0">
                  <a:moveTo>
                    <a:pt x="4070" y="0"/>
                  </a:moveTo>
                  <a:cubicBezTo>
                    <a:pt x="2970" y="5871"/>
                    <a:pt x="1502" y="11942"/>
                    <a:pt x="1" y="17713"/>
                  </a:cubicBezTo>
                  <a:lnTo>
                    <a:pt x="1702" y="18013"/>
                  </a:lnTo>
                  <a:lnTo>
                    <a:pt x="40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281;p47">
              <a:extLst>
                <a:ext uri="{FF2B5EF4-FFF2-40B4-BE49-F238E27FC236}">
                  <a16:creationId xmlns:a16="http://schemas.microsoft.com/office/drawing/2014/main" id="{888C65D2-AD19-216B-F21B-239850E7CEF7}"/>
                </a:ext>
              </a:extLst>
            </p:cNvPr>
            <p:cNvSpPr/>
            <p:nvPr/>
          </p:nvSpPr>
          <p:spPr>
            <a:xfrm>
              <a:off x="3973975" y="12994500"/>
              <a:ext cx="393625" cy="88400"/>
            </a:xfrm>
            <a:custGeom>
              <a:avLst/>
              <a:gdLst/>
              <a:ahLst/>
              <a:cxnLst/>
              <a:rect l="l" t="t" r="r" b="b"/>
              <a:pathLst>
                <a:path w="15745" h="3536" extrusionOk="0">
                  <a:moveTo>
                    <a:pt x="15745" y="0"/>
                  </a:moveTo>
                  <a:lnTo>
                    <a:pt x="15745" y="0"/>
                  </a:lnTo>
                  <a:cubicBezTo>
                    <a:pt x="10508" y="367"/>
                    <a:pt x="5237" y="967"/>
                    <a:pt x="0" y="1801"/>
                  </a:cubicBezTo>
                  <a:lnTo>
                    <a:pt x="200" y="3536"/>
                  </a:lnTo>
                  <a:cubicBezTo>
                    <a:pt x="5404" y="2502"/>
                    <a:pt x="10641" y="1434"/>
                    <a:pt x="15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82;p47">
              <a:extLst>
                <a:ext uri="{FF2B5EF4-FFF2-40B4-BE49-F238E27FC236}">
                  <a16:creationId xmlns:a16="http://schemas.microsoft.com/office/drawing/2014/main" id="{B5A8AE9B-084F-7172-12A1-0C24BFF32FA9}"/>
                </a:ext>
              </a:extLst>
            </p:cNvPr>
            <p:cNvSpPr/>
            <p:nvPr/>
          </p:nvSpPr>
          <p:spPr>
            <a:xfrm>
              <a:off x="3170050" y="12682600"/>
              <a:ext cx="407000" cy="241850"/>
            </a:xfrm>
            <a:custGeom>
              <a:avLst/>
              <a:gdLst/>
              <a:ahLst/>
              <a:cxnLst/>
              <a:rect l="l" t="t" r="r" b="b"/>
              <a:pathLst>
                <a:path w="16280" h="9674" extrusionOk="0">
                  <a:moveTo>
                    <a:pt x="1" y="0"/>
                  </a:moveTo>
                  <a:cubicBezTo>
                    <a:pt x="5305" y="3236"/>
                    <a:pt x="10608" y="6472"/>
                    <a:pt x="15879" y="9674"/>
                  </a:cubicBezTo>
                  <a:lnTo>
                    <a:pt x="16279" y="9140"/>
                  </a:lnTo>
                  <a:cubicBezTo>
                    <a:pt x="10875" y="5838"/>
                    <a:pt x="5638" y="2903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283;p47">
              <a:extLst>
                <a:ext uri="{FF2B5EF4-FFF2-40B4-BE49-F238E27FC236}">
                  <a16:creationId xmlns:a16="http://schemas.microsoft.com/office/drawing/2014/main" id="{6E20979C-CD8B-CE00-6F70-33668F4C68E9}"/>
                </a:ext>
              </a:extLst>
            </p:cNvPr>
            <p:cNvSpPr/>
            <p:nvPr/>
          </p:nvSpPr>
          <p:spPr>
            <a:xfrm>
              <a:off x="3328500" y="13266350"/>
              <a:ext cx="340275" cy="424500"/>
            </a:xfrm>
            <a:custGeom>
              <a:avLst/>
              <a:gdLst/>
              <a:ahLst/>
              <a:cxnLst/>
              <a:rect l="l" t="t" r="r" b="b"/>
              <a:pathLst>
                <a:path w="13611" h="16980" extrusionOk="0">
                  <a:moveTo>
                    <a:pt x="12643" y="1"/>
                  </a:moveTo>
                  <a:cubicBezTo>
                    <a:pt x="8273" y="5504"/>
                    <a:pt x="4037" y="11175"/>
                    <a:pt x="1" y="16979"/>
                  </a:cubicBezTo>
                  <a:cubicBezTo>
                    <a:pt x="4671" y="11642"/>
                    <a:pt x="9207" y="6172"/>
                    <a:pt x="13610" y="601"/>
                  </a:cubicBezTo>
                  <a:lnTo>
                    <a:pt x="126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84;p47">
              <a:extLst>
                <a:ext uri="{FF2B5EF4-FFF2-40B4-BE49-F238E27FC236}">
                  <a16:creationId xmlns:a16="http://schemas.microsoft.com/office/drawing/2014/main" id="{8B0C9C8F-3CF9-FA26-C878-51DCF7D23689}"/>
                </a:ext>
              </a:extLst>
            </p:cNvPr>
            <p:cNvSpPr/>
            <p:nvPr/>
          </p:nvSpPr>
          <p:spPr>
            <a:xfrm>
              <a:off x="3937275" y="13299700"/>
              <a:ext cx="198500" cy="407825"/>
            </a:xfrm>
            <a:custGeom>
              <a:avLst/>
              <a:gdLst/>
              <a:ahLst/>
              <a:cxnLst/>
              <a:rect l="l" t="t" r="r" b="b"/>
              <a:pathLst>
                <a:path w="7940" h="16313" extrusionOk="0">
                  <a:moveTo>
                    <a:pt x="1168" y="1"/>
                  </a:moveTo>
                  <a:lnTo>
                    <a:pt x="0" y="468"/>
                  </a:lnTo>
                  <a:cubicBezTo>
                    <a:pt x="2969" y="5605"/>
                    <a:pt x="5604" y="10909"/>
                    <a:pt x="7939" y="16312"/>
                  </a:cubicBezTo>
                  <a:cubicBezTo>
                    <a:pt x="7206" y="14444"/>
                    <a:pt x="6538" y="12610"/>
                    <a:pt x="5838" y="10742"/>
                  </a:cubicBezTo>
                  <a:cubicBezTo>
                    <a:pt x="4470" y="7073"/>
                    <a:pt x="3136" y="3403"/>
                    <a:pt x="1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285;p47">
              <a:extLst>
                <a:ext uri="{FF2B5EF4-FFF2-40B4-BE49-F238E27FC236}">
                  <a16:creationId xmlns:a16="http://schemas.microsoft.com/office/drawing/2014/main" id="{FCC37721-0B70-C48E-BA23-E419B69603A3}"/>
                </a:ext>
              </a:extLst>
            </p:cNvPr>
            <p:cNvSpPr/>
            <p:nvPr/>
          </p:nvSpPr>
          <p:spPr>
            <a:xfrm>
              <a:off x="3367700" y="13136250"/>
              <a:ext cx="220175" cy="117625"/>
            </a:xfrm>
            <a:custGeom>
              <a:avLst/>
              <a:gdLst/>
              <a:ahLst/>
              <a:cxnLst/>
              <a:rect l="l" t="t" r="r" b="b"/>
              <a:pathLst>
                <a:path w="8807" h="4705" extrusionOk="0">
                  <a:moveTo>
                    <a:pt x="8440" y="1"/>
                  </a:moveTo>
                  <a:cubicBezTo>
                    <a:pt x="5820" y="1498"/>
                    <a:pt x="3171" y="2936"/>
                    <a:pt x="548" y="4399"/>
                  </a:cubicBezTo>
                  <a:lnTo>
                    <a:pt x="548" y="4399"/>
                  </a:lnTo>
                  <a:cubicBezTo>
                    <a:pt x="2143" y="3564"/>
                    <a:pt x="3897" y="3094"/>
                    <a:pt x="5571" y="2436"/>
                  </a:cubicBezTo>
                  <a:cubicBezTo>
                    <a:pt x="6705" y="1969"/>
                    <a:pt x="7773" y="1468"/>
                    <a:pt x="8807" y="868"/>
                  </a:cubicBezTo>
                  <a:lnTo>
                    <a:pt x="8440" y="1"/>
                  </a:lnTo>
                  <a:close/>
                  <a:moveTo>
                    <a:pt x="548" y="4399"/>
                  </a:moveTo>
                  <a:cubicBezTo>
                    <a:pt x="363" y="4495"/>
                    <a:pt x="181" y="4597"/>
                    <a:pt x="0" y="4704"/>
                  </a:cubicBezTo>
                  <a:cubicBezTo>
                    <a:pt x="183" y="4602"/>
                    <a:pt x="365" y="4500"/>
                    <a:pt x="548" y="43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286;p47">
              <a:extLst>
                <a:ext uri="{FF2B5EF4-FFF2-40B4-BE49-F238E27FC236}">
                  <a16:creationId xmlns:a16="http://schemas.microsoft.com/office/drawing/2014/main" id="{C91A9329-12A5-DA69-6585-D2807EEB8F21}"/>
                </a:ext>
              </a:extLst>
            </p:cNvPr>
            <p:cNvSpPr/>
            <p:nvPr/>
          </p:nvSpPr>
          <p:spPr>
            <a:xfrm>
              <a:off x="3689600" y="12680925"/>
              <a:ext cx="73400" cy="260225"/>
            </a:xfrm>
            <a:custGeom>
              <a:avLst/>
              <a:gdLst/>
              <a:ahLst/>
              <a:cxnLst/>
              <a:rect l="l" t="t" r="r" b="b"/>
              <a:pathLst>
                <a:path w="2936" h="10409" extrusionOk="0">
                  <a:moveTo>
                    <a:pt x="0" y="1"/>
                  </a:moveTo>
                  <a:cubicBezTo>
                    <a:pt x="534" y="2369"/>
                    <a:pt x="667" y="4871"/>
                    <a:pt x="1335" y="7239"/>
                  </a:cubicBezTo>
                  <a:cubicBezTo>
                    <a:pt x="1568" y="8140"/>
                    <a:pt x="1768" y="9407"/>
                    <a:pt x="1935" y="10408"/>
                  </a:cubicBezTo>
                  <a:lnTo>
                    <a:pt x="2936" y="10075"/>
                  </a:lnTo>
                  <a:cubicBezTo>
                    <a:pt x="2102" y="7973"/>
                    <a:pt x="1535" y="5738"/>
                    <a:pt x="934" y="3537"/>
                  </a:cubicBezTo>
                  <a:cubicBezTo>
                    <a:pt x="601" y="2369"/>
                    <a:pt x="334" y="116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87;p47">
              <a:extLst>
                <a:ext uri="{FF2B5EF4-FFF2-40B4-BE49-F238E27FC236}">
                  <a16:creationId xmlns:a16="http://schemas.microsoft.com/office/drawing/2014/main" id="{DC1EA809-854B-59C0-6A68-CD137FACFB14}"/>
                </a:ext>
              </a:extLst>
            </p:cNvPr>
            <p:cNvSpPr/>
            <p:nvPr/>
          </p:nvSpPr>
          <p:spPr>
            <a:xfrm>
              <a:off x="4017325" y="13170450"/>
              <a:ext cx="89250" cy="19200"/>
            </a:xfrm>
            <a:custGeom>
              <a:avLst/>
              <a:gdLst/>
              <a:ahLst/>
              <a:cxnLst/>
              <a:rect l="l" t="t" r="r" b="b"/>
              <a:pathLst>
                <a:path w="3570" h="768" extrusionOk="0">
                  <a:moveTo>
                    <a:pt x="101" y="0"/>
                  </a:moveTo>
                  <a:lnTo>
                    <a:pt x="1" y="501"/>
                  </a:lnTo>
                  <a:cubicBezTo>
                    <a:pt x="1168" y="601"/>
                    <a:pt x="2369" y="668"/>
                    <a:pt x="3570" y="768"/>
                  </a:cubicBezTo>
                  <a:cubicBezTo>
                    <a:pt x="2369" y="501"/>
                    <a:pt x="1268" y="267"/>
                    <a:pt x="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88;p47">
              <a:extLst>
                <a:ext uri="{FF2B5EF4-FFF2-40B4-BE49-F238E27FC236}">
                  <a16:creationId xmlns:a16="http://schemas.microsoft.com/office/drawing/2014/main" id="{8A0B9A14-DB74-FD59-D744-946218D4924D}"/>
                </a:ext>
              </a:extLst>
            </p:cNvPr>
            <p:cNvSpPr/>
            <p:nvPr/>
          </p:nvSpPr>
          <p:spPr>
            <a:xfrm>
              <a:off x="3781325" y="13127075"/>
              <a:ext cx="22550" cy="128450"/>
            </a:xfrm>
            <a:custGeom>
              <a:avLst/>
              <a:gdLst/>
              <a:ahLst/>
              <a:cxnLst/>
              <a:rect l="l" t="t" r="r" b="b"/>
              <a:pathLst>
                <a:path w="902" h="5138" extrusionOk="0">
                  <a:moveTo>
                    <a:pt x="901" y="1"/>
                  </a:moveTo>
                  <a:lnTo>
                    <a:pt x="1" y="68"/>
                  </a:lnTo>
                  <a:cubicBezTo>
                    <a:pt x="134" y="1735"/>
                    <a:pt x="334" y="3470"/>
                    <a:pt x="501" y="5138"/>
                  </a:cubicBezTo>
                  <a:cubicBezTo>
                    <a:pt x="601" y="3403"/>
                    <a:pt x="768" y="1702"/>
                    <a:pt x="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BCB73C38-BC05-D5A9-2DB5-64DFF6CD918E}"/>
              </a:ext>
            </a:extLst>
          </p:cNvPr>
          <p:cNvSpPr/>
          <p:nvPr/>
        </p:nvSpPr>
        <p:spPr>
          <a:xfrm>
            <a:off x="8080770" y="-547688"/>
            <a:ext cx="1595437" cy="1595437"/>
          </a:xfrm>
          <a:prstGeom prst="ellipse">
            <a:avLst/>
          </a:prstGeom>
          <a:noFill/>
          <a:ln>
            <a:solidFill>
              <a:srgbClr val="A0D1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Google Shape;1233;p45">
            <a:extLst>
              <a:ext uri="{FF2B5EF4-FFF2-40B4-BE49-F238E27FC236}">
                <a16:creationId xmlns:a16="http://schemas.microsoft.com/office/drawing/2014/main" id="{6FDA509D-4587-4847-E904-721B6BDB36E1}"/>
              </a:ext>
            </a:extLst>
          </p:cNvPr>
          <p:cNvSpPr/>
          <p:nvPr/>
        </p:nvSpPr>
        <p:spPr>
          <a:xfrm>
            <a:off x="7825914" y="71623"/>
            <a:ext cx="437526" cy="439674"/>
          </a:xfrm>
          <a:custGeom>
            <a:avLst/>
            <a:gdLst/>
            <a:ahLst/>
            <a:cxnLst/>
            <a:rect l="l" t="t" r="r" b="b"/>
            <a:pathLst>
              <a:path w="21450" h="21550" extrusionOk="0">
                <a:moveTo>
                  <a:pt x="10675" y="0"/>
                </a:moveTo>
                <a:cubicBezTo>
                  <a:pt x="10174" y="0"/>
                  <a:pt x="9808" y="401"/>
                  <a:pt x="9808" y="868"/>
                </a:cubicBezTo>
                <a:cubicBezTo>
                  <a:pt x="9808" y="1335"/>
                  <a:pt x="10141" y="1668"/>
                  <a:pt x="10575" y="1735"/>
                </a:cubicBezTo>
                <a:lnTo>
                  <a:pt x="10575" y="4537"/>
                </a:lnTo>
                <a:cubicBezTo>
                  <a:pt x="10008" y="4537"/>
                  <a:pt x="9507" y="4637"/>
                  <a:pt x="9074" y="4737"/>
                </a:cubicBezTo>
                <a:lnTo>
                  <a:pt x="8840" y="4137"/>
                </a:lnTo>
                <a:cubicBezTo>
                  <a:pt x="8907" y="4137"/>
                  <a:pt x="8940" y="4070"/>
                  <a:pt x="8940" y="4070"/>
                </a:cubicBezTo>
                <a:cubicBezTo>
                  <a:pt x="9341" y="3836"/>
                  <a:pt x="9507" y="3303"/>
                  <a:pt x="9274" y="2869"/>
                </a:cubicBezTo>
                <a:cubicBezTo>
                  <a:pt x="9090" y="2594"/>
                  <a:pt x="8780" y="2429"/>
                  <a:pt x="8474" y="2429"/>
                </a:cubicBezTo>
                <a:cubicBezTo>
                  <a:pt x="8336" y="2429"/>
                  <a:pt x="8198" y="2463"/>
                  <a:pt x="8073" y="2536"/>
                </a:cubicBezTo>
                <a:cubicBezTo>
                  <a:pt x="7639" y="2802"/>
                  <a:pt x="7473" y="3336"/>
                  <a:pt x="7739" y="3736"/>
                </a:cubicBezTo>
                <a:cubicBezTo>
                  <a:pt x="7906" y="4037"/>
                  <a:pt x="8240" y="4203"/>
                  <a:pt x="8573" y="4203"/>
                </a:cubicBezTo>
                <a:lnTo>
                  <a:pt x="8773" y="4837"/>
                </a:lnTo>
                <a:cubicBezTo>
                  <a:pt x="8407" y="4971"/>
                  <a:pt x="8073" y="5071"/>
                  <a:pt x="7739" y="5304"/>
                </a:cubicBezTo>
                <a:lnTo>
                  <a:pt x="6338" y="2902"/>
                </a:lnTo>
                <a:cubicBezTo>
                  <a:pt x="6672" y="2636"/>
                  <a:pt x="6772" y="2169"/>
                  <a:pt x="6572" y="1802"/>
                </a:cubicBezTo>
                <a:cubicBezTo>
                  <a:pt x="6393" y="1510"/>
                  <a:pt x="6093" y="1340"/>
                  <a:pt x="5784" y="1340"/>
                </a:cubicBezTo>
                <a:cubicBezTo>
                  <a:pt x="5633" y="1340"/>
                  <a:pt x="5480" y="1380"/>
                  <a:pt x="5338" y="1468"/>
                </a:cubicBezTo>
                <a:cubicBezTo>
                  <a:pt x="4937" y="1702"/>
                  <a:pt x="4771" y="2235"/>
                  <a:pt x="5004" y="2669"/>
                </a:cubicBezTo>
                <a:cubicBezTo>
                  <a:pt x="5176" y="2939"/>
                  <a:pt x="5456" y="3101"/>
                  <a:pt x="5765" y="3101"/>
                </a:cubicBezTo>
                <a:cubicBezTo>
                  <a:pt x="5876" y="3101"/>
                  <a:pt x="5990" y="3080"/>
                  <a:pt x="6105" y="3036"/>
                </a:cubicBezTo>
                <a:lnTo>
                  <a:pt x="7473" y="5404"/>
                </a:lnTo>
                <a:cubicBezTo>
                  <a:pt x="7006" y="5704"/>
                  <a:pt x="6605" y="6038"/>
                  <a:pt x="6238" y="6405"/>
                </a:cubicBezTo>
                <a:lnTo>
                  <a:pt x="5805" y="6138"/>
                </a:lnTo>
                <a:cubicBezTo>
                  <a:pt x="5971" y="5871"/>
                  <a:pt x="6005" y="5504"/>
                  <a:pt x="5838" y="5204"/>
                </a:cubicBezTo>
                <a:cubicBezTo>
                  <a:pt x="5677" y="4929"/>
                  <a:pt x="5375" y="4764"/>
                  <a:pt x="5060" y="4764"/>
                </a:cubicBezTo>
                <a:cubicBezTo>
                  <a:pt x="4917" y="4764"/>
                  <a:pt x="4772" y="4798"/>
                  <a:pt x="4637" y="4871"/>
                </a:cubicBezTo>
                <a:cubicBezTo>
                  <a:pt x="4237" y="5137"/>
                  <a:pt x="4070" y="5671"/>
                  <a:pt x="4304" y="6071"/>
                </a:cubicBezTo>
                <a:cubicBezTo>
                  <a:pt x="4483" y="6363"/>
                  <a:pt x="4782" y="6533"/>
                  <a:pt x="5081" y="6533"/>
                </a:cubicBezTo>
                <a:cubicBezTo>
                  <a:pt x="5227" y="6533"/>
                  <a:pt x="5373" y="6493"/>
                  <a:pt x="5504" y="6405"/>
                </a:cubicBezTo>
                <a:cubicBezTo>
                  <a:pt x="5571" y="6372"/>
                  <a:pt x="5605" y="6372"/>
                  <a:pt x="5605" y="6338"/>
                </a:cubicBezTo>
                <a:lnTo>
                  <a:pt x="6005" y="6638"/>
                </a:lnTo>
                <a:cubicBezTo>
                  <a:pt x="5971" y="6705"/>
                  <a:pt x="5905" y="6772"/>
                  <a:pt x="5838" y="6839"/>
                </a:cubicBezTo>
                <a:cubicBezTo>
                  <a:pt x="5671" y="7039"/>
                  <a:pt x="5504" y="7239"/>
                  <a:pt x="5404" y="7506"/>
                </a:cubicBezTo>
                <a:lnTo>
                  <a:pt x="3003" y="6138"/>
                </a:lnTo>
                <a:cubicBezTo>
                  <a:pt x="3169" y="5704"/>
                  <a:pt x="3003" y="5237"/>
                  <a:pt x="2636" y="5037"/>
                </a:cubicBezTo>
                <a:cubicBezTo>
                  <a:pt x="2511" y="4964"/>
                  <a:pt x="2370" y="4931"/>
                  <a:pt x="2228" y="4931"/>
                </a:cubicBezTo>
                <a:cubicBezTo>
                  <a:pt x="1914" y="4931"/>
                  <a:pt x="1596" y="5095"/>
                  <a:pt x="1435" y="5371"/>
                </a:cubicBezTo>
                <a:cubicBezTo>
                  <a:pt x="1168" y="5805"/>
                  <a:pt x="1335" y="6338"/>
                  <a:pt x="1768" y="6605"/>
                </a:cubicBezTo>
                <a:cubicBezTo>
                  <a:pt x="1896" y="6674"/>
                  <a:pt x="2039" y="6708"/>
                  <a:pt x="2183" y="6708"/>
                </a:cubicBezTo>
                <a:cubicBezTo>
                  <a:pt x="2454" y="6708"/>
                  <a:pt x="2728" y="6590"/>
                  <a:pt x="2903" y="6372"/>
                </a:cubicBezTo>
                <a:lnTo>
                  <a:pt x="5271" y="7773"/>
                </a:lnTo>
                <a:cubicBezTo>
                  <a:pt x="5004" y="8173"/>
                  <a:pt x="4837" y="8607"/>
                  <a:pt x="4737" y="9107"/>
                </a:cubicBezTo>
                <a:lnTo>
                  <a:pt x="4304" y="9007"/>
                </a:lnTo>
                <a:cubicBezTo>
                  <a:pt x="4304" y="8840"/>
                  <a:pt x="4270" y="8707"/>
                  <a:pt x="4170" y="8607"/>
                </a:cubicBezTo>
                <a:cubicBezTo>
                  <a:pt x="4013" y="8315"/>
                  <a:pt x="3721" y="8144"/>
                  <a:pt x="3415" y="8144"/>
                </a:cubicBezTo>
                <a:cubicBezTo>
                  <a:pt x="3265" y="8144"/>
                  <a:pt x="3112" y="8185"/>
                  <a:pt x="2969" y="8273"/>
                </a:cubicBezTo>
                <a:cubicBezTo>
                  <a:pt x="2569" y="8506"/>
                  <a:pt x="2402" y="9040"/>
                  <a:pt x="2636" y="9474"/>
                </a:cubicBezTo>
                <a:cubicBezTo>
                  <a:pt x="2819" y="9749"/>
                  <a:pt x="3129" y="9914"/>
                  <a:pt x="3435" y="9914"/>
                </a:cubicBezTo>
                <a:cubicBezTo>
                  <a:pt x="3574" y="9914"/>
                  <a:pt x="3712" y="9880"/>
                  <a:pt x="3837" y="9807"/>
                </a:cubicBezTo>
                <a:cubicBezTo>
                  <a:pt x="4070" y="9674"/>
                  <a:pt x="4170" y="9507"/>
                  <a:pt x="4237" y="9307"/>
                </a:cubicBezTo>
                <a:lnTo>
                  <a:pt x="4604" y="9374"/>
                </a:lnTo>
                <a:cubicBezTo>
                  <a:pt x="4504" y="9807"/>
                  <a:pt x="4437" y="10208"/>
                  <a:pt x="4437" y="10675"/>
                </a:cubicBezTo>
                <a:lnTo>
                  <a:pt x="1768" y="10675"/>
                </a:lnTo>
                <a:cubicBezTo>
                  <a:pt x="1668" y="10274"/>
                  <a:pt x="1335" y="9941"/>
                  <a:pt x="901" y="9941"/>
                </a:cubicBezTo>
                <a:cubicBezTo>
                  <a:pt x="401" y="9941"/>
                  <a:pt x="1" y="10341"/>
                  <a:pt x="1" y="10808"/>
                </a:cubicBezTo>
                <a:cubicBezTo>
                  <a:pt x="1" y="11308"/>
                  <a:pt x="434" y="11675"/>
                  <a:pt x="901" y="11675"/>
                </a:cubicBezTo>
                <a:cubicBezTo>
                  <a:pt x="1335" y="11675"/>
                  <a:pt x="1668" y="11342"/>
                  <a:pt x="1768" y="10908"/>
                </a:cubicBezTo>
                <a:lnTo>
                  <a:pt x="4437" y="10908"/>
                </a:lnTo>
                <a:cubicBezTo>
                  <a:pt x="4437" y="11375"/>
                  <a:pt x="4504" y="11876"/>
                  <a:pt x="4604" y="12309"/>
                </a:cubicBezTo>
                <a:cubicBezTo>
                  <a:pt x="4422" y="12148"/>
                  <a:pt x="4204" y="12059"/>
                  <a:pt x="3985" y="12059"/>
                </a:cubicBezTo>
                <a:cubicBezTo>
                  <a:pt x="3843" y="12059"/>
                  <a:pt x="3701" y="12097"/>
                  <a:pt x="3570" y="12176"/>
                </a:cubicBezTo>
                <a:cubicBezTo>
                  <a:pt x="3136" y="12409"/>
                  <a:pt x="2969" y="12976"/>
                  <a:pt x="3236" y="13377"/>
                </a:cubicBezTo>
                <a:cubicBezTo>
                  <a:pt x="3393" y="13668"/>
                  <a:pt x="3685" y="13839"/>
                  <a:pt x="3992" y="13839"/>
                </a:cubicBezTo>
                <a:cubicBezTo>
                  <a:pt x="4141" y="13839"/>
                  <a:pt x="4295" y="13798"/>
                  <a:pt x="4437" y="13710"/>
                </a:cubicBezTo>
                <a:cubicBezTo>
                  <a:pt x="4637" y="13577"/>
                  <a:pt x="4804" y="13377"/>
                  <a:pt x="4837" y="13143"/>
                </a:cubicBezTo>
                <a:cubicBezTo>
                  <a:pt x="4937" y="13377"/>
                  <a:pt x="5071" y="13577"/>
                  <a:pt x="5171" y="13844"/>
                </a:cubicBezTo>
                <a:lnTo>
                  <a:pt x="2903" y="15145"/>
                </a:lnTo>
                <a:cubicBezTo>
                  <a:pt x="2706" y="14927"/>
                  <a:pt x="2439" y="14808"/>
                  <a:pt x="2175" y="14808"/>
                </a:cubicBezTo>
                <a:cubicBezTo>
                  <a:pt x="2035" y="14808"/>
                  <a:pt x="1896" y="14842"/>
                  <a:pt x="1768" y="14911"/>
                </a:cubicBezTo>
                <a:cubicBezTo>
                  <a:pt x="1335" y="15178"/>
                  <a:pt x="1168" y="15712"/>
                  <a:pt x="1435" y="16145"/>
                </a:cubicBezTo>
                <a:cubicBezTo>
                  <a:pt x="1596" y="16421"/>
                  <a:pt x="1914" y="16586"/>
                  <a:pt x="2228" y="16586"/>
                </a:cubicBezTo>
                <a:cubicBezTo>
                  <a:pt x="2370" y="16586"/>
                  <a:pt x="2511" y="16552"/>
                  <a:pt x="2636" y="16479"/>
                </a:cubicBezTo>
                <a:cubicBezTo>
                  <a:pt x="3003" y="16245"/>
                  <a:pt x="3169" y="15812"/>
                  <a:pt x="3003" y="15378"/>
                </a:cubicBezTo>
                <a:lnTo>
                  <a:pt x="5304" y="14110"/>
                </a:lnTo>
                <a:cubicBezTo>
                  <a:pt x="5471" y="14377"/>
                  <a:pt x="5671" y="14644"/>
                  <a:pt x="5905" y="14944"/>
                </a:cubicBezTo>
                <a:cubicBezTo>
                  <a:pt x="5971" y="15044"/>
                  <a:pt x="6072" y="15145"/>
                  <a:pt x="6172" y="15211"/>
                </a:cubicBezTo>
                <a:lnTo>
                  <a:pt x="5971" y="15411"/>
                </a:lnTo>
                <a:cubicBezTo>
                  <a:pt x="5814" y="15307"/>
                  <a:pt x="5639" y="15257"/>
                  <a:pt x="5465" y="15257"/>
                </a:cubicBezTo>
                <a:cubicBezTo>
                  <a:pt x="5306" y="15257"/>
                  <a:pt x="5147" y="15298"/>
                  <a:pt x="5004" y="15378"/>
                </a:cubicBezTo>
                <a:cubicBezTo>
                  <a:pt x="4604" y="15645"/>
                  <a:pt x="4437" y="16179"/>
                  <a:pt x="4671" y="16612"/>
                </a:cubicBezTo>
                <a:cubicBezTo>
                  <a:pt x="4854" y="16888"/>
                  <a:pt x="5164" y="17053"/>
                  <a:pt x="5481" y="17053"/>
                </a:cubicBezTo>
                <a:cubicBezTo>
                  <a:pt x="5624" y="17053"/>
                  <a:pt x="5769" y="17019"/>
                  <a:pt x="5905" y="16946"/>
                </a:cubicBezTo>
                <a:cubicBezTo>
                  <a:pt x="6305" y="16679"/>
                  <a:pt x="6472" y="16145"/>
                  <a:pt x="6238" y="15712"/>
                </a:cubicBezTo>
                <a:cubicBezTo>
                  <a:pt x="6238" y="15678"/>
                  <a:pt x="6172" y="15678"/>
                  <a:pt x="6172" y="15645"/>
                </a:cubicBezTo>
                <a:lnTo>
                  <a:pt x="6405" y="15445"/>
                </a:lnTo>
                <a:cubicBezTo>
                  <a:pt x="6739" y="15778"/>
                  <a:pt x="7106" y="16012"/>
                  <a:pt x="7473" y="16279"/>
                </a:cubicBezTo>
                <a:lnTo>
                  <a:pt x="6172" y="18514"/>
                </a:lnTo>
                <a:cubicBezTo>
                  <a:pt x="6066" y="18470"/>
                  <a:pt x="5956" y="18449"/>
                  <a:pt x="5847" y="18449"/>
                </a:cubicBezTo>
                <a:cubicBezTo>
                  <a:pt x="5543" y="18449"/>
                  <a:pt x="5251" y="18610"/>
                  <a:pt x="5104" y="18881"/>
                </a:cubicBezTo>
                <a:cubicBezTo>
                  <a:pt x="4837" y="19314"/>
                  <a:pt x="5004" y="19848"/>
                  <a:pt x="5438" y="20115"/>
                </a:cubicBezTo>
                <a:cubicBezTo>
                  <a:pt x="5563" y="20188"/>
                  <a:pt x="5704" y="20222"/>
                  <a:pt x="5846" y="20222"/>
                </a:cubicBezTo>
                <a:cubicBezTo>
                  <a:pt x="6159" y="20222"/>
                  <a:pt x="6478" y="20057"/>
                  <a:pt x="6639" y="19781"/>
                </a:cubicBezTo>
                <a:cubicBezTo>
                  <a:pt x="6839" y="19381"/>
                  <a:pt x="6772" y="18881"/>
                  <a:pt x="6438" y="18647"/>
                </a:cubicBezTo>
                <a:lnTo>
                  <a:pt x="7739" y="16379"/>
                </a:lnTo>
                <a:cubicBezTo>
                  <a:pt x="8073" y="16612"/>
                  <a:pt x="8440" y="16712"/>
                  <a:pt x="8807" y="16846"/>
                </a:cubicBezTo>
                <a:lnTo>
                  <a:pt x="8640" y="17313"/>
                </a:lnTo>
                <a:cubicBezTo>
                  <a:pt x="8473" y="17313"/>
                  <a:pt x="8306" y="17346"/>
                  <a:pt x="8140" y="17446"/>
                </a:cubicBezTo>
                <a:cubicBezTo>
                  <a:pt x="7739" y="17680"/>
                  <a:pt x="7573" y="18213"/>
                  <a:pt x="7806" y="18647"/>
                </a:cubicBezTo>
                <a:cubicBezTo>
                  <a:pt x="7990" y="18922"/>
                  <a:pt x="8300" y="19087"/>
                  <a:pt x="8606" y="19087"/>
                </a:cubicBezTo>
                <a:cubicBezTo>
                  <a:pt x="8744" y="19087"/>
                  <a:pt x="8882" y="19053"/>
                  <a:pt x="9007" y="18981"/>
                </a:cubicBezTo>
                <a:cubicBezTo>
                  <a:pt x="9441" y="18714"/>
                  <a:pt x="9607" y="18180"/>
                  <a:pt x="9341" y="17780"/>
                </a:cubicBezTo>
                <a:cubicBezTo>
                  <a:pt x="9274" y="17613"/>
                  <a:pt x="9107" y="17480"/>
                  <a:pt x="8940" y="17379"/>
                </a:cubicBezTo>
                <a:lnTo>
                  <a:pt x="9074" y="16979"/>
                </a:lnTo>
                <a:cubicBezTo>
                  <a:pt x="9574" y="17113"/>
                  <a:pt x="10108" y="17179"/>
                  <a:pt x="10641" y="17213"/>
                </a:cubicBezTo>
                <a:lnTo>
                  <a:pt x="10641" y="19815"/>
                </a:lnTo>
                <a:cubicBezTo>
                  <a:pt x="10241" y="19881"/>
                  <a:pt x="9908" y="20215"/>
                  <a:pt x="9908" y="20682"/>
                </a:cubicBezTo>
                <a:cubicBezTo>
                  <a:pt x="9908" y="21182"/>
                  <a:pt x="10308" y="21549"/>
                  <a:pt x="10775" y="21549"/>
                </a:cubicBezTo>
                <a:cubicBezTo>
                  <a:pt x="11275" y="21549"/>
                  <a:pt x="11642" y="21149"/>
                  <a:pt x="11642" y="20682"/>
                </a:cubicBezTo>
                <a:cubicBezTo>
                  <a:pt x="11642" y="20215"/>
                  <a:pt x="11309" y="19881"/>
                  <a:pt x="10908" y="19815"/>
                </a:cubicBezTo>
                <a:lnTo>
                  <a:pt x="10908" y="17213"/>
                </a:lnTo>
                <a:cubicBezTo>
                  <a:pt x="11442" y="17213"/>
                  <a:pt x="11942" y="17146"/>
                  <a:pt x="12443" y="17013"/>
                </a:cubicBezTo>
                <a:lnTo>
                  <a:pt x="12509" y="17446"/>
                </a:lnTo>
                <a:cubicBezTo>
                  <a:pt x="12476" y="17446"/>
                  <a:pt x="12443" y="17480"/>
                  <a:pt x="12409" y="17513"/>
                </a:cubicBezTo>
                <a:cubicBezTo>
                  <a:pt x="11976" y="17780"/>
                  <a:pt x="11809" y="18313"/>
                  <a:pt x="12076" y="18714"/>
                </a:cubicBezTo>
                <a:cubicBezTo>
                  <a:pt x="12233" y="19005"/>
                  <a:pt x="12525" y="19176"/>
                  <a:pt x="12831" y="19176"/>
                </a:cubicBezTo>
                <a:cubicBezTo>
                  <a:pt x="12981" y="19176"/>
                  <a:pt x="13134" y="19135"/>
                  <a:pt x="13277" y="19047"/>
                </a:cubicBezTo>
                <a:cubicBezTo>
                  <a:pt x="13677" y="18814"/>
                  <a:pt x="13844" y="18280"/>
                  <a:pt x="13610" y="17846"/>
                </a:cubicBezTo>
                <a:cubicBezTo>
                  <a:pt x="13443" y="17546"/>
                  <a:pt x="13143" y="17379"/>
                  <a:pt x="12810" y="17379"/>
                </a:cubicBezTo>
                <a:lnTo>
                  <a:pt x="12676" y="16946"/>
                </a:lnTo>
                <a:cubicBezTo>
                  <a:pt x="13077" y="16812"/>
                  <a:pt x="13443" y="16646"/>
                  <a:pt x="13810" y="16445"/>
                </a:cubicBezTo>
                <a:lnTo>
                  <a:pt x="15111" y="18680"/>
                </a:lnTo>
                <a:cubicBezTo>
                  <a:pt x="14778" y="18981"/>
                  <a:pt x="14678" y="19448"/>
                  <a:pt x="14911" y="19815"/>
                </a:cubicBezTo>
                <a:cubicBezTo>
                  <a:pt x="15072" y="20090"/>
                  <a:pt x="15375" y="20255"/>
                  <a:pt x="15689" y="20255"/>
                </a:cubicBezTo>
                <a:cubicBezTo>
                  <a:pt x="15832" y="20255"/>
                  <a:pt x="15977" y="20221"/>
                  <a:pt x="16112" y="20148"/>
                </a:cubicBezTo>
                <a:cubicBezTo>
                  <a:pt x="16512" y="19881"/>
                  <a:pt x="16679" y="19348"/>
                  <a:pt x="16446" y="18947"/>
                </a:cubicBezTo>
                <a:cubicBezTo>
                  <a:pt x="16298" y="18651"/>
                  <a:pt x="16003" y="18483"/>
                  <a:pt x="15685" y="18483"/>
                </a:cubicBezTo>
                <a:cubicBezTo>
                  <a:pt x="15573" y="18483"/>
                  <a:pt x="15458" y="18504"/>
                  <a:pt x="15345" y="18547"/>
                </a:cubicBezTo>
                <a:lnTo>
                  <a:pt x="14077" y="16312"/>
                </a:lnTo>
                <a:cubicBezTo>
                  <a:pt x="14511" y="16012"/>
                  <a:pt x="14978" y="15645"/>
                  <a:pt x="15345" y="15278"/>
                </a:cubicBezTo>
                <a:lnTo>
                  <a:pt x="15812" y="15678"/>
                </a:lnTo>
                <a:cubicBezTo>
                  <a:pt x="15612" y="15978"/>
                  <a:pt x="15612" y="16312"/>
                  <a:pt x="15778" y="16646"/>
                </a:cubicBezTo>
                <a:cubicBezTo>
                  <a:pt x="15939" y="16921"/>
                  <a:pt x="16258" y="17086"/>
                  <a:pt x="16571" y="17086"/>
                </a:cubicBezTo>
                <a:cubicBezTo>
                  <a:pt x="16713" y="17086"/>
                  <a:pt x="16854" y="17052"/>
                  <a:pt x="16979" y="16979"/>
                </a:cubicBezTo>
                <a:cubicBezTo>
                  <a:pt x="17413" y="16712"/>
                  <a:pt x="17580" y="16179"/>
                  <a:pt x="17313" y="15778"/>
                </a:cubicBezTo>
                <a:cubicBezTo>
                  <a:pt x="17156" y="15487"/>
                  <a:pt x="16849" y="15316"/>
                  <a:pt x="16543" y="15316"/>
                </a:cubicBezTo>
                <a:cubicBezTo>
                  <a:pt x="16393" y="15316"/>
                  <a:pt x="16243" y="15357"/>
                  <a:pt x="16112" y="15445"/>
                </a:cubicBezTo>
                <a:cubicBezTo>
                  <a:pt x="16079" y="15445"/>
                  <a:pt x="16079" y="15478"/>
                  <a:pt x="16012" y="15478"/>
                </a:cubicBezTo>
                <a:lnTo>
                  <a:pt x="15512" y="15044"/>
                </a:lnTo>
                <a:cubicBezTo>
                  <a:pt x="15778" y="14778"/>
                  <a:pt x="15979" y="14477"/>
                  <a:pt x="16145" y="14177"/>
                </a:cubicBezTo>
                <a:lnTo>
                  <a:pt x="18447" y="15478"/>
                </a:lnTo>
                <a:cubicBezTo>
                  <a:pt x="18280" y="15878"/>
                  <a:pt x="18447" y="16345"/>
                  <a:pt x="18814" y="16546"/>
                </a:cubicBezTo>
                <a:cubicBezTo>
                  <a:pt x="18956" y="16633"/>
                  <a:pt x="19110" y="16674"/>
                  <a:pt x="19259" y="16674"/>
                </a:cubicBezTo>
                <a:cubicBezTo>
                  <a:pt x="19566" y="16674"/>
                  <a:pt x="19858" y="16503"/>
                  <a:pt x="20015" y="16212"/>
                </a:cubicBezTo>
                <a:cubicBezTo>
                  <a:pt x="20282" y="15812"/>
                  <a:pt x="20115" y="15278"/>
                  <a:pt x="19681" y="15011"/>
                </a:cubicBezTo>
                <a:cubicBezTo>
                  <a:pt x="19544" y="14936"/>
                  <a:pt x="19387" y="14899"/>
                  <a:pt x="19233" y="14899"/>
                </a:cubicBezTo>
                <a:cubicBezTo>
                  <a:pt x="18977" y="14899"/>
                  <a:pt x="18726" y="15003"/>
                  <a:pt x="18580" y="15211"/>
                </a:cubicBezTo>
                <a:lnTo>
                  <a:pt x="16279" y="13944"/>
                </a:lnTo>
                <a:cubicBezTo>
                  <a:pt x="16512" y="13477"/>
                  <a:pt x="16746" y="12943"/>
                  <a:pt x="16846" y="12443"/>
                </a:cubicBezTo>
                <a:lnTo>
                  <a:pt x="17413" y="12609"/>
                </a:lnTo>
                <a:cubicBezTo>
                  <a:pt x="17413" y="12776"/>
                  <a:pt x="17446" y="12943"/>
                  <a:pt x="17513" y="13110"/>
                </a:cubicBezTo>
                <a:cubicBezTo>
                  <a:pt x="17697" y="13385"/>
                  <a:pt x="18007" y="13550"/>
                  <a:pt x="18323" y="13550"/>
                </a:cubicBezTo>
                <a:cubicBezTo>
                  <a:pt x="18467" y="13550"/>
                  <a:pt x="18612" y="13516"/>
                  <a:pt x="18747" y="13443"/>
                </a:cubicBezTo>
                <a:cubicBezTo>
                  <a:pt x="19148" y="13176"/>
                  <a:pt x="19314" y="12643"/>
                  <a:pt x="19081" y="12209"/>
                </a:cubicBezTo>
                <a:cubicBezTo>
                  <a:pt x="18897" y="11934"/>
                  <a:pt x="18587" y="11769"/>
                  <a:pt x="18270" y="11769"/>
                </a:cubicBezTo>
                <a:cubicBezTo>
                  <a:pt x="18127" y="11769"/>
                  <a:pt x="17982" y="11803"/>
                  <a:pt x="17847" y="11876"/>
                </a:cubicBezTo>
                <a:cubicBezTo>
                  <a:pt x="17680" y="11976"/>
                  <a:pt x="17580" y="12142"/>
                  <a:pt x="17480" y="12309"/>
                </a:cubicBezTo>
                <a:lnTo>
                  <a:pt x="16946" y="12142"/>
                </a:lnTo>
                <a:cubicBezTo>
                  <a:pt x="16979" y="11842"/>
                  <a:pt x="17013" y="11609"/>
                  <a:pt x="17013" y="11308"/>
                </a:cubicBezTo>
                <a:lnTo>
                  <a:pt x="17013" y="11008"/>
                </a:lnTo>
                <a:lnTo>
                  <a:pt x="19681" y="11008"/>
                </a:lnTo>
                <a:cubicBezTo>
                  <a:pt x="19781" y="11442"/>
                  <a:pt x="20115" y="11775"/>
                  <a:pt x="20582" y="11775"/>
                </a:cubicBezTo>
                <a:cubicBezTo>
                  <a:pt x="21082" y="11775"/>
                  <a:pt x="21449" y="11342"/>
                  <a:pt x="21449" y="10875"/>
                </a:cubicBezTo>
                <a:cubicBezTo>
                  <a:pt x="21382" y="10341"/>
                  <a:pt x="21016" y="9941"/>
                  <a:pt x="20515" y="9941"/>
                </a:cubicBezTo>
                <a:cubicBezTo>
                  <a:pt x="20048" y="9941"/>
                  <a:pt x="19715" y="10274"/>
                  <a:pt x="19648" y="10675"/>
                </a:cubicBezTo>
                <a:lnTo>
                  <a:pt x="16979" y="10675"/>
                </a:lnTo>
                <a:cubicBezTo>
                  <a:pt x="16979" y="10274"/>
                  <a:pt x="16879" y="9841"/>
                  <a:pt x="16813" y="9474"/>
                </a:cubicBezTo>
                <a:lnTo>
                  <a:pt x="17480" y="9340"/>
                </a:lnTo>
                <a:cubicBezTo>
                  <a:pt x="17480" y="9374"/>
                  <a:pt x="17513" y="9440"/>
                  <a:pt x="17546" y="9474"/>
                </a:cubicBezTo>
                <a:cubicBezTo>
                  <a:pt x="17730" y="9749"/>
                  <a:pt x="18040" y="9914"/>
                  <a:pt x="18357" y="9914"/>
                </a:cubicBezTo>
                <a:cubicBezTo>
                  <a:pt x="18500" y="9914"/>
                  <a:pt x="18645" y="9880"/>
                  <a:pt x="18781" y="9807"/>
                </a:cubicBezTo>
                <a:cubicBezTo>
                  <a:pt x="19181" y="9541"/>
                  <a:pt x="19348" y="9007"/>
                  <a:pt x="19114" y="8607"/>
                </a:cubicBezTo>
                <a:cubicBezTo>
                  <a:pt x="18935" y="8315"/>
                  <a:pt x="18635" y="8144"/>
                  <a:pt x="18327" y="8144"/>
                </a:cubicBezTo>
                <a:cubicBezTo>
                  <a:pt x="18176" y="8144"/>
                  <a:pt x="18022" y="8185"/>
                  <a:pt x="17880" y="8273"/>
                </a:cubicBezTo>
                <a:cubicBezTo>
                  <a:pt x="17613" y="8440"/>
                  <a:pt x="17446" y="8707"/>
                  <a:pt x="17446" y="9040"/>
                </a:cubicBezTo>
                <a:lnTo>
                  <a:pt x="16712" y="9174"/>
                </a:lnTo>
                <a:cubicBezTo>
                  <a:pt x="16612" y="8673"/>
                  <a:pt x="16379" y="8206"/>
                  <a:pt x="16145" y="7806"/>
                </a:cubicBezTo>
                <a:lnTo>
                  <a:pt x="18514" y="6438"/>
                </a:lnTo>
                <a:cubicBezTo>
                  <a:pt x="18701" y="6647"/>
                  <a:pt x="18954" y="6751"/>
                  <a:pt x="19207" y="6751"/>
                </a:cubicBezTo>
                <a:cubicBezTo>
                  <a:pt x="19359" y="6751"/>
                  <a:pt x="19510" y="6714"/>
                  <a:pt x="19648" y="6638"/>
                </a:cubicBezTo>
                <a:cubicBezTo>
                  <a:pt x="20048" y="6372"/>
                  <a:pt x="20215" y="5838"/>
                  <a:pt x="19981" y="5438"/>
                </a:cubicBezTo>
                <a:cubicBezTo>
                  <a:pt x="19825" y="5146"/>
                  <a:pt x="19517" y="4976"/>
                  <a:pt x="19211" y="4976"/>
                </a:cubicBezTo>
                <a:cubicBezTo>
                  <a:pt x="19062" y="4976"/>
                  <a:pt x="18912" y="5016"/>
                  <a:pt x="18781" y="5104"/>
                </a:cubicBezTo>
                <a:cubicBezTo>
                  <a:pt x="18414" y="5304"/>
                  <a:pt x="18214" y="5771"/>
                  <a:pt x="18414" y="6171"/>
                </a:cubicBezTo>
                <a:lnTo>
                  <a:pt x="16012" y="7539"/>
                </a:lnTo>
                <a:cubicBezTo>
                  <a:pt x="15912" y="7306"/>
                  <a:pt x="15745" y="7105"/>
                  <a:pt x="15578" y="6872"/>
                </a:cubicBezTo>
                <a:cubicBezTo>
                  <a:pt x="15478" y="6772"/>
                  <a:pt x="15345" y="6638"/>
                  <a:pt x="15278" y="6538"/>
                </a:cubicBezTo>
                <a:lnTo>
                  <a:pt x="15945" y="5938"/>
                </a:lnTo>
                <a:cubicBezTo>
                  <a:pt x="16120" y="6054"/>
                  <a:pt x="16317" y="6126"/>
                  <a:pt x="16517" y="6126"/>
                </a:cubicBezTo>
                <a:cubicBezTo>
                  <a:pt x="16661" y="6126"/>
                  <a:pt x="16806" y="6089"/>
                  <a:pt x="16946" y="6005"/>
                </a:cubicBezTo>
                <a:cubicBezTo>
                  <a:pt x="17346" y="5771"/>
                  <a:pt x="17513" y="5204"/>
                  <a:pt x="17280" y="4804"/>
                </a:cubicBezTo>
                <a:cubicBezTo>
                  <a:pt x="17100" y="4513"/>
                  <a:pt x="16801" y="4342"/>
                  <a:pt x="16502" y="4342"/>
                </a:cubicBezTo>
                <a:cubicBezTo>
                  <a:pt x="16356" y="4342"/>
                  <a:pt x="16210" y="4383"/>
                  <a:pt x="16079" y="4470"/>
                </a:cubicBezTo>
                <a:cubicBezTo>
                  <a:pt x="15645" y="4704"/>
                  <a:pt x="15478" y="5237"/>
                  <a:pt x="15745" y="5671"/>
                </a:cubicBezTo>
                <a:lnTo>
                  <a:pt x="15011" y="6305"/>
                </a:lnTo>
                <a:cubicBezTo>
                  <a:pt x="14678" y="5971"/>
                  <a:pt x="14311" y="5671"/>
                  <a:pt x="13910" y="5404"/>
                </a:cubicBezTo>
                <a:lnTo>
                  <a:pt x="15278" y="3036"/>
                </a:lnTo>
                <a:cubicBezTo>
                  <a:pt x="15384" y="3080"/>
                  <a:pt x="15494" y="3101"/>
                  <a:pt x="15603" y="3101"/>
                </a:cubicBezTo>
                <a:cubicBezTo>
                  <a:pt x="15906" y="3101"/>
                  <a:pt x="16198" y="2939"/>
                  <a:pt x="16346" y="2669"/>
                </a:cubicBezTo>
                <a:cubicBezTo>
                  <a:pt x="16612" y="2235"/>
                  <a:pt x="16446" y="1702"/>
                  <a:pt x="16012" y="1468"/>
                </a:cubicBezTo>
                <a:cubicBezTo>
                  <a:pt x="15880" y="1380"/>
                  <a:pt x="15735" y="1340"/>
                  <a:pt x="15589" y="1340"/>
                </a:cubicBezTo>
                <a:cubicBezTo>
                  <a:pt x="15290" y="1340"/>
                  <a:pt x="14990" y="1510"/>
                  <a:pt x="14811" y="1802"/>
                </a:cubicBezTo>
                <a:cubicBezTo>
                  <a:pt x="14611" y="2169"/>
                  <a:pt x="14678" y="2669"/>
                  <a:pt x="15011" y="2902"/>
                </a:cubicBezTo>
                <a:lnTo>
                  <a:pt x="13644" y="5304"/>
                </a:lnTo>
                <a:cubicBezTo>
                  <a:pt x="13277" y="5071"/>
                  <a:pt x="12910" y="4904"/>
                  <a:pt x="12476" y="4804"/>
                </a:cubicBezTo>
                <a:lnTo>
                  <a:pt x="12776" y="3536"/>
                </a:lnTo>
                <a:cubicBezTo>
                  <a:pt x="12910" y="3536"/>
                  <a:pt x="13077" y="3503"/>
                  <a:pt x="13177" y="3403"/>
                </a:cubicBezTo>
                <a:cubicBezTo>
                  <a:pt x="13610" y="3169"/>
                  <a:pt x="13777" y="2636"/>
                  <a:pt x="13510" y="2202"/>
                </a:cubicBezTo>
                <a:cubicBezTo>
                  <a:pt x="13349" y="1927"/>
                  <a:pt x="13047" y="1762"/>
                  <a:pt x="12732" y="1762"/>
                </a:cubicBezTo>
                <a:cubicBezTo>
                  <a:pt x="12590" y="1762"/>
                  <a:pt x="12445" y="1796"/>
                  <a:pt x="12309" y="1868"/>
                </a:cubicBezTo>
                <a:cubicBezTo>
                  <a:pt x="11909" y="2135"/>
                  <a:pt x="11742" y="2669"/>
                  <a:pt x="11976" y="3069"/>
                </a:cubicBezTo>
                <a:cubicBezTo>
                  <a:pt x="12109" y="3303"/>
                  <a:pt x="12276" y="3403"/>
                  <a:pt x="12476" y="3503"/>
                </a:cubicBezTo>
                <a:lnTo>
                  <a:pt x="12176" y="4704"/>
                </a:lnTo>
                <a:cubicBezTo>
                  <a:pt x="11742" y="4570"/>
                  <a:pt x="11275" y="4537"/>
                  <a:pt x="10808" y="4537"/>
                </a:cubicBezTo>
                <a:lnTo>
                  <a:pt x="10808" y="1735"/>
                </a:lnTo>
                <a:cubicBezTo>
                  <a:pt x="11242" y="1668"/>
                  <a:pt x="11575" y="1335"/>
                  <a:pt x="11575" y="868"/>
                </a:cubicBezTo>
                <a:cubicBezTo>
                  <a:pt x="11575" y="367"/>
                  <a:pt x="11142" y="0"/>
                  <a:pt x="10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233;p45">
            <a:extLst>
              <a:ext uri="{FF2B5EF4-FFF2-40B4-BE49-F238E27FC236}">
                <a16:creationId xmlns:a16="http://schemas.microsoft.com/office/drawing/2014/main" id="{6A634C05-DD5C-F5B9-E873-18206357CFC4}"/>
              </a:ext>
            </a:extLst>
          </p:cNvPr>
          <p:cNvSpPr/>
          <p:nvPr/>
        </p:nvSpPr>
        <p:spPr>
          <a:xfrm>
            <a:off x="8958319" y="791865"/>
            <a:ext cx="437526" cy="439674"/>
          </a:xfrm>
          <a:custGeom>
            <a:avLst/>
            <a:gdLst/>
            <a:ahLst/>
            <a:cxnLst/>
            <a:rect l="l" t="t" r="r" b="b"/>
            <a:pathLst>
              <a:path w="21450" h="21550" extrusionOk="0">
                <a:moveTo>
                  <a:pt x="10675" y="0"/>
                </a:moveTo>
                <a:cubicBezTo>
                  <a:pt x="10174" y="0"/>
                  <a:pt x="9808" y="401"/>
                  <a:pt x="9808" y="868"/>
                </a:cubicBezTo>
                <a:cubicBezTo>
                  <a:pt x="9808" y="1335"/>
                  <a:pt x="10141" y="1668"/>
                  <a:pt x="10575" y="1735"/>
                </a:cubicBezTo>
                <a:lnTo>
                  <a:pt x="10575" y="4537"/>
                </a:lnTo>
                <a:cubicBezTo>
                  <a:pt x="10008" y="4537"/>
                  <a:pt x="9507" y="4637"/>
                  <a:pt x="9074" y="4737"/>
                </a:cubicBezTo>
                <a:lnTo>
                  <a:pt x="8840" y="4137"/>
                </a:lnTo>
                <a:cubicBezTo>
                  <a:pt x="8907" y="4137"/>
                  <a:pt x="8940" y="4070"/>
                  <a:pt x="8940" y="4070"/>
                </a:cubicBezTo>
                <a:cubicBezTo>
                  <a:pt x="9341" y="3836"/>
                  <a:pt x="9507" y="3303"/>
                  <a:pt x="9274" y="2869"/>
                </a:cubicBezTo>
                <a:cubicBezTo>
                  <a:pt x="9090" y="2594"/>
                  <a:pt x="8780" y="2429"/>
                  <a:pt x="8474" y="2429"/>
                </a:cubicBezTo>
                <a:cubicBezTo>
                  <a:pt x="8336" y="2429"/>
                  <a:pt x="8198" y="2463"/>
                  <a:pt x="8073" y="2536"/>
                </a:cubicBezTo>
                <a:cubicBezTo>
                  <a:pt x="7639" y="2802"/>
                  <a:pt x="7473" y="3336"/>
                  <a:pt x="7739" y="3736"/>
                </a:cubicBezTo>
                <a:cubicBezTo>
                  <a:pt x="7906" y="4037"/>
                  <a:pt x="8240" y="4203"/>
                  <a:pt x="8573" y="4203"/>
                </a:cubicBezTo>
                <a:lnTo>
                  <a:pt x="8773" y="4837"/>
                </a:lnTo>
                <a:cubicBezTo>
                  <a:pt x="8407" y="4971"/>
                  <a:pt x="8073" y="5071"/>
                  <a:pt x="7739" y="5304"/>
                </a:cubicBezTo>
                <a:lnTo>
                  <a:pt x="6338" y="2902"/>
                </a:lnTo>
                <a:cubicBezTo>
                  <a:pt x="6672" y="2636"/>
                  <a:pt x="6772" y="2169"/>
                  <a:pt x="6572" y="1802"/>
                </a:cubicBezTo>
                <a:cubicBezTo>
                  <a:pt x="6393" y="1510"/>
                  <a:pt x="6093" y="1340"/>
                  <a:pt x="5784" y="1340"/>
                </a:cubicBezTo>
                <a:cubicBezTo>
                  <a:pt x="5633" y="1340"/>
                  <a:pt x="5480" y="1380"/>
                  <a:pt x="5338" y="1468"/>
                </a:cubicBezTo>
                <a:cubicBezTo>
                  <a:pt x="4937" y="1702"/>
                  <a:pt x="4771" y="2235"/>
                  <a:pt x="5004" y="2669"/>
                </a:cubicBezTo>
                <a:cubicBezTo>
                  <a:pt x="5176" y="2939"/>
                  <a:pt x="5456" y="3101"/>
                  <a:pt x="5765" y="3101"/>
                </a:cubicBezTo>
                <a:cubicBezTo>
                  <a:pt x="5876" y="3101"/>
                  <a:pt x="5990" y="3080"/>
                  <a:pt x="6105" y="3036"/>
                </a:cubicBezTo>
                <a:lnTo>
                  <a:pt x="7473" y="5404"/>
                </a:lnTo>
                <a:cubicBezTo>
                  <a:pt x="7006" y="5704"/>
                  <a:pt x="6605" y="6038"/>
                  <a:pt x="6238" y="6405"/>
                </a:cubicBezTo>
                <a:lnTo>
                  <a:pt x="5805" y="6138"/>
                </a:lnTo>
                <a:cubicBezTo>
                  <a:pt x="5971" y="5871"/>
                  <a:pt x="6005" y="5504"/>
                  <a:pt x="5838" y="5204"/>
                </a:cubicBezTo>
                <a:cubicBezTo>
                  <a:pt x="5677" y="4929"/>
                  <a:pt x="5375" y="4764"/>
                  <a:pt x="5060" y="4764"/>
                </a:cubicBezTo>
                <a:cubicBezTo>
                  <a:pt x="4917" y="4764"/>
                  <a:pt x="4772" y="4798"/>
                  <a:pt x="4637" y="4871"/>
                </a:cubicBezTo>
                <a:cubicBezTo>
                  <a:pt x="4237" y="5137"/>
                  <a:pt x="4070" y="5671"/>
                  <a:pt x="4304" y="6071"/>
                </a:cubicBezTo>
                <a:cubicBezTo>
                  <a:pt x="4483" y="6363"/>
                  <a:pt x="4782" y="6533"/>
                  <a:pt x="5081" y="6533"/>
                </a:cubicBezTo>
                <a:cubicBezTo>
                  <a:pt x="5227" y="6533"/>
                  <a:pt x="5373" y="6493"/>
                  <a:pt x="5504" y="6405"/>
                </a:cubicBezTo>
                <a:cubicBezTo>
                  <a:pt x="5571" y="6372"/>
                  <a:pt x="5605" y="6372"/>
                  <a:pt x="5605" y="6338"/>
                </a:cubicBezTo>
                <a:lnTo>
                  <a:pt x="6005" y="6638"/>
                </a:lnTo>
                <a:cubicBezTo>
                  <a:pt x="5971" y="6705"/>
                  <a:pt x="5905" y="6772"/>
                  <a:pt x="5838" y="6839"/>
                </a:cubicBezTo>
                <a:cubicBezTo>
                  <a:pt x="5671" y="7039"/>
                  <a:pt x="5504" y="7239"/>
                  <a:pt x="5404" y="7506"/>
                </a:cubicBezTo>
                <a:lnTo>
                  <a:pt x="3003" y="6138"/>
                </a:lnTo>
                <a:cubicBezTo>
                  <a:pt x="3169" y="5704"/>
                  <a:pt x="3003" y="5237"/>
                  <a:pt x="2636" y="5037"/>
                </a:cubicBezTo>
                <a:cubicBezTo>
                  <a:pt x="2511" y="4964"/>
                  <a:pt x="2370" y="4931"/>
                  <a:pt x="2228" y="4931"/>
                </a:cubicBezTo>
                <a:cubicBezTo>
                  <a:pt x="1914" y="4931"/>
                  <a:pt x="1596" y="5095"/>
                  <a:pt x="1435" y="5371"/>
                </a:cubicBezTo>
                <a:cubicBezTo>
                  <a:pt x="1168" y="5805"/>
                  <a:pt x="1335" y="6338"/>
                  <a:pt x="1768" y="6605"/>
                </a:cubicBezTo>
                <a:cubicBezTo>
                  <a:pt x="1896" y="6674"/>
                  <a:pt x="2039" y="6708"/>
                  <a:pt x="2183" y="6708"/>
                </a:cubicBezTo>
                <a:cubicBezTo>
                  <a:pt x="2454" y="6708"/>
                  <a:pt x="2728" y="6590"/>
                  <a:pt x="2903" y="6372"/>
                </a:cubicBezTo>
                <a:lnTo>
                  <a:pt x="5271" y="7773"/>
                </a:lnTo>
                <a:cubicBezTo>
                  <a:pt x="5004" y="8173"/>
                  <a:pt x="4837" y="8607"/>
                  <a:pt x="4737" y="9107"/>
                </a:cubicBezTo>
                <a:lnTo>
                  <a:pt x="4304" y="9007"/>
                </a:lnTo>
                <a:cubicBezTo>
                  <a:pt x="4304" y="8840"/>
                  <a:pt x="4270" y="8707"/>
                  <a:pt x="4170" y="8607"/>
                </a:cubicBezTo>
                <a:cubicBezTo>
                  <a:pt x="4013" y="8315"/>
                  <a:pt x="3721" y="8144"/>
                  <a:pt x="3415" y="8144"/>
                </a:cubicBezTo>
                <a:cubicBezTo>
                  <a:pt x="3265" y="8144"/>
                  <a:pt x="3112" y="8185"/>
                  <a:pt x="2969" y="8273"/>
                </a:cubicBezTo>
                <a:cubicBezTo>
                  <a:pt x="2569" y="8506"/>
                  <a:pt x="2402" y="9040"/>
                  <a:pt x="2636" y="9474"/>
                </a:cubicBezTo>
                <a:cubicBezTo>
                  <a:pt x="2819" y="9749"/>
                  <a:pt x="3129" y="9914"/>
                  <a:pt x="3435" y="9914"/>
                </a:cubicBezTo>
                <a:cubicBezTo>
                  <a:pt x="3574" y="9914"/>
                  <a:pt x="3712" y="9880"/>
                  <a:pt x="3837" y="9807"/>
                </a:cubicBezTo>
                <a:cubicBezTo>
                  <a:pt x="4070" y="9674"/>
                  <a:pt x="4170" y="9507"/>
                  <a:pt x="4237" y="9307"/>
                </a:cubicBezTo>
                <a:lnTo>
                  <a:pt x="4604" y="9374"/>
                </a:lnTo>
                <a:cubicBezTo>
                  <a:pt x="4504" y="9807"/>
                  <a:pt x="4437" y="10208"/>
                  <a:pt x="4437" y="10675"/>
                </a:cubicBezTo>
                <a:lnTo>
                  <a:pt x="1768" y="10675"/>
                </a:lnTo>
                <a:cubicBezTo>
                  <a:pt x="1668" y="10274"/>
                  <a:pt x="1335" y="9941"/>
                  <a:pt x="901" y="9941"/>
                </a:cubicBezTo>
                <a:cubicBezTo>
                  <a:pt x="401" y="9941"/>
                  <a:pt x="1" y="10341"/>
                  <a:pt x="1" y="10808"/>
                </a:cubicBezTo>
                <a:cubicBezTo>
                  <a:pt x="1" y="11308"/>
                  <a:pt x="434" y="11675"/>
                  <a:pt x="901" y="11675"/>
                </a:cubicBezTo>
                <a:cubicBezTo>
                  <a:pt x="1335" y="11675"/>
                  <a:pt x="1668" y="11342"/>
                  <a:pt x="1768" y="10908"/>
                </a:cubicBezTo>
                <a:lnTo>
                  <a:pt x="4437" y="10908"/>
                </a:lnTo>
                <a:cubicBezTo>
                  <a:pt x="4437" y="11375"/>
                  <a:pt x="4504" y="11876"/>
                  <a:pt x="4604" y="12309"/>
                </a:cubicBezTo>
                <a:cubicBezTo>
                  <a:pt x="4422" y="12148"/>
                  <a:pt x="4204" y="12059"/>
                  <a:pt x="3985" y="12059"/>
                </a:cubicBezTo>
                <a:cubicBezTo>
                  <a:pt x="3843" y="12059"/>
                  <a:pt x="3701" y="12097"/>
                  <a:pt x="3570" y="12176"/>
                </a:cubicBezTo>
                <a:cubicBezTo>
                  <a:pt x="3136" y="12409"/>
                  <a:pt x="2969" y="12976"/>
                  <a:pt x="3236" y="13377"/>
                </a:cubicBezTo>
                <a:cubicBezTo>
                  <a:pt x="3393" y="13668"/>
                  <a:pt x="3685" y="13839"/>
                  <a:pt x="3992" y="13839"/>
                </a:cubicBezTo>
                <a:cubicBezTo>
                  <a:pt x="4141" y="13839"/>
                  <a:pt x="4295" y="13798"/>
                  <a:pt x="4437" y="13710"/>
                </a:cubicBezTo>
                <a:cubicBezTo>
                  <a:pt x="4637" y="13577"/>
                  <a:pt x="4804" y="13377"/>
                  <a:pt x="4837" y="13143"/>
                </a:cubicBezTo>
                <a:cubicBezTo>
                  <a:pt x="4937" y="13377"/>
                  <a:pt x="5071" y="13577"/>
                  <a:pt x="5171" y="13844"/>
                </a:cubicBezTo>
                <a:lnTo>
                  <a:pt x="2903" y="15145"/>
                </a:lnTo>
                <a:cubicBezTo>
                  <a:pt x="2706" y="14927"/>
                  <a:pt x="2439" y="14808"/>
                  <a:pt x="2175" y="14808"/>
                </a:cubicBezTo>
                <a:cubicBezTo>
                  <a:pt x="2035" y="14808"/>
                  <a:pt x="1896" y="14842"/>
                  <a:pt x="1768" y="14911"/>
                </a:cubicBezTo>
                <a:cubicBezTo>
                  <a:pt x="1335" y="15178"/>
                  <a:pt x="1168" y="15712"/>
                  <a:pt x="1435" y="16145"/>
                </a:cubicBezTo>
                <a:cubicBezTo>
                  <a:pt x="1596" y="16421"/>
                  <a:pt x="1914" y="16586"/>
                  <a:pt x="2228" y="16586"/>
                </a:cubicBezTo>
                <a:cubicBezTo>
                  <a:pt x="2370" y="16586"/>
                  <a:pt x="2511" y="16552"/>
                  <a:pt x="2636" y="16479"/>
                </a:cubicBezTo>
                <a:cubicBezTo>
                  <a:pt x="3003" y="16245"/>
                  <a:pt x="3169" y="15812"/>
                  <a:pt x="3003" y="15378"/>
                </a:cubicBezTo>
                <a:lnTo>
                  <a:pt x="5304" y="14110"/>
                </a:lnTo>
                <a:cubicBezTo>
                  <a:pt x="5471" y="14377"/>
                  <a:pt x="5671" y="14644"/>
                  <a:pt x="5905" y="14944"/>
                </a:cubicBezTo>
                <a:cubicBezTo>
                  <a:pt x="5971" y="15044"/>
                  <a:pt x="6072" y="15145"/>
                  <a:pt x="6172" y="15211"/>
                </a:cubicBezTo>
                <a:lnTo>
                  <a:pt x="5971" y="15411"/>
                </a:lnTo>
                <a:cubicBezTo>
                  <a:pt x="5814" y="15307"/>
                  <a:pt x="5639" y="15257"/>
                  <a:pt x="5465" y="15257"/>
                </a:cubicBezTo>
                <a:cubicBezTo>
                  <a:pt x="5306" y="15257"/>
                  <a:pt x="5147" y="15298"/>
                  <a:pt x="5004" y="15378"/>
                </a:cubicBezTo>
                <a:cubicBezTo>
                  <a:pt x="4604" y="15645"/>
                  <a:pt x="4437" y="16179"/>
                  <a:pt x="4671" y="16612"/>
                </a:cubicBezTo>
                <a:cubicBezTo>
                  <a:pt x="4854" y="16888"/>
                  <a:pt x="5164" y="17053"/>
                  <a:pt x="5481" y="17053"/>
                </a:cubicBezTo>
                <a:cubicBezTo>
                  <a:pt x="5624" y="17053"/>
                  <a:pt x="5769" y="17019"/>
                  <a:pt x="5905" y="16946"/>
                </a:cubicBezTo>
                <a:cubicBezTo>
                  <a:pt x="6305" y="16679"/>
                  <a:pt x="6472" y="16145"/>
                  <a:pt x="6238" y="15712"/>
                </a:cubicBezTo>
                <a:cubicBezTo>
                  <a:pt x="6238" y="15678"/>
                  <a:pt x="6172" y="15678"/>
                  <a:pt x="6172" y="15645"/>
                </a:cubicBezTo>
                <a:lnTo>
                  <a:pt x="6405" y="15445"/>
                </a:lnTo>
                <a:cubicBezTo>
                  <a:pt x="6739" y="15778"/>
                  <a:pt x="7106" y="16012"/>
                  <a:pt x="7473" y="16279"/>
                </a:cubicBezTo>
                <a:lnTo>
                  <a:pt x="6172" y="18514"/>
                </a:lnTo>
                <a:cubicBezTo>
                  <a:pt x="6066" y="18470"/>
                  <a:pt x="5956" y="18449"/>
                  <a:pt x="5847" y="18449"/>
                </a:cubicBezTo>
                <a:cubicBezTo>
                  <a:pt x="5543" y="18449"/>
                  <a:pt x="5251" y="18610"/>
                  <a:pt x="5104" y="18881"/>
                </a:cubicBezTo>
                <a:cubicBezTo>
                  <a:pt x="4837" y="19314"/>
                  <a:pt x="5004" y="19848"/>
                  <a:pt x="5438" y="20115"/>
                </a:cubicBezTo>
                <a:cubicBezTo>
                  <a:pt x="5563" y="20188"/>
                  <a:pt x="5704" y="20222"/>
                  <a:pt x="5846" y="20222"/>
                </a:cubicBezTo>
                <a:cubicBezTo>
                  <a:pt x="6159" y="20222"/>
                  <a:pt x="6478" y="20057"/>
                  <a:pt x="6639" y="19781"/>
                </a:cubicBezTo>
                <a:cubicBezTo>
                  <a:pt x="6839" y="19381"/>
                  <a:pt x="6772" y="18881"/>
                  <a:pt x="6438" y="18647"/>
                </a:cubicBezTo>
                <a:lnTo>
                  <a:pt x="7739" y="16379"/>
                </a:lnTo>
                <a:cubicBezTo>
                  <a:pt x="8073" y="16612"/>
                  <a:pt x="8440" y="16712"/>
                  <a:pt x="8807" y="16846"/>
                </a:cubicBezTo>
                <a:lnTo>
                  <a:pt x="8640" y="17313"/>
                </a:lnTo>
                <a:cubicBezTo>
                  <a:pt x="8473" y="17313"/>
                  <a:pt x="8306" y="17346"/>
                  <a:pt x="8140" y="17446"/>
                </a:cubicBezTo>
                <a:cubicBezTo>
                  <a:pt x="7739" y="17680"/>
                  <a:pt x="7573" y="18213"/>
                  <a:pt x="7806" y="18647"/>
                </a:cubicBezTo>
                <a:cubicBezTo>
                  <a:pt x="7990" y="18922"/>
                  <a:pt x="8300" y="19087"/>
                  <a:pt x="8606" y="19087"/>
                </a:cubicBezTo>
                <a:cubicBezTo>
                  <a:pt x="8744" y="19087"/>
                  <a:pt x="8882" y="19053"/>
                  <a:pt x="9007" y="18981"/>
                </a:cubicBezTo>
                <a:cubicBezTo>
                  <a:pt x="9441" y="18714"/>
                  <a:pt x="9607" y="18180"/>
                  <a:pt x="9341" y="17780"/>
                </a:cubicBezTo>
                <a:cubicBezTo>
                  <a:pt x="9274" y="17613"/>
                  <a:pt x="9107" y="17480"/>
                  <a:pt x="8940" y="17379"/>
                </a:cubicBezTo>
                <a:lnTo>
                  <a:pt x="9074" y="16979"/>
                </a:lnTo>
                <a:cubicBezTo>
                  <a:pt x="9574" y="17113"/>
                  <a:pt x="10108" y="17179"/>
                  <a:pt x="10641" y="17213"/>
                </a:cubicBezTo>
                <a:lnTo>
                  <a:pt x="10641" y="19815"/>
                </a:lnTo>
                <a:cubicBezTo>
                  <a:pt x="10241" y="19881"/>
                  <a:pt x="9908" y="20215"/>
                  <a:pt x="9908" y="20682"/>
                </a:cubicBezTo>
                <a:cubicBezTo>
                  <a:pt x="9908" y="21182"/>
                  <a:pt x="10308" y="21549"/>
                  <a:pt x="10775" y="21549"/>
                </a:cubicBezTo>
                <a:cubicBezTo>
                  <a:pt x="11275" y="21549"/>
                  <a:pt x="11642" y="21149"/>
                  <a:pt x="11642" y="20682"/>
                </a:cubicBezTo>
                <a:cubicBezTo>
                  <a:pt x="11642" y="20215"/>
                  <a:pt x="11309" y="19881"/>
                  <a:pt x="10908" y="19815"/>
                </a:cubicBezTo>
                <a:lnTo>
                  <a:pt x="10908" y="17213"/>
                </a:lnTo>
                <a:cubicBezTo>
                  <a:pt x="11442" y="17213"/>
                  <a:pt x="11942" y="17146"/>
                  <a:pt x="12443" y="17013"/>
                </a:cubicBezTo>
                <a:lnTo>
                  <a:pt x="12509" y="17446"/>
                </a:lnTo>
                <a:cubicBezTo>
                  <a:pt x="12476" y="17446"/>
                  <a:pt x="12443" y="17480"/>
                  <a:pt x="12409" y="17513"/>
                </a:cubicBezTo>
                <a:cubicBezTo>
                  <a:pt x="11976" y="17780"/>
                  <a:pt x="11809" y="18313"/>
                  <a:pt x="12076" y="18714"/>
                </a:cubicBezTo>
                <a:cubicBezTo>
                  <a:pt x="12233" y="19005"/>
                  <a:pt x="12525" y="19176"/>
                  <a:pt x="12831" y="19176"/>
                </a:cubicBezTo>
                <a:cubicBezTo>
                  <a:pt x="12981" y="19176"/>
                  <a:pt x="13134" y="19135"/>
                  <a:pt x="13277" y="19047"/>
                </a:cubicBezTo>
                <a:cubicBezTo>
                  <a:pt x="13677" y="18814"/>
                  <a:pt x="13844" y="18280"/>
                  <a:pt x="13610" y="17846"/>
                </a:cubicBezTo>
                <a:cubicBezTo>
                  <a:pt x="13443" y="17546"/>
                  <a:pt x="13143" y="17379"/>
                  <a:pt x="12810" y="17379"/>
                </a:cubicBezTo>
                <a:lnTo>
                  <a:pt x="12676" y="16946"/>
                </a:lnTo>
                <a:cubicBezTo>
                  <a:pt x="13077" y="16812"/>
                  <a:pt x="13443" y="16646"/>
                  <a:pt x="13810" y="16445"/>
                </a:cubicBezTo>
                <a:lnTo>
                  <a:pt x="15111" y="18680"/>
                </a:lnTo>
                <a:cubicBezTo>
                  <a:pt x="14778" y="18981"/>
                  <a:pt x="14678" y="19448"/>
                  <a:pt x="14911" y="19815"/>
                </a:cubicBezTo>
                <a:cubicBezTo>
                  <a:pt x="15072" y="20090"/>
                  <a:pt x="15375" y="20255"/>
                  <a:pt x="15689" y="20255"/>
                </a:cubicBezTo>
                <a:cubicBezTo>
                  <a:pt x="15832" y="20255"/>
                  <a:pt x="15977" y="20221"/>
                  <a:pt x="16112" y="20148"/>
                </a:cubicBezTo>
                <a:cubicBezTo>
                  <a:pt x="16512" y="19881"/>
                  <a:pt x="16679" y="19348"/>
                  <a:pt x="16446" y="18947"/>
                </a:cubicBezTo>
                <a:cubicBezTo>
                  <a:pt x="16298" y="18651"/>
                  <a:pt x="16003" y="18483"/>
                  <a:pt x="15685" y="18483"/>
                </a:cubicBezTo>
                <a:cubicBezTo>
                  <a:pt x="15573" y="18483"/>
                  <a:pt x="15458" y="18504"/>
                  <a:pt x="15345" y="18547"/>
                </a:cubicBezTo>
                <a:lnTo>
                  <a:pt x="14077" y="16312"/>
                </a:lnTo>
                <a:cubicBezTo>
                  <a:pt x="14511" y="16012"/>
                  <a:pt x="14978" y="15645"/>
                  <a:pt x="15345" y="15278"/>
                </a:cubicBezTo>
                <a:lnTo>
                  <a:pt x="15812" y="15678"/>
                </a:lnTo>
                <a:cubicBezTo>
                  <a:pt x="15612" y="15978"/>
                  <a:pt x="15612" y="16312"/>
                  <a:pt x="15778" y="16646"/>
                </a:cubicBezTo>
                <a:cubicBezTo>
                  <a:pt x="15939" y="16921"/>
                  <a:pt x="16258" y="17086"/>
                  <a:pt x="16571" y="17086"/>
                </a:cubicBezTo>
                <a:cubicBezTo>
                  <a:pt x="16713" y="17086"/>
                  <a:pt x="16854" y="17052"/>
                  <a:pt x="16979" y="16979"/>
                </a:cubicBezTo>
                <a:cubicBezTo>
                  <a:pt x="17413" y="16712"/>
                  <a:pt x="17580" y="16179"/>
                  <a:pt x="17313" y="15778"/>
                </a:cubicBezTo>
                <a:cubicBezTo>
                  <a:pt x="17156" y="15487"/>
                  <a:pt x="16849" y="15316"/>
                  <a:pt x="16543" y="15316"/>
                </a:cubicBezTo>
                <a:cubicBezTo>
                  <a:pt x="16393" y="15316"/>
                  <a:pt x="16243" y="15357"/>
                  <a:pt x="16112" y="15445"/>
                </a:cubicBezTo>
                <a:cubicBezTo>
                  <a:pt x="16079" y="15445"/>
                  <a:pt x="16079" y="15478"/>
                  <a:pt x="16012" y="15478"/>
                </a:cubicBezTo>
                <a:lnTo>
                  <a:pt x="15512" y="15044"/>
                </a:lnTo>
                <a:cubicBezTo>
                  <a:pt x="15778" y="14778"/>
                  <a:pt x="15979" y="14477"/>
                  <a:pt x="16145" y="14177"/>
                </a:cubicBezTo>
                <a:lnTo>
                  <a:pt x="18447" y="15478"/>
                </a:lnTo>
                <a:cubicBezTo>
                  <a:pt x="18280" y="15878"/>
                  <a:pt x="18447" y="16345"/>
                  <a:pt x="18814" y="16546"/>
                </a:cubicBezTo>
                <a:cubicBezTo>
                  <a:pt x="18956" y="16633"/>
                  <a:pt x="19110" y="16674"/>
                  <a:pt x="19259" y="16674"/>
                </a:cubicBezTo>
                <a:cubicBezTo>
                  <a:pt x="19566" y="16674"/>
                  <a:pt x="19858" y="16503"/>
                  <a:pt x="20015" y="16212"/>
                </a:cubicBezTo>
                <a:cubicBezTo>
                  <a:pt x="20282" y="15812"/>
                  <a:pt x="20115" y="15278"/>
                  <a:pt x="19681" y="15011"/>
                </a:cubicBezTo>
                <a:cubicBezTo>
                  <a:pt x="19544" y="14936"/>
                  <a:pt x="19387" y="14899"/>
                  <a:pt x="19233" y="14899"/>
                </a:cubicBezTo>
                <a:cubicBezTo>
                  <a:pt x="18977" y="14899"/>
                  <a:pt x="18726" y="15003"/>
                  <a:pt x="18580" y="15211"/>
                </a:cubicBezTo>
                <a:lnTo>
                  <a:pt x="16279" y="13944"/>
                </a:lnTo>
                <a:cubicBezTo>
                  <a:pt x="16512" y="13477"/>
                  <a:pt x="16746" y="12943"/>
                  <a:pt x="16846" y="12443"/>
                </a:cubicBezTo>
                <a:lnTo>
                  <a:pt x="17413" y="12609"/>
                </a:lnTo>
                <a:cubicBezTo>
                  <a:pt x="17413" y="12776"/>
                  <a:pt x="17446" y="12943"/>
                  <a:pt x="17513" y="13110"/>
                </a:cubicBezTo>
                <a:cubicBezTo>
                  <a:pt x="17697" y="13385"/>
                  <a:pt x="18007" y="13550"/>
                  <a:pt x="18323" y="13550"/>
                </a:cubicBezTo>
                <a:cubicBezTo>
                  <a:pt x="18467" y="13550"/>
                  <a:pt x="18612" y="13516"/>
                  <a:pt x="18747" y="13443"/>
                </a:cubicBezTo>
                <a:cubicBezTo>
                  <a:pt x="19148" y="13176"/>
                  <a:pt x="19314" y="12643"/>
                  <a:pt x="19081" y="12209"/>
                </a:cubicBezTo>
                <a:cubicBezTo>
                  <a:pt x="18897" y="11934"/>
                  <a:pt x="18587" y="11769"/>
                  <a:pt x="18270" y="11769"/>
                </a:cubicBezTo>
                <a:cubicBezTo>
                  <a:pt x="18127" y="11769"/>
                  <a:pt x="17982" y="11803"/>
                  <a:pt x="17847" y="11876"/>
                </a:cubicBezTo>
                <a:cubicBezTo>
                  <a:pt x="17680" y="11976"/>
                  <a:pt x="17580" y="12142"/>
                  <a:pt x="17480" y="12309"/>
                </a:cubicBezTo>
                <a:lnTo>
                  <a:pt x="16946" y="12142"/>
                </a:lnTo>
                <a:cubicBezTo>
                  <a:pt x="16979" y="11842"/>
                  <a:pt x="17013" y="11609"/>
                  <a:pt x="17013" y="11308"/>
                </a:cubicBezTo>
                <a:lnTo>
                  <a:pt x="17013" y="11008"/>
                </a:lnTo>
                <a:lnTo>
                  <a:pt x="19681" y="11008"/>
                </a:lnTo>
                <a:cubicBezTo>
                  <a:pt x="19781" y="11442"/>
                  <a:pt x="20115" y="11775"/>
                  <a:pt x="20582" y="11775"/>
                </a:cubicBezTo>
                <a:cubicBezTo>
                  <a:pt x="21082" y="11775"/>
                  <a:pt x="21449" y="11342"/>
                  <a:pt x="21449" y="10875"/>
                </a:cubicBezTo>
                <a:cubicBezTo>
                  <a:pt x="21382" y="10341"/>
                  <a:pt x="21016" y="9941"/>
                  <a:pt x="20515" y="9941"/>
                </a:cubicBezTo>
                <a:cubicBezTo>
                  <a:pt x="20048" y="9941"/>
                  <a:pt x="19715" y="10274"/>
                  <a:pt x="19648" y="10675"/>
                </a:cubicBezTo>
                <a:lnTo>
                  <a:pt x="16979" y="10675"/>
                </a:lnTo>
                <a:cubicBezTo>
                  <a:pt x="16979" y="10274"/>
                  <a:pt x="16879" y="9841"/>
                  <a:pt x="16813" y="9474"/>
                </a:cubicBezTo>
                <a:lnTo>
                  <a:pt x="17480" y="9340"/>
                </a:lnTo>
                <a:cubicBezTo>
                  <a:pt x="17480" y="9374"/>
                  <a:pt x="17513" y="9440"/>
                  <a:pt x="17546" y="9474"/>
                </a:cubicBezTo>
                <a:cubicBezTo>
                  <a:pt x="17730" y="9749"/>
                  <a:pt x="18040" y="9914"/>
                  <a:pt x="18357" y="9914"/>
                </a:cubicBezTo>
                <a:cubicBezTo>
                  <a:pt x="18500" y="9914"/>
                  <a:pt x="18645" y="9880"/>
                  <a:pt x="18781" y="9807"/>
                </a:cubicBezTo>
                <a:cubicBezTo>
                  <a:pt x="19181" y="9541"/>
                  <a:pt x="19348" y="9007"/>
                  <a:pt x="19114" y="8607"/>
                </a:cubicBezTo>
                <a:cubicBezTo>
                  <a:pt x="18935" y="8315"/>
                  <a:pt x="18635" y="8144"/>
                  <a:pt x="18327" y="8144"/>
                </a:cubicBezTo>
                <a:cubicBezTo>
                  <a:pt x="18176" y="8144"/>
                  <a:pt x="18022" y="8185"/>
                  <a:pt x="17880" y="8273"/>
                </a:cubicBezTo>
                <a:cubicBezTo>
                  <a:pt x="17613" y="8440"/>
                  <a:pt x="17446" y="8707"/>
                  <a:pt x="17446" y="9040"/>
                </a:cubicBezTo>
                <a:lnTo>
                  <a:pt x="16712" y="9174"/>
                </a:lnTo>
                <a:cubicBezTo>
                  <a:pt x="16612" y="8673"/>
                  <a:pt x="16379" y="8206"/>
                  <a:pt x="16145" y="7806"/>
                </a:cubicBezTo>
                <a:lnTo>
                  <a:pt x="18514" y="6438"/>
                </a:lnTo>
                <a:cubicBezTo>
                  <a:pt x="18701" y="6647"/>
                  <a:pt x="18954" y="6751"/>
                  <a:pt x="19207" y="6751"/>
                </a:cubicBezTo>
                <a:cubicBezTo>
                  <a:pt x="19359" y="6751"/>
                  <a:pt x="19510" y="6714"/>
                  <a:pt x="19648" y="6638"/>
                </a:cubicBezTo>
                <a:cubicBezTo>
                  <a:pt x="20048" y="6372"/>
                  <a:pt x="20215" y="5838"/>
                  <a:pt x="19981" y="5438"/>
                </a:cubicBezTo>
                <a:cubicBezTo>
                  <a:pt x="19825" y="5146"/>
                  <a:pt x="19517" y="4976"/>
                  <a:pt x="19211" y="4976"/>
                </a:cubicBezTo>
                <a:cubicBezTo>
                  <a:pt x="19062" y="4976"/>
                  <a:pt x="18912" y="5016"/>
                  <a:pt x="18781" y="5104"/>
                </a:cubicBezTo>
                <a:cubicBezTo>
                  <a:pt x="18414" y="5304"/>
                  <a:pt x="18214" y="5771"/>
                  <a:pt x="18414" y="6171"/>
                </a:cubicBezTo>
                <a:lnTo>
                  <a:pt x="16012" y="7539"/>
                </a:lnTo>
                <a:cubicBezTo>
                  <a:pt x="15912" y="7306"/>
                  <a:pt x="15745" y="7105"/>
                  <a:pt x="15578" y="6872"/>
                </a:cubicBezTo>
                <a:cubicBezTo>
                  <a:pt x="15478" y="6772"/>
                  <a:pt x="15345" y="6638"/>
                  <a:pt x="15278" y="6538"/>
                </a:cubicBezTo>
                <a:lnTo>
                  <a:pt x="15945" y="5938"/>
                </a:lnTo>
                <a:cubicBezTo>
                  <a:pt x="16120" y="6054"/>
                  <a:pt x="16317" y="6126"/>
                  <a:pt x="16517" y="6126"/>
                </a:cubicBezTo>
                <a:cubicBezTo>
                  <a:pt x="16661" y="6126"/>
                  <a:pt x="16806" y="6089"/>
                  <a:pt x="16946" y="6005"/>
                </a:cubicBezTo>
                <a:cubicBezTo>
                  <a:pt x="17346" y="5771"/>
                  <a:pt x="17513" y="5204"/>
                  <a:pt x="17280" y="4804"/>
                </a:cubicBezTo>
                <a:cubicBezTo>
                  <a:pt x="17100" y="4513"/>
                  <a:pt x="16801" y="4342"/>
                  <a:pt x="16502" y="4342"/>
                </a:cubicBezTo>
                <a:cubicBezTo>
                  <a:pt x="16356" y="4342"/>
                  <a:pt x="16210" y="4383"/>
                  <a:pt x="16079" y="4470"/>
                </a:cubicBezTo>
                <a:cubicBezTo>
                  <a:pt x="15645" y="4704"/>
                  <a:pt x="15478" y="5237"/>
                  <a:pt x="15745" y="5671"/>
                </a:cubicBezTo>
                <a:lnTo>
                  <a:pt x="15011" y="6305"/>
                </a:lnTo>
                <a:cubicBezTo>
                  <a:pt x="14678" y="5971"/>
                  <a:pt x="14311" y="5671"/>
                  <a:pt x="13910" y="5404"/>
                </a:cubicBezTo>
                <a:lnTo>
                  <a:pt x="15278" y="3036"/>
                </a:lnTo>
                <a:cubicBezTo>
                  <a:pt x="15384" y="3080"/>
                  <a:pt x="15494" y="3101"/>
                  <a:pt x="15603" y="3101"/>
                </a:cubicBezTo>
                <a:cubicBezTo>
                  <a:pt x="15906" y="3101"/>
                  <a:pt x="16198" y="2939"/>
                  <a:pt x="16346" y="2669"/>
                </a:cubicBezTo>
                <a:cubicBezTo>
                  <a:pt x="16612" y="2235"/>
                  <a:pt x="16446" y="1702"/>
                  <a:pt x="16012" y="1468"/>
                </a:cubicBezTo>
                <a:cubicBezTo>
                  <a:pt x="15880" y="1380"/>
                  <a:pt x="15735" y="1340"/>
                  <a:pt x="15589" y="1340"/>
                </a:cubicBezTo>
                <a:cubicBezTo>
                  <a:pt x="15290" y="1340"/>
                  <a:pt x="14990" y="1510"/>
                  <a:pt x="14811" y="1802"/>
                </a:cubicBezTo>
                <a:cubicBezTo>
                  <a:pt x="14611" y="2169"/>
                  <a:pt x="14678" y="2669"/>
                  <a:pt x="15011" y="2902"/>
                </a:cubicBezTo>
                <a:lnTo>
                  <a:pt x="13644" y="5304"/>
                </a:lnTo>
                <a:cubicBezTo>
                  <a:pt x="13277" y="5071"/>
                  <a:pt x="12910" y="4904"/>
                  <a:pt x="12476" y="4804"/>
                </a:cubicBezTo>
                <a:lnTo>
                  <a:pt x="12776" y="3536"/>
                </a:lnTo>
                <a:cubicBezTo>
                  <a:pt x="12910" y="3536"/>
                  <a:pt x="13077" y="3503"/>
                  <a:pt x="13177" y="3403"/>
                </a:cubicBezTo>
                <a:cubicBezTo>
                  <a:pt x="13610" y="3169"/>
                  <a:pt x="13777" y="2636"/>
                  <a:pt x="13510" y="2202"/>
                </a:cubicBezTo>
                <a:cubicBezTo>
                  <a:pt x="13349" y="1927"/>
                  <a:pt x="13047" y="1762"/>
                  <a:pt x="12732" y="1762"/>
                </a:cubicBezTo>
                <a:cubicBezTo>
                  <a:pt x="12590" y="1762"/>
                  <a:pt x="12445" y="1796"/>
                  <a:pt x="12309" y="1868"/>
                </a:cubicBezTo>
                <a:cubicBezTo>
                  <a:pt x="11909" y="2135"/>
                  <a:pt x="11742" y="2669"/>
                  <a:pt x="11976" y="3069"/>
                </a:cubicBezTo>
                <a:cubicBezTo>
                  <a:pt x="12109" y="3303"/>
                  <a:pt x="12276" y="3403"/>
                  <a:pt x="12476" y="3503"/>
                </a:cubicBezTo>
                <a:lnTo>
                  <a:pt x="12176" y="4704"/>
                </a:lnTo>
                <a:cubicBezTo>
                  <a:pt x="11742" y="4570"/>
                  <a:pt x="11275" y="4537"/>
                  <a:pt x="10808" y="4537"/>
                </a:cubicBezTo>
                <a:lnTo>
                  <a:pt x="10808" y="1735"/>
                </a:lnTo>
                <a:cubicBezTo>
                  <a:pt x="11242" y="1668"/>
                  <a:pt x="11575" y="1335"/>
                  <a:pt x="11575" y="868"/>
                </a:cubicBezTo>
                <a:cubicBezTo>
                  <a:pt x="11575" y="367"/>
                  <a:pt x="11142" y="0"/>
                  <a:pt x="10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233;p45">
            <a:extLst>
              <a:ext uri="{FF2B5EF4-FFF2-40B4-BE49-F238E27FC236}">
                <a16:creationId xmlns:a16="http://schemas.microsoft.com/office/drawing/2014/main" id="{58AE8395-3E45-01F1-053E-2FBE03E53812}"/>
              </a:ext>
            </a:extLst>
          </p:cNvPr>
          <p:cNvSpPr/>
          <p:nvPr/>
        </p:nvSpPr>
        <p:spPr>
          <a:xfrm>
            <a:off x="8172398" y="696871"/>
            <a:ext cx="437526" cy="439674"/>
          </a:xfrm>
          <a:custGeom>
            <a:avLst/>
            <a:gdLst/>
            <a:ahLst/>
            <a:cxnLst/>
            <a:rect l="l" t="t" r="r" b="b"/>
            <a:pathLst>
              <a:path w="21450" h="21550" extrusionOk="0">
                <a:moveTo>
                  <a:pt x="10675" y="0"/>
                </a:moveTo>
                <a:cubicBezTo>
                  <a:pt x="10174" y="0"/>
                  <a:pt x="9808" y="401"/>
                  <a:pt x="9808" y="868"/>
                </a:cubicBezTo>
                <a:cubicBezTo>
                  <a:pt x="9808" y="1335"/>
                  <a:pt x="10141" y="1668"/>
                  <a:pt x="10575" y="1735"/>
                </a:cubicBezTo>
                <a:lnTo>
                  <a:pt x="10575" y="4537"/>
                </a:lnTo>
                <a:cubicBezTo>
                  <a:pt x="10008" y="4537"/>
                  <a:pt x="9507" y="4637"/>
                  <a:pt x="9074" y="4737"/>
                </a:cubicBezTo>
                <a:lnTo>
                  <a:pt x="8840" y="4137"/>
                </a:lnTo>
                <a:cubicBezTo>
                  <a:pt x="8907" y="4137"/>
                  <a:pt x="8940" y="4070"/>
                  <a:pt x="8940" y="4070"/>
                </a:cubicBezTo>
                <a:cubicBezTo>
                  <a:pt x="9341" y="3836"/>
                  <a:pt x="9507" y="3303"/>
                  <a:pt x="9274" y="2869"/>
                </a:cubicBezTo>
                <a:cubicBezTo>
                  <a:pt x="9090" y="2594"/>
                  <a:pt x="8780" y="2429"/>
                  <a:pt x="8474" y="2429"/>
                </a:cubicBezTo>
                <a:cubicBezTo>
                  <a:pt x="8336" y="2429"/>
                  <a:pt x="8198" y="2463"/>
                  <a:pt x="8073" y="2536"/>
                </a:cubicBezTo>
                <a:cubicBezTo>
                  <a:pt x="7639" y="2802"/>
                  <a:pt x="7473" y="3336"/>
                  <a:pt x="7739" y="3736"/>
                </a:cubicBezTo>
                <a:cubicBezTo>
                  <a:pt x="7906" y="4037"/>
                  <a:pt x="8240" y="4203"/>
                  <a:pt x="8573" y="4203"/>
                </a:cubicBezTo>
                <a:lnTo>
                  <a:pt x="8773" y="4837"/>
                </a:lnTo>
                <a:cubicBezTo>
                  <a:pt x="8407" y="4971"/>
                  <a:pt x="8073" y="5071"/>
                  <a:pt x="7739" y="5304"/>
                </a:cubicBezTo>
                <a:lnTo>
                  <a:pt x="6338" y="2902"/>
                </a:lnTo>
                <a:cubicBezTo>
                  <a:pt x="6672" y="2636"/>
                  <a:pt x="6772" y="2169"/>
                  <a:pt x="6572" y="1802"/>
                </a:cubicBezTo>
                <a:cubicBezTo>
                  <a:pt x="6393" y="1510"/>
                  <a:pt x="6093" y="1340"/>
                  <a:pt x="5784" y="1340"/>
                </a:cubicBezTo>
                <a:cubicBezTo>
                  <a:pt x="5633" y="1340"/>
                  <a:pt x="5480" y="1380"/>
                  <a:pt x="5338" y="1468"/>
                </a:cubicBezTo>
                <a:cubicBezTo>
                  <a:pt x="4937" y="1702"/>
                  <a:pt x="4771" y="2235"/>
                  <a:pt x="5004" y="2669"/>
                </a:cubicBezTo>
                <a:cubicBezTo>
                  <a:pt x="5176" y="2939"/>
                  <a:pt x="5456" y="3101"/>
                  <a:pt x="5765" y="3101"/>
                </a:cubicBezTo>
                <a:cubicBezTo>
                  <a:pt x="5876" y="3101"/>
                  <a:pt x="5990" y="3080"/>
                  <a:pt x="6105" y="3036"/>
                </a:cubicBezTo>
                <a:lnTo>
                  <a:pt x="7473" y="5404"/>
                </a:lnTo>
                <a:cubicBezTo>
                  <a:pt x="7006" y="5704"/>
                  <a:pt x="6605" y="6038"/>
                  <a:pt x="6238" y="6405"/>
                </a:cubicBezTo>
                <a:lnTo>
                  <a:pt x="5805" y="6138"/>
                </a:lnTo>
                <a:cubicBezTo>
                  <a:pt x="5971" y="5871"/>
                  <a:pt x="6005" y="5504"/>
                  <a:pt x="5838" y="5204"/>
                </a:cubicBezTo>
                <a:cubicBezTo>
                  <a:pt x="5677" y="4929"/>
                  <a:pt x="5375" y="4764"/>
                  <a:pt x="5060" y="4764"/>
                </a:cubicBezTo>
                <a:cubicBezTo>
                  <a:pt x="4917" y="4764"/>
                  <a:pt x="4772" y="4798"/>
                  <a:pt x="4637" y="4871"/>
                </a:cubicBezTo>
                <a:cubicBezTo>
                  <a:pt x="4237" y="5137"/>
                  <a:pt x="4070" y="5671"/>
                  <a:pt x="4304" y="6071"/>
                </a:cubicBezTo>
                <a:cubicBezTo>
                  <a:pt x="4483" y="6363"/>
                  <a:pt x="4782" y="6533"/>
                  <a:pt x="5081" y="6533"/>
                </a:cubicBezTo>
                <a:cubicBezTo>
                  <a:pt x="5227" y="6533"/>
                  <a:pt x="5373" y="6493"/>
                  <a:pt x="5504" y="6405"/>
                </a:cubicBezTo>
                <a:cubicBezTo>
                  <a:pt x="5571" y="6372"/>
                  <a:pt x="5605" y="6372"/>
                  <a:pt x="5605" y="6338"/>
                </a:cubicBezTo>
                <a:lnTo>
                  <a:pt x="6005" y="6638"/>
                </a:lnTo>
                <a:cubicBezTo>
                  <a:pt x="5971" y="6705"/>
                  <a:pt x="5905" y="6772"/>
                  <a:pt x="5838" y="6839"/>
                </a:cubicBezTo>
                <a:cubicBezTo>
                  <a:pt x="5671" y="7039"/>
                  <a:pt x="5504" y="7239"/>
                  <a:pt x="5404" y="7506"/>
                </a:cubicBezTo>
                <a:lnTo>
                  <a:pt x="3003" y="6138"/>
                </a:lnTo>
                <a:cubicBezTo>
                  <a:pt x="3169" y="5704"/>
                  <a:pt x="3003" y="5237"/>
                  <a:pt x="2636" y="5037"/>
                </a:cubicBezTo>
                <a:cubicBezTo>
                  <a:pt x="2511" y="4964"/>
                  <a:pt x="2370" y="4931"/>
                  <a:pt x="2228" y="4931"/>
                </a:cubicBezTo>
                <a:cubicBezTo>
                  <a:pt x="1914" y="4931"/>
                  <a:pt x="1596" y="5095"/>
                  <a:pt x="1435" y="5371"/>
                </a:cubicBezTo>
                <a:cubicBezTo>
                  <a:pt x="1168" y="5805"/>
                  <a:pt x="1335" y="6338"/>
                  <a:pt x="1768" y="6605"/>
                </a:cubicBezTo>
                <a:cubicBezTo>
                  <a:pt x="1896" y="6674"/>
                  <a:pt x="2039" y="6708"/>
                  <a:pt x="2183" y="6708"/>
                </a:cubicBezTo>
                <a:cubicBezTo>
                  <a:pt x="2454" y="6708"/>
                  <a:pt x="2728" y="6590"/>
                  <a:pt x="2903" y="6372"/>
                </a:cubicBezTo>
                <a:lnTo>
                  <a:pt x="5271" y="7773"/>
                </a:lnTo>
                <a:cubicBezTo>
                  <a:pt x="5004" y="8173"/>
                  <a:pt x="4837" y="8607"/>
                  <a:pt x="4737" y="9107"/>
                </a:cubicBezTo>
                <a:lnTo>
                  <a:pt x="4304" y="9007"/>
                </a:lnTo>
                <a:cubicBezTo>
                  <a:pt x="4304" y="8840"/>
                  <a:pt x="4270" y="8707"/>
                  <a:pt x="4170" y="8607"/>
                </a:cubicBezTo>
                <a:cubicBezTo>
                  <a:pt x="4013" y="8315"/>
                  <a:pt x="3721" y="8144"/>
                  <a:pt x="3415" y="8144"/>
                </a:cubicBezTo>
                <a:cubicBezTo>
                  <a:pt x="3265" y="8144"/>
                  <a:pt x="3112" y="8185"/>
                  <a:pt x="2969" y="8273"/>
                </a:cubicBezTo>
                <a:cubicBezTo>
                  <a:pt x="2569" y="8506"/>
                  <a:pt x="2402" y="9040"/>
                  <a:pt x="2636" y="9474"/>
                </a:cubicBezTo>
                <a:cubicBezTo>
                  <a:pt x="2819" y="9749"/>
                  <a:pt x="3129" y="9914"/>
                  <a:pt x="3435" y="9914"/>
                </a:cubicBezTo>
                <a:cubicBezTo>
                  <a:pt x="3574" y="9914"/>
                  <a:pt x="3712" y="9880"/>
                  <a:pt x="3837" y="9807"/>
                </a:cubicBezTo>
                <a:cubicBezTo>
                  <a:pt x="4070" y="9674"/>
                  <a:pt x="4170" y="9507"/>
                  <a:pt x="4237" y="9307"/>
                </a:cubicBezTo>
                <a:lnTo>
                  <a:pt x="4604" y="9374"/>
                </a:lnTo>
                <a:cubicBezTo>
                  <a:pt x="4504" y="9807"/>
                  <a:pt x="4437" y="10208"/>
                  <a:pt x="4437" y="10675"/>
                </a:cubicBezTo>
                <a:lnTo>
                  <a:pt x="1768" y="10675"/>
                </a:lnTo>
                <a:cubicBezTo>
                  <a:pt x="1668" y="10274"/>
                  <a:pt x="1335" y="9941"/>
                  <a:pt x="901" y="9941"/>
                </a:cubicBezTo>
                <a:cubicBezTo>
                  <a:pt x="401" y="9941"/>
                  <a:pt x="1" y="10341"/>
                  <a:pt x="1" y="10808"/>
                </a:cubicBezTo>
                <a:cubicBezTo>
                  <a:pt x="1" y="11308"/>
                  <a:pt x="434" y="11675"/>
                  <a:pt x="901" y="11675"/>
                </a:cubicBezTo>
                <a:cubicBezTo>
                  <a:pt x="1335" y="11675"/>
                  <a:pt x="1668" y="11342"/>
                  <a:pt x="1768" y="10908"/>
                </a:cubicBezTo>
                <a:lnTo>
                  <a:pt x="4437" y="10908"/>
                </a:lnTo>
                <a:cubicBezTo>
                  <a:pt x="4437" y="11375"/>
                  <a:pt x="4504" y="11876"/>
                  <a:pt x="4604" y="12309"/>
                </a:cubicBezTo>
                <a:cubicBezTo>
                  <a:pt x="4422" y="12148"/>
                  <a:pt x="4204" y="12059"/>
                  <a:pt x="3985" y="12059"/>
                </a:cubicBezTo>
                <a:cubicBezTo>
                  <a:pt x="3843" y="12059"/>
                  <a:pt x="3701" y="12097"/>
                  <a:pt x="3570" y="12176"/>
                </a:cubicBezTo>
                <a:cubicBezTo>
                  <a:pt x="3136" y="12409"/>
                  <a:pt x="2969" y="12976"/>
                  <a:pt x="3236" y="13377"/>
                </a:cubicBezTo>
                <a:cubicBezTo>
                  <a:pt x="3393" y="13668"/>
                  <a:pt x="3685" y="13839"/>
                  <a:pt x="3992" y="13839"/>
                </a:cubicBezTo>
                <a:cubicBezTo>
                  <a:pt x="4141" y="13839"/>
                  <a:pt x="4295" y="13798"/>
                  <a:pt x="4437" y="13710"/>
                </a:cubicBezTo>
                <a:cubicBezTo>
                  <a:pt x="4637" y="13577"/>
                  <a:pt x="4804" y="13377"/>
                  <a:pt x="4837" y="13143"/>
                </a:cubicBezTo>
                <a:cubicBezTo>
                  <a:pt x="4937" y="13377"/>
                  <a:pt x="5071" y="13577"/>
                  <a:pt x="5171" y="13844"/>
                </a:cubicBezTo>
                <a:lnTo>
                  <a:pt x="2903" y="15145"/>
                </a:lnTo>
                <a:cubicBezTo>
                  <a:pt x="2706" y="14927"/>
                  <a:pt x="2439" y="14808"/>
                  <a:pt x="2175" y="14808"/>
                </a:cubicBezTo>
                <a:cubicBezTo>
                  <a:pt x="2035" y="14808"/>
                  <a:pt x="1896" y="14842"/>
                  <a:pt x="1768" y="14911"/>
                </a:cubicBezTo>
                <a:cubicBezTo>
                  <a:pt x="1335" y="15178"/>
                  <a:pt x="1168" y="15712"/>
                  <a:pt x="1435" y="16145"/>
                </a:cubicBezTo>
                <a:cubicBezTo>
                  <a:pt x="1596" y="16421"/>
                  <a:pt x="1914" y="16586"/>
                  <a:pt x="2228" y="16586"/>
                </a:cubicBezTo>
                <a:cubicBezTo>
                  <a:pt x="2370" y="16586"/>
                  <a:pt x="2511" y="16552"/>
                  <a:pt x="2636" y="16479"/>
                </a:cubicBezTo>
                <a:cubicBezTo>
                  <a:pt x="3003" y="16245"/>
                  <a:pt x="3169" y="15812"/>
                  <a:pt x="3003" y="15378"/>
                </a:cubicBezTo>
                <a:lnTo>
                  <a:pt x="5304" y="14110"/>
                </a:lnTo>
                <a:cubicBezTo>
                  <a:pt x="5471" y="14377"/>
                  <a:pt x="5671" y="14644"/>
                  <a:pt x="5905" y="14944"/>
                </a:cubicBezTo>
                <a:cubicBezTo>
                  <a:pt x="5971" y="15044"/>
                  <a:pt x="6072" y="15145"/>
                  <a:pt x="6172" y="15211"/>
                </a:cubicBezTo>
                <a:lnTo>
                  <a:pt x="5971" y="15411"/>
                </a:lnTo>
                <a:cubicBezTo>
                  <a:pt x="5814" y="15307"/>
                  <a:pt x="5639" y="15257"/>
                  <a:pt x="5465" y="15257"/>
                </a:cubicBezTo>
                <a:cubicBezTo>
                  <a:pt x="5306" y="15257"/>
                  <a:pt x="5147" y="15298"/>
                  <a:pt x="5004" y="15378"/>
                </a:cubicBezTo>
                <a:cubicBezTo>
                  <a:pt x="4604" y="15645"/>
                  <a:pt x="4437" y="16179"/>
                  <a:pt x="4671" y="16612"/>
                </a:cubicBezTo>
                <a:cubicBezTo>
                  <a:pt x="4854" y="16888"/>
                  <a:pt x="5164" y="17053"/>
                  <a:pt x="5481" y="17053"/>
                </a:cubicBezTo>
                <a:cubicBezTo>
                  <a:pt x="5624" y="17053"/>
                  <a:pt x="5769" y="17019"/>
                  <a:pt x="5905" y="16946"/>
                </a:cubicBezTo>
                <a:cubicBezTo>
                  <a:pt x="6305" y="16679"/>
                  <a:pt x="6472" y="16145"/>
                  <a:pt x="6238" y="15712"/>
                </a:cubicBezTo>
                <a:cubicBezTo>
                  <a:pt x="6238" y="15678"/>
                  <a:pt x="6172" y="15678"/>
                  <a:pt x="6172" y="15645"/>
                </a:cubicBezTo>
                <a:lnTo>
                  <a:pt x="6405" y="15445"/>
                </a:lnTo>
                <a:cubicBezTo>
                  <a:pt x="6739" y="15778"/>
                  <a:pt x="7106" y="16012"/>
                  <a:pt x="7473" y="16279"/>
                </a:cubicBezTo>
                <a:lnTo>
                  <a:pt x="6172" y="18514"/>
                </a:lnTo>
                <a:cubicBezTo>
                  <a:pt x="6066" y="18470"/>
                  <a:pt x="5956" y="18449"/>
                  <a:pt x="5847" y="18449"/>
                </a:cubicBezTo>
                <a:cubicBezTo>
                  <a:pt x="5543" y="18449"/>
                  <a:pt x="5251" y="18610"/>
                  <a:pt x="5104" y="18881"/>
                </a:cubicBezTo>
                <a:cubicBezTo>
                  <a:pt x="4837" y="19314"/>
                  <a:pt x="5004" y="19848"/>
                  <a:pt x="5438" y="20115"/>
                </a:cubicBezTo>
                <a:cubicBezTo>
                  <a:pt x="5563" y="20188"/>
                  <a:pt x="5704" y="20222"/>
                  <a:pt x="5846" y="20222"/>
                </a:cubicBezTo>
                <a:cubicBezTo>
                  <a:pt x="6159" y="20222"/>
                  <a:pt x="6478" y="20057"/>
                  <a:pt x="6639" y="19781"/>
                </a:cubicBezTo>
                <a:cubicBezTo>
                  <a:pt x="6839" y="19381"/>
                  <a:pt x="6772" y="18881"/>
                  <a:pt x="6438" y="18647"/>
                </a:cubicBezTo>
                <a:lnTo>
                  <a:pt x="7739" y="16379"/>
                </a:lnTo>
                <a:cubicBezTo>
                  <a:pt x="8073" y="16612"/>
                  <a:pt x="8440" y="16712"/>
                  <a:pt x="8807" y="16846"/>
                </a:cubicBezTo>
                <a:lnTo>
                  <a:pt x="8640" y="17313"/>
                </a:lnTo>
                <a:cubicBezTo>
                  <a:pt x="8473" y="17313"/>
                  <a:pt x="8306" y="17346"/>
                  <a:pt x="8140" y="17446"/>
                </a:cubicBezTo>
                <a:cubicBezTo>
                  <a:pt x="7739" y="17680"/>
                  <a:pt x="7573" y="18213"/>
                  <a:pt x="7806" y="18647"/>
                </a:cubicBezTo>
                <a:cubicBezTo>
                  <a:pt x="7990" y="18922"/>
                  <a:pt x="8300" y="19087"/>
                  <a:pt x="8606" y="19087"/>
                </a:cubicBezTo>
                <a:cubicBezTo>
                  <a:pt x="8744" y="19087"/>
                  <a:pt x="8882" y="19053"/>
                  <a:pt x="9007" y="18981"/>
                </a:cubicBezTo>
                <a:cubicBezTo>
                  <a:pt x="9441" y="18714"/>
                  <a:pt x="9607" y="18180"/>
                  <a:pt x="9341" y="17780"/>
                </a:cubicBezTo>
                <a:cubicBezTo>
                  <a:pt x="9274" y="17613"/>
                  <a:pt x="9107" y="17480"/>
                  <a:pt x="8940" y="17379"/>
                </a:cubicBezTo>
                <a:lnTo>
                  <a:pt x="9074" y="16979"/>
                </a:lnTo>
                <a:cubicBezTo>
                  <a:pt x="9574" y="17113"/>
                  <a:pt x="10108" y="17179"/>
                  <a:pt x="10641" y="17213"/>
                </a:cubicBezTo>
                <a:lnTo>
                  <a:pt x="10641" y="19815"/>
                </a:lnTo>
                <a:cubicBezTo>
                  <a:pt x="10241" y="19881"/>
                  <a:pt x="9908" y="20215"/>
                  <a:pt x="9908" y="20682"/>
                </a:cubicBezTo>
                <a:cubicBezTo>
                  <a:pt x="9908" y="21182"/>
                  <a:pt x="10308" y="21549"/>
                  <a:pt x="10775" y="21549"/>
                </a:cubicBezTo>
                <a:cubicBezTo>
                  <a:pt x="11275" y="21549"/>
                  <a:pt x="11642" y="21149"/>
                  <a:pt x="11642" y="20682"/>
                </a:cubicBezTo>
                <a:cubicBezTo>
                  <a:pt x="11642" y="20215"/>
                  <a:pt x="11309" y="19881"/>
                  <a:pt x="10908" y="19815"/>
                </a:cubicBezTo>
                <a:lnTo>
                  <a:pt x="10908" y="17213"/>
                </a:lnTo>
                <a:cubicBezTo>
                  <a:pt x="11442" y="17213"/>
                  <a:pt x="11942" y="17146"/>
                  <a:pt x="12443" y="17013"/>
                </a:cubicBezTo>
                <a:lnTo>
                  <a:pt x="12509" y="17446"/>
                </a:lnTo>
                <a:cubicBezTo>
                  <a:pt x="12476" y="17446"/>
                  <a:pt x="12443" y="17480"/>
                  <a:pt x="12409" y="17513"/>
                </a:cubicBezTo>
                <a:cubicBezTo>
                  <a:pt x="11976" y="17780"/>
                  <a:pt x="11809" y="18313"/>
                  <a:pt x="12076" y="18714"/>
                </a:cubicBezTo>
                <a:cubicBezTo>
                  <a:pt x="12233" y="19005"/>
                  <a:pt x="12525" y="19176"/>
                  <a:pt x="12831" y="19176"/>
                </a:cubicBezTo>
                <a:cubicBezTo>
                  <a:pt x="12981" y="19176"/>
                  <a:pt x="13134" y="19135"/>
                  <a:pt x="13277" y="19047"/>
                </a:cubicBezTo>
                <a:cubicBezTo>
                  <a:pt x="13677" y="18814"/>
                  <a:pt x="13844" y="18280"/>
                  <a:pt x="13610" y="17846"/>
                </a:cubicBezTo>
                <a:cubicBezTo>
                  <a:pt x="13443" y="17546"/>
                  <a:pt x="13143" y="17379"/>
                  <a:pt x="12810" y="17379"/>
                </a:cubicBezTo>
                <a:lnTo>
                  <a:pt x="12676" y="16946"/>
                </a:lnTo>
                <a:cubicBezTo>
                  <a:pt x="13077" y="16812"/>
                  <a:pt x="13443" y="16646"/>
                  <a:pt x="13810" y="16445"/>
                </a:cubicBezTo>
                <a:lnTo>
                  <a:pt x="15111" y="18680"/>
                </a:lnTo>
                <a:cubicBezTo>
                  <a:pt x="14778" y="18981"/>
                  <a:pt x="14678" y="19448"/>
                  <a:pt x="14911" y="19815"/>
                </a:cubicBezTo>
                <a:cubicBezTo>
                  <a:pt x="15072" y="20090"/>
                  <a:pt x="15375" y="20255"/>
                  <a:pt x="15689" y="20255"/>
                </a:cubicBezTo>
                <a:cubicBezTo>
                  <a:pt x="15832" y="20255"/>
                  <a:pt x="15977" y="20221"/>
                  <a:pt x="16112" y="20148"/>
                </a:cubicBezTo>
                <a:cubicBezTo>
                  <a:pt x="16512" y="19881"/>
                  <a:pt x="16679" y="19348"/>
                  <a:pt x="16446" y="18947"/>
                </a:cubicBezTo>
                <a:cubicBezTo>
                  <a:pt x="16298" y="18651"/>
                  <a:pt x="16003" y="18483"/>
                  <a:pt x="15685" y="18483"/>
                </a:cubicBezTo>
                <a:cubicBezTo>
                  <a:pt x="15573" y="18483"/>
                  <a:pt x="15458" y="18504"/>
                  <a:pt x="15345" y="18547"/>
                </a:cubicBezTo>
                <a:lnTo>
                  <a:pt x="14077" y="16312"/>
                </a:lnTo>
                <a:cubicBezTo>
                  <a:pt x="14511" y="16012"/>
                  <a:pt x="14978" y="15645"/>
                  <a:pt x="15345" y="15278"/>
                </a:cubicBezTo>
                <a:lnTo>
                  <a:pt x="15812" y="15678"/>
                </a:lnTo>
                <a:cubicBezTo>
                  <a:pt x="15612" y="15978"/>
                  <a:pt x="15612" y="16312"/>
                  <a:pt x="15778" y="16646"/>
                </a:cubicBezTo>
                <a:cubicBezTo>
                  <a:pt x="15939" y="16921"/>
                  <a:pt x="16258" y="17086"/>
                  <a:pt x="16571" y="17086"/>
                </a:cubicBezTo>
                <a:cubicBezTo>
                  <a:pt x="16713" y="17086"/>
                  <a:pt x="16854" y="17052"/>
                  <a:pt x="16979" y="16979"/>
                </a:cubicBezTo>
                <a:cubicBezTo>
                  <a:pt x="17413" y="16712"/>
                  <a:pt x="17580" y="16179"/>
                  <a:pt x="17313" y="15778"/>
                </a:cubicBezTo>
                <a:cubicBezTo>
                  <a:pt x="17156" y="15487"/>
                  <a:pt x="16849" y="15316"/>
                  <a:pt x="16543" y="15316"/>
                </a:cubicBezTo>
                <a:cubicBezTo>
                  <a:pt x="16393" y="15316"/>
                  <a:pt x="16243" y="15357"/>
                  <a:pt x="16112" y="15445"/>
                </a:cubicBezTo>
                <a:cubicBezTo>
                  <a:pt x="16079" y="15445"/>
                  <a:pt x="16079" y="15478"/>
                  <a:pt x="16012" y="15478"/>
                </a:cubicBezTo>
                <a:lnTo>
                  <a:pt x="15512" y="15044"/>
                </a:lnTo>
                <a:cubicBezTo>
                  <a:pt x="15778" y="14778"/>
                  <a:pt x="15979" y="14477"/>
                  <a:pt x="16145" y="14177"/>
                </a:cubicBezTo>
                <a:lnTo>
                  <a:pt x="18447" y="15478"/>
                </a:lnTo>
                <a:cubicBezTo>
                  <a:pt x="18280" y="15878"/>
                  <a:pt x="18447" y="16345"/>
                  <a:pt x="18814" y="16546"/>
                </a:cubicBezTo>
                <a:cubicBezTo>
                  <a:pt x="18956" y="16633"/>
                  <a:pt x="19110" y="16674"/>
                  <a:pt x="19259" y="16674"/>
                </a:cubicBezTo>
                <a:cubicBezTo>
                  <a:pt x="19566" y="16674"/>
                  <a:pt x="19858" y="16503"/>
                  <a:pt x="20015" y="16212"/>
                </a:cubicBezTo>
                <a:cubicBezTo>
                  <a:pt x="20282" y="15812"/>
                  <a:pt x="20115" y="15278"/>
                  <a:pt x="19681" y="15011"/>
                </a:cubicBezTo>
                <a:cubicBezTo>
                  <a:pt x="19544" y="14936"/>
                  <a:pt x="19387" y="14899"/>
                  <a:pt x="19233" y="14899"/>
                </a:cubicBezTo>
                <a:cubicBezTo>
                  <a:pt x="18977" y="14899"/>
                  <a:pt x="18726" y="15003"/>
                  <a:pt x="18580" y="15211"/>
                </a:cubicBezTo>
                <a:lnTo>
                  <a:pt x="16279" y="13944"/>
                </a:lnTo>
                <a:cubicBezTo>
                  <a:pt x="16512" y="13477"/>
                  <a:pt x="16746" y="12943"/>
                  <a:pt x="16846" y="12443"/>
                </a:cubicBezTo>
                <a:lnTo>
                  <a:pt x="17413" y="12609"/>
                </a:lnTo>
                <a:cubicBezTo>
                  <a:pt x="17413" y="12776"/>
                  <a:pt x="17446" y="12943"/>
                  <a:pt x="17513" y="13110"/>
                </a:cubicBezTo>
                <a:cubicBezTo>
                  <a:pt x="17697" y="13385"/>
                  <a:pt x="18007" y="13550"/>
                  <a:pt x="18323" y="13550"/>
                </a:cubicBezTo>
                <a:cubicBezTo>
                  <a:pt x="18467" y="13550"/>
                  <a:pt x="18612" y="13516"/>
                  <a:pt x="18747" y="13443"/>
                </a:cubicBezTo>
                <a:cubicBezTo>
                  <a:pt x="19148" y="13176"/>
                  <a:pt x="19314" y="12643"/>
                  <a:pt x="19081" y="12209"/>
                </a:cubicBezTo>
                <a:cubicBezTo>
                  <a:pt x="18897" y="11934"/>
                  <a:pt x="18587" y="11769"/>
                  <a:pt x="18270" y="11769"/>
                </a:cubicBezTo>
                <a:cubicBezTo>
                  <a:pt x="18127" y="11769"/>
                  <a:pt x="17982" y="11803"/>
                  <a:pt x="17847" y="11876"/>
                </a:cubicBezTo>
                <a:cubicBezTo>
                  <a:pt x="17680" y="11976"/>
                  <a:pt x="17580" y="12142"/>
                  <a:pt x="17480" y="12309"/>
                </a:cubicBezTo>
                <a:lnTo>
                  <a:pt x="16946" y="12142"/>
                </a:lnTo>
                <a:cubicBezTo>
                  <a:pt x="16979" y="11842"/>
                  <a:pt x="17013" y="11609"/>
                  <a:pt x="17013" y="11308"/>
                </a:cubicBezTo>
                <a:lnTo>
                  <a:pt x="17013" y="11008"/>
                </a:lnTo>
                <a:lnTo>
                  <a:pt x="19681" y="11008"/>
                </a:lnTo>
                <a:cubicBezTo>
                  <a:pt x="19781" y="11442"/>
                  <a:pt x="20115" y="11775"/>
                  <a:pt x="20582" y="11775"/>
                </a:cubicBezTo>
                <a:cubicBezTo>
                  <a:pt x="21082" y="11775"/>
                  <a:pt x="21449" y="11342"/>
                  <a:pt x="21449" y="10875"/>
                </a:cubicBezTo>
                <a:cubicBezTo>
                  <a:pt x="21382" y="10341"/>
                  <a:pt x="21016" y="9941"/>
                  <a:pt x="20515" y="9941"/>
                </a:cubicBezTo>
                <a:cubicBezTo>
                  <a:pt x="20048" y="9941"/>
                  <a:pt x="19715" y="10274"/>
                  <a:pt x="19648" y="10675"/>
                </a:cubicBezTo>
                <a:lnTo>
                  <a:pt x="16979" y="10675"/>
                </a:lnTo>
                <a:cubicBezTo>
                  <a:pt x="16979" y="10274"/>
                  <a:pt x="16879" y="9841"/>
                  <a:pt x="16813" y="9474"/>
                </a:cubicBezTo>
                <a:lnTo>
                  <a:pt x="17480" y="9340"/>
                </a:lnTo>
                <a:cubicBezTo>
                  <a:pt x="17480" y="9374"/>
                  <a:pt x="17513" y="9440"/>
                  <a:pt x="17546" y="9474"/>
                </a:cubicBezTo>
                <a:cubicBezTo>
                  <a:pt x="17730" y="9749"/>
                  <a:pt x="18040" y="9914"/>
                  <a:pt x="18357" y="9914"/>
                </a:cubicBezTo>
                <a:cubicBezTo>
                  <a:pt x="18500" y="9914"/>
                  <a:pt x="18645" y="9880"/>
                  <a:pt x="18781" y="9807"/>
                </a:cubicBezTo>
                <a:cubicBezTo>
                  <a:pt x="19181" y="9541"/>
                  <a:pt x="19348" y="9007"/>
                  <a:pt x="19114" y="8607"/>
                </a:cubicBezTo>
                <a:cubicBezTo>
                  <a:pt x="18935" y="8315"/>
                  <a:pt x="18635" y="8144"/>
                  <a:pt x="18327" y="8144"/>
                </a:cubicBezTo>
                <a:cubicBezTo>
                  <a:pt x="18176" y="8144"/>
                  <a:pt x="18022" y="8185"/>
                  <a:pt x="17880" y="8273"/>
                </a:cubicBezTo>
                <a:cubicBezTo>
                  <a:pt x="17613" y="8440"/>
                  <a:pt x="17446" y="8707"/>
                  <a:pt x="17446" y="9040"/>
                </a:cubicBezTo>
                <a:lnTo>
                  <a:pt x="16712" y="9174"/>
                </a:lnTo>
                <a:cubicBezTo>
                  <a:pt x="16612" y="8673"/>
                  <a:pt x="16379" y="8206"/>
                  <a:pt x="16145" y="7806"/>
                </a:cubicBezTo>
                <a:lnTo>
                  <a:pt x="18514" y="6438"/>
                </a:lnTo>
                <a:cubicBezTo>
                  <a:pt x="18701" y="6647"/>
                  <a:pt x="18954" y="6751"/>
                  <a:pt x="19207" y="6751"/>
                </a:cubicBezTo>
                <a:cubicBezTo>
                  <a:pt x="19359" y="6751"/>
                  <a:pt x="19510" y="6714"/>
                  <a:pt x="19648" y="6638"/>
                </a:cubicBezTo>
                <a:cubicBezTo>
                  <a:pt x="20048" y="6372"/>
                  <a:pt x="20215" y="5838"/>
                  <a:pt x="19981" y="5438"/>
                </a:cubicBezTo>
                <a:cubicBezTo>
                  <a:pt x="19825" y="5146"/>
                  <a:pt x="19517" y="4976"/>
                  <a:pt x="19211" y="4976"/>
                </a:cubicBezTo>
                <a:cubicBezTo>
                  <a:pt x="19062" y="4976"/>
                  <a:pt x="18912" y="5016"/>
                  <a:pt x="18781" y="5104"/>
                </a:cubicBezTo>
                <a:cubicBezTo>
                  <a:pt x="18414" y="5304"/>
                  <a:pt x="18214" y="5771"/>
                  <a:pt x="18414" y="6171"/>
                </a:cubicBezTo>
                <a:lnTo>
                  <a:pt x="16012" y="7539"/>
                </a:lnTo>
                <a:cubicBezTo>
                  <a:pt x="15912" y="7306"/>
                  <a:pt x="15745" y="7105"/>
                  <a:pt x="15578" y="6872"/>
                </a:cubicBezTo>
                <a:cubicBezTo>
                  <a:pt x="15478" y="6772"/>
                  <a:pt x="15345" y="6638"/>
                  <a:pt x="15278" y="6538"/>
                </a:cubicBezTo>
                <a:lnTo>
                  <a:pt x="15945" y="5938"/>
                </a:lnTo>
                <a:cubicBezTo>
                  <a:pt x="16120" y="6054"/>
                  <a:pt x="16317" y="6126"/>
                  <a:pt x="16517" y="6126"/>
                </a:cubicBezTo>
                <a:cubicBezTo>
                  <a:pt x="16661" y="6126"/>
                  <a:pt x="16806" y="6089"/>
                  <a:pt x="16946" y="6005"/>
                </a:cubicBezTo>
                <a:cubicBezTo>
                  <a:pt x="17346" y="5771"/>
                  <a:pt x="17513" y="5204"/>
                  <a:pt x="17280" y="4804"/>
                </a:cubicBezTo>
                <a:cubicBezTo>
                  <a:pt x="17100" y="4513"/>
                  <a:pt x="16801" y="4342"/>
                  <a:pt x="16502" y="4342"/>
                </a:cubicBezTo>
                <a:cubicBezTo>
                  <a:pt x="16356" y="4342"/>
                  <a:pt x="16210" y="4383"/>
                  <a:pt x="16079" y="4470"/>
                </a:cubicBezTo>
                <a:cubicBezTo>
                  <a:pt x="15645" y="4704"/>
                  <a:pt x="15478" y="5237"/>
                  <a:pt x="15745" y="5671"/>
                </a:cubicBezTo>
                <a:lnTo>
                  <a:pt x="15011" y="6305"/>
                </a:lnTo>
                <a:cubicBezTo>
                  <a:pt x="14678" y="5971"/>
                  <a:pt x="14311" y="5671"/>
                  <a:pt x="13910" y="5404"/>
                </a:cubicBezTo>
                <a:lnTo>
                  <a:pt x="15278" y="3036"/>
                </a:lnTo>
                <a:cubicBezTo>
                  <a:pt x="15384" y="3080"/>
                  <a:pt x="15494" y="3101"/>
                  <a:pt x="15603" y="3101"/>
                </a:cubicBezTo>
                <a:cubicBezTo>
                  <a:pt x="15906" y="3101"/>
                  <a:pt x="16198" y="2939"/>
                  <a:pt x="16346" y="2669"/>
                </a:cubicBezTo>
                <a:cubicBezTo>
                  <a:pt x="16612" y="2235"/>
                  <a:pt x="16446" y="1702"/>
                  <a:pt x="16012" y="1468"/>
                </a:cubicBezTo>
                <a:cubicBezTo>
                  <a:pt x="15880" y="1380"/>
                  <a:pt x="15735" y="1340"/>
                  <a:pt x="15589" y="1340"/>
                </a:cubicBezTo>
                <a:cubicBezTo>
                  <a:pt x="15290" y="1340"/>
                  <a:pt x="14990" y="1510"/>
                  <a:pt x="14811" y="1802"/>
                </a:cubicBezTo>
                <a:cubicBezTo>
                  <a:pt x="14611" y="2169"/>
                  <a:pt x="14678" y="2669"/>
                  <a:pt x="15011" y="2902"/>
                </a:cubicBezTo>
                <a:lnTo>
                  <a:pt x="13644" y="5304"/>
                </a:lnTo>
                <a:cubicBezTo>
                  <a:pt x="13277" y="5071"/>
                  <a:pt x="12910" y="4904"/>
                  <a:pt x="12476" y="4804"/>
                </a:cubicBezTo>
                <a:lnTo>
                  <a:pt x="12776" y="3536"/>
                </a:lnTo>
                <a:cubicBezTo>
                  <a:pt x="12910" y="3536"/>
                  <a:pt x="13077" y="3503"/>
                  <a:pt x="13177" y="3403"/>
                </a:cubicBezTo>
                <a:cubicBezTo>
                  <a:pt x="13610" y="3169"/>
                  <a:pt x="13777" y="2636"/>
                  <a:pt x="13510" y="2202"/>
                </a:cubicBezTo>
                <a:cubicBezTo>
                  <a:pt x="13349" y="1927"/>
                  <a:pt x="13047" y="1762"/>
                  <a:pt x="12732" y="1762"/>
                </a:cubicBezTo>
                <a:cubicBezTo>
                  <a:pt x="12590" y="1762"/>
                  <a:pt x="12445" y="1796"/>
                  <a:pt x="12309" y="1868"/>
                </a:cubicBezTo>
                <a:cubicBezTo>
                  <a:pt x="11909" y="2135"/>
                  <a:pt x="11742" y="2669"/>
                  <a:pt x="11976" y="3069"/>
                </a:cubicBezTo>
                <a:cubicBezTo>
                  <a:pt x="12109" y="3303"/>
                  <a:pt x="12276" y="3403"/>
                  <a:pt x="12476" y="3503"/>
                </a:cubicBezTo>
                <a:lnTo>
                  <a:pt x="12176" y="4704"/>
                </a:lnTo>
                <a:cubicBezTo>
                  <a:pt x="11742" y="4570"/>
                  <a:pt x="11275" y="4537"/>
                  <a:pt x="10808" y="4537"/>
                </a:cubicBezTo>
                <a:lnTo>
                  <a:pt x="10808" y="1735"/>
                </a:lnTo>
                <a:cubicBezTo>
                  <a:pt x="11242" y="1668"/>
                  <a:pt x="11575" y="1335"/>
                  <a:pt x="11575" y="868"/>
                </a:cubicBezTo>
                <a:cubicBezTo>
                  <a:pt x="11575" y="367"/>
                  <a:pt x="11142" y="0"/>
                  <a:pt x="10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8715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82" grpId="0" animBg="1"/>
      <p:bldP spid="83" grpId="0" animBg="1"/>
      <p:bldP spid="84" grpId="0" animBg="1"/>
      <p:bldP spid="8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C7EA50-2C91-2A01-2AFA-3B787FE8D7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58750" indent="0" algn="ctr" rtl="1">
              <a:buNone/>
            </a:pPr>
            <a:r>
              <a:rPr lang="fa-IR" sz="44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949355-3C89-9EA7-EAFA-76F57CCDB5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28306" y="2144712"/>
            <a:ext cx="1190406" cy="427038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2400" dirty="0">
                <a:solidFill>
                  <a:srgbClr val="88916E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1C8843-B7E7-1904-7014-9A280A9044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17093" y="2763982"/>
            <a:ext cx="2049462" cy="1250805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1400" dirty="0">
                <a:solidFill>
                  <a:srgbClr val="88916E"/>
                </a:solidFill>
                <a:cs typeface="B Lotus" panose="00000400000000000000" pitchFamily="2" charset="-78"/>
              </a:rPr>
              <a:t>توضیحات:</a:t>
            </a:r>
            <a:endParaRPr lang="en-US" sz="1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2B5C36B-8242-788A-679F-E0F299E7FA34}"/>
              </a:ext>
            </a:extLst>
          </p:cNvPr>
          <p:cNvSpPr txBox="1">
            <a:spLocks/>
          </p:cNvSpPr>
          <p:nvPr/>
        </p:nvSpPr>
        <p:spPr>
          <a:xfrm>
            <a:off x="1307883" y="2144712"/>
            <a:ext cx="1190406" cy="427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400" dirty="0">
                <a:solidFill>
                  <a:srgbClr val="88916E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540C73A-3109-0E71-D29F-14261763C671}"/>
              </a:ext>
            </a:extLst>
          </p:cNvPr>
          <p:cNvSpPr txBox="1">
            <a:spLocks/>
          </p:cNvSpPr>
          <p:nvPr/>
        </p:nvSpPr>
        <p:spPr>
          <a:xfrm>
            <a:off x="6546263" y="2144712"/>
            <a:ext cx="1190406" cy="427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400" dirty="0">
                <a:solidFill>
                  <a:srgbClr val="88916E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FB04416-AA70-4478-4BB3-CF1115374646}"/>
              </a:ext>
            </a:extLst>
          </p:cNvPr>
          <p:cNvSpPr txBox="1">
            <a:spLocks/>
          </p:cNvSpPr>
          <p:nvPr/>
        </p:nvSpPr>
        <p:spPr>
          <a:xfrm>
            <a:off x="6102881" y="2763980"/>
            <a:ext cx="2049462" cy="125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1400" dirty="0">
                <a:solidFill>
                  <a:srgbClr val="88916E"/>
                </a:solidFill>
                <a:cs typeface="B Lotus" panose="00000400000000000000" pitchFamily="2" charset="-78"/>
              </a:rPr>
              <a:t>توضیحات:</a:t>
            </a:r>
            <a:endParaRPr lang="en-US" sz="1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B96A59C7-2548-9F1C-6E0B-00CA9C88DC29}"/>
              </a:ext>
            </a:extLst>
          </p:cNvPr>
          <p:cNvSpPr txBox="1">
            <a:spLocks/>
          </p:cNvSpPr>
          <p:nvPr/>
        </p:nvSpPr>
        <p:spPr>
          <a:xfrm>
            <a:off x="850647" y="2763981"/>
            <a:ext cx="2049462" cy="125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1400" dirty="0">
                <a:solidFill>
                  <a:srgbClr val="88916E"/>
                </a:solidFill>
                <a:cs typeface="B Lotus" panose="00000400000000000000" pitchFamily="2" charset="-78"/>
              </a:rPr>
              <a:t>توضیحات:</a:t>
            </a:r>
            <a:endParaRPr lang="en-US" sz="1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grpSp>
        <p:nvGrpSpPr>
          <p:cNvPr id="40" name="Google Shape;2142;p52">
            <a:extLst>
              <a:ext uri="{FF2B5EF4-FFF2-40B4-BE49-F238E27FC236}">
                <a16:creationId xmlns:a16="http://schemas.microsoft.com/office/drawing/2014/main" id="{ABF16B22-D08B-40D6-36F0-CB73FBD5705E}"/>
              </a:ext>
            </a:extLst>
          </p:cNvPr>
          <p:cNvGrpSpPr/>
          <p:nvPr/>
        </p:nvGrpSpPr>
        <p:grpSpPr>
          <a:xfrm>
            <a:off x="-825576" y="4014785"/>
            <a:ext cx="1886799" cy="1835597"/>
            <a:chOff x="-4349275" y="10837450"/>
            <a:chExt cx="1293450" cy="1258350"/>
          </a:xfrm>
        </p:grpSpPr>
        <p:sp>
          <p:nvSpPr>
            <p:cNvPr id="41" name="Google Shape;2143;p52">
              <a:extLst>
                <a:ext uri="{FF2B5EF4-FFF2-40B4-BE49-F238E27FC236}">
                  <a16:creationId xmlns:a16="http://schemas.microsoft.com/office/drawing/2014/main" id="{899E8816-21A8-CBDB-BC13-CBF58D26EEC4}"/>
                </a:ext>
              </a:extLst>
            </p:cNvPr>
            <p:cNvSpPr/>
            <p:nvPr/>
          </p:nvSpPr>
          <p:spPr>
            <a:xfrm>
              <a:off x="-4133275" y="11695450"/>
              <a:ext cx="193250" cy="181875"/>
            </a:xfrm>
            <a:custGeom>
              <a:avLst/>
              <a:gdLst/>
              <a:ahLst/>
              <a:cxnLst/>
              <a:rect l="l" t="t" r="r" b="b"/>
              <a:pathLst>
                <a:path w="7730" h="7275" extrusionOk="0">
                  <a:moveTo>
                    <a:pt x="6105" y="0"/>
                  </a:moveTo>
                  <a:cubicBezTo>
                    <a:pt x="2602" y="1802"/>
                    <a:pt x="0" y="5704"/>
                    <a:pt x="4203" y="7139"/>
                  </a:cubicBezTo>
                  <a:cubicBezTo>
                    <a:pt x="4476" y="7232"/>
                    <a:pt x="4728" y="7274"/>
                    <a:pt x="4960" y="7274"/>
                  </a:cubicBezTo>
                  <a:cubicBezTo>
                    <a:pt x="7729" y="7274"/>
                    <a:pt x="7672" y="1168"/>
                    <a:pt x="7672" y="1168"/>
                  </a:cubicBezTo>
                  <a:lnTo>
                    <a:pt x="6105" y="0"/>
                  </a:ln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144;p52">
              <a:extLst>
                <a:ext uri="{FF2B5EF4-FFF2-40B4-BE49-F238E27FC236}">
                  <a16:creationId xmlns:a16="http://schemas.microsoft.com/office/drawing/2014/main" id="{E9B4EF66-CBC2-7841-5587-66F03FBE52BE}"/>
                </a:ext>
              </a:extLst>
            </p:cNvPr>
            <p:cNvSpPr/>
            <p:nvPr/>
          </p:nvSpPr>
          <p:spPr>
            <a:xfrm>
              <a:off x="-3969000" y="11806350"/>
              <a:ext cx="171825" cy="141400"/>
            </a:xfrm>
            <a:custGeom>
              <a:avLst/>
              <a:gdLst/>
              <a:ahLst/>
              <a:cxnLst/>
              <a:rect l="l" t="t" r="r" b="b"/>
              <a:pathLst>
                <a:path w="6873" h="5656" extrusionOk="0">
                  <a:moveTo>
                    <a:pt x="5805" y="1"/>
                  </a:moveTo>
                  <a:cubicBezTo>
                    <a:pt x="2703" y="902"/>
                    <a:pt x="1" y="3603"/>
                    <a:pt x="3170" y="5405"/>
                  </a:cubicBezTo>
                  <a:cubicBezTo>
                    <a:pt x="3478" y="5578"/>
                    <a:pt x="3765" y="5655"/>
                    <a:pt x="4031" y="5655"/>
                  </a:cubicBezTo>
                  <a:cubicBezTo>
                    <a:pt x="6063" y="5655"/>
                    <a:pt x="6872" y="1168"/>
                    <a:pt x="6872" y="1168"/>
                  </a:cubicBezTo>
                  <a:lnTo>
                    <a:pt x="5805" y="1"/>
                  </a:ln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145;p52">
              <a:extLst>
                <a:ext uri="{FF2B5EF4-FFF2-40B4-BE49-F238E27FC236}">
                  <a16:creationId xmlns:a16="http://schemas.microsoft.com/office/drawing/2014/main" id="{18D748B4-57C9-D324-AC1E-78B31C866E62}"/>
                </a:ext>
              </a:extLst>
            </p:cNvPr>
            <p:cNvSpPr/>
            <p:nvPr/>
          </p:nvSpPr>
          <p:spPr>
            <a:xfrm>
              <a:off x="-3815550" y="11869750"/>
              <a:ext cx="179900" cy="169025"/>
            </a:xfrm>
            <a:custGeom>
              <a:avLst/>
              <a:gdLst/>
              <a:ahLst/>
              <a:cxnLst/>
              <a:rect l="l" t="t" r="r" b="b"/>
              <a:pathLst>
                <a:path w="7196" h="6761" extrusionOk="0">
                  <a:moveTo>
                    <a:pt x="5671" y="0"/>
                  </a:moveTo>
                  <a:cubicBezTo>
                    <a:pt x="2402" y="1668"/>
                    <a:pt x="0" y="5304"/>
                    <a:pt x="3903" y="6638"/>
                  </a:cubicBezTo>
                  <a:cubicBezTo>
                    <a:pt x="4155" y="6722"/>
                    <a:pt x="4387" y="6761"/>
                    <a:pt x="4601" y="6761"/>
                  </a:cubicBezTo>
                  <a:cubicBezTo>
                    <a:pt x="7196" y="6761"/>
                    <a:pt x="7139" y="1067"/>
                    <a:pt x="7139" y="1067"/>
                  </a:cubicBezTo>
                  <a:lnTo>
                    <a:pt x="5671" y="0"/>
                  </a:ln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146;p52">
              <a:extLst>
                <a:ext uri="{FF2B5EF4-FFF2-40B4-BE49-F238E27FC236}">
                  <a16:creationId xmlns:a16="http://schemas.microsoft.com/office/drawing/2014/main" id="{A5662291-96EA-1450-C7AE-E507ED57308D}"/>
                </a:ext>
              </a:extLst>
            </p:cNvPr>
            <p:cNvSpPr/>
            <p:nvPr/>
          </p:nvSpPr>
          <p:spPr>
            <a:xfrm>
              <a:off x="-4283400" y="11631225"/>
              <a:ext cx="171825" cy="141400"/>
            </a:xfrm>
            <a:custGeom>
              <a:avLst/>
              <a:gdLst/>
              <a:ahLst/>
              <a:cxnLst/>
              <a:rect l="l" t="t" r="r" b="b"/>
              <a:pathLst>
                <a:path w="6873" h="5656" extrusionOk="0">
                  <a:moveTo>
                    <a:pt x="5772" y="1"/>
                  </a:moveTo>
                  <a:cubicBezTo>
                    <a:pt x="2703" y="902"/>
                    <a:pt x="1" y="3603"/>
                    <a:pt x="3170" y="5405"/>
                  </a:cubicBezTo>
                  <a:cubicBezTo>
                    <a:pt x="3479" y="5578"/>
                    <a:pt x="3765" y="5655"/>
                    <a:pt x="4031" y="5655"/>
                  </a:cubicBezTo>
                  <a:cubicBezTo>
                    <a:pt x="6064" y="5655"/>
                    <a:pt x="6873" y="1168"/>
                    <a:pt x="6873" y="1168"/>
                  </a:cubicBezTo>
                  <a:lnTo>
                    <a:pt x="5772" y="1"/>
                  </a:ln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147;p52">
              <a:extLst>
                <a:ext uri="{FF2B5EF4-FFF2-40B4-BE49-F238E27FC236}">
                  <a16:creationId xmlns:a16="http://schemas.microsoft.com/office/drawing/2014/main" id="{33ECA5B4-16D2-8AEA-A407-D183164A338A}"/>
                </a:ext>
              </a:extLst>
            </p:cNvPr>
            <p:cNvSpPr/>
            <p:nvPr/>
          </p:nvSpPr>
          <p:spPr>
            <a:xfrm>
              <a:off x="-3446125" y="11737150"/>
              <a:ext cx="210175" cy="144875"/>
            </a:xfrm>
            <a:custGeom>
              <a:avLst/>
              <a:gdLst/>
              <a:ahLst/>
              <a:cxnLst/>
              <a:rect l="l" t="t" r="r" b="b"/>
              <a:pathLst>
                <a:path w="8407" h="5795" extrusionOk="0">
                  <a:moveTo>
                    <a:pt x="1235" y="0"/>
                  </a:moveTo>
                  <a:lnTo>
                    <a:pt x="1" y="1535"/>
                  </a:lnTo>
                  <a:cubicBezTo>
                    <a:pt x="1073" y="3830"/>
                    <a:pt x="3029" y="5795"/>
                    <a:pt x="4715" y="5795"/>
                  </a:cubicBezTo>
                  <a:cubicBezTo>
                    <a:pt x="5649" y="5795"/>
                    <a:pt x="6501" y="5191"/>
                    <a:pt x="7072" y="3703"/>
                  </a:cubicBezTo>
                  <a:cubicBezTo>
                    <a:pt x="8407" y="167"/>
                    <a:pt x="1235" y="0"/>
                    <a:pt x="1235" y="0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48;p52">
              <a:extLst>
                <a:ext uri="{FF2B5EF4-FFF2-40B4-BE49-F238E27FC236}">
                  <a16:creationId xmlns:a16="http://schemas.microsoft.com/office/drawing/2014/main" id="{ABEC8C8D-1398-8060-D452-5BBF0EDBB2E8}"/>
                </a:ext>
              </a:extLst>
            </p:cNvPr>
            <p:cNvSpPr/>
            <p:nvPr/>
          </p:nvSpPr>
          <p:spPr>
            <a:xfrm>
              <a:off x="-3328550" y="11597875"/>
              <a:ext cx="171825" cy="130125"/>
            </a:xfrm>
            <a:custGeom>
              <a:avLst/>
              <a:gdLst/>
              <a:ahLst/>
              <a:cxnLst/>
              <a:rect l="l" t="t" r="r" b="b"/>
              <a:pathLst>
                <a:path w="6873" h="5205" extrusionOk="0">
                  <a:moveTo>
                    <a:pt x="1168" y="1"/>
                  </a:moveTo>
                  <a:lnTo>
                    <a:pt x="1" y="1035"/>
                  </a:lnTo>
                  <a:cubicBezTo>
                    <a:pt x="509" y="3208"/>
                    <a:pt x="1931" y="5204"/>
                    <a:pt x="3389" y="5204"/>
                  </a:cubicBezTo>
                  <a:cubicBezTo>
                    <a:pt x="4035" y="5204"/>
                    <a:pt x="4688" y="4812"/>
                    <a:pt x="5271" y="3870"/>
                  </a:cubicBezTo>
                  <a:cubicBezTo>
                    <a:pt x="6872" y="1235"/>
                    <a:pt x="1168" y="1"/>
                    <a:pt x="1168" y="1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49;p52">
              <a:extLst>
                <a:ext uri="{FF2B5EF4-FFF2-40B4-BE49-F238E27FC236}">
                  <a16:creationId xmlns:a16="http://schemas.microsoft.com/office/drawing/2014/main" id="{368CABB3-1D8B-3FDD-AD9C-EE546719B00B}"/>
                </a:ext>
              </a:extLst>
            </p:cNvPr>
            <p:cNvSpPr/>
            <p:nvPr/>
          </p:nvSpPr>
          <p:spPr>
            <a:xfrm>
              <a:off x="-3250975" y="11456950"/>
              <a:ext cx="195150" cy="134000"/>
            </a:xfrm>
            <a:custGeom>
              <a:avLst/>
              <a:gdLst/>
              <a:ahLst/>
              <a:cxnLst/>
              <a:rect l="l" t="t" r="r" b="b"/>
              <a:pathLst>
                <a:path w="7806" h="5360" extrusionOk="0">
                  <a:moveTo>
                    <a:pt x="1134" y="0"/>
                  </a:moveTo>
                  <a:lnTo>
                    <a:pt x="0" y="1401"/>
                  </a:lnTo>
                  <a:cubicBezTo>
                    <a:pt x="1008" y="3525"/>
                    <a:pt x="2831" y="5360"/>
                    <a:pt x="4394" y="5360"/>
                  </a:cubicBezTo>
                  <a:cubicBezTo>
                    <a:pt x="5261" y="5360"/>
                    <a:pt x="6048" y="4795"/>
                    <a:pt x="6571" y="3403"/>
                  </a:cubicBezTo>
                  <a:cubicBezTo>
                    <a:pt x="7806" y="167"/>
                    <a:pt x="1134" y="0"/>
                    <a:pt x="1134" y="0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50;p52">
              <a:extLst>
                <a:ext uri="{FF2B5EF4-FFF2-40B4-BE49-F238E27FC236}">
                  <a16:creationId xmlns:a16="http://schemas.microsoft.com/office/drawing/2014/main" id="{17036ED9-EBEB-5612-2BA2-149B2078AB4B}"/>
                </a:ext>
              </a:extLst>
            </p:cNvPr>
            <p:cNvSpPr/>
            <p:nvPr/>
          </p:nvSpPr>
          <p:spPr>
            <a:xfrm>
              <a:off x="-3481975" y="11870575"/>
              <a:ext cx="171800" cy="130475"/>
            </a:xfrm>
            <a:custGeom>
              <a:avLst/>
              <a:gdLst/>
              <a:ahLst/>
              <a:cxnLst/>
              <a:rect l="l" t="t" r="r" b="b"/>
              <a:pathLst>
                <a:path w="6872" h="5219" extrusionOk="0">
                  <a:moveTo>
                    <a:pt x="1168" y="0"/>
                  </a:moveTo>
                  <a:lnTo>
                    <a:pt x="0" y="1034"/>
                  </a:lnTo>
                  <a:cubicBezTo>
                    <a:pt x="509" y="3207"/>
                    <a:pt x="1929" y="5219"/>
                    <a:pt x="3398" y="5219"/>
                  </a:cubicBezTo>
                  <a:cubicBezTo>
                    <a:pt x="4049" y="5219"/>
                    <a:pt x="4710" y="4823"/>
                    <a:pt x="5304" y="3870"/>
                  </a:cubicBezTo>
                  <a:cubicBezTo>
                    <a:pt x="6872" y="1268"/>
                    <a:pt x="1168" y="0"/>
                    <a:pt x="1168" y="0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151;p52">
              <a:extLst>
                <a:ext uri="{FF2B5EF4-FFF2-40B4-BE49-F238E27FC236}">
                  <a16:creationId xmlns:a16="http://schemas.microsoft.com/office/drawing/2014/main" id="{3D771625-AF11-09A1-E327-448AA4E4B784}"/>
                </a:ext>
              </a:extLst>
            </p:cNvPr>
            <p:cNvSpPr/>
            <p:nvPr/>
          </p:nvSpPr>
          <p:spPr>
            <a:xfrm>
              <a:off x="-3426350" y="11021750"/>
              <a:ext cx="195400" cy="181700"/>
            </a:xfrm>
            <a:custGeom>
              <a:avLst/>
              <a:gdLst/>
              <a:ahLst/>
              <a:cxnLst/>
              <a:rect l="l" t="t" r="r" b="b"/>
              <a:pathLst>
                <a:path w="7816" h="7268" extrusionOk="0">
                  <a:moveTo>
                    <a:pt x="2828" y="1"/>
                  </a:moveTo>
                  <a:cubicBezTo>
                    <a:pt x="1" y="1"/>
                    <a:pt x="144" y="6133"/>
                    <a:pt x="144" y="6133"/>
                  </a:cubicBezTo>
                  <a:lnTo>
                    <a:pt x="1745" y="7268"/>
                  </a:lnTo>
                  <a:cubicBezTo>
                    <a:pt x="5180" y="5433"/>
                    <a:pt x="7816" y="1530"/>
                    <a:pt x="3579" y="129"/>
                  </a:cubicBezTo>
                  <a:cubicBezTo>
                    <a:pt x="3308" y="41"/>
                    <a:pt x="3058" y="1"/>
                    <a:pt x="2828" y="1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152;p52">
              <a:extLst>
                <a:ext uri="{FF2B5EF4-FFF2-40B4-BE49-F238E27FC236}">
                  <a16:creationId xmlns:a16="http://schemas.microsoft.com/office/drawing/2014/main" id="{E8E9B476-A8F9-7638-0B3D-0A1F432BF26E}"/>
                </a:ext>
              </a:extLst>
            </p:cNvPr>
            <p:cNvSpPr/>
            <p:nvPr/>
          </p:nvSpPr>
          <p:spPr>
            <a:xfrm>
              <a:off x="-3568700" y="10952050"/>
              <a:ext cx="170975" cy="142150"/>
            </a:xfrm>
            <a:custGeom>
              <a:avLst/>
              <a:gdLst/>
              <a:ahLst/>
              <a:cxnLst/>
              <a:rect l="l" t="t" r="r" b="b"/>
              <a:pathLst>
                <a:path w="6839" h="5686" extrusionOk="0">
                  <a:moveTo>
                    <a:pt x="2817" y="1"/>
                  </a:moveTo>
                  <a:cubicBezTo>
                    <a:pt x="785" y="1"/>
                    <a:pt x="0" y="4552"/>
                    <a:pt x="0" y="4552"/>
                  </a:cubicBezTo>
                  <a:lnTo>
                    <a:pt x="1101" y="5686"/>
                  </a:lnTo>
                  <a:cubicBezTo>
                    <a:pt x="4170" y="4752"/>
                    <a:pt x="6838" y="2017"/>
                    <a:pt x="3669" y="249"/>
                  </a:cubicBezTo>
                  <a:cubicBezTo>
                    <a:pt x="3364" y="77"/>
                    <a:pt x="3080" y="1"/>
                    <a:pt x="2817" y="1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153;p52">
              <a:extLst>
                <a:ext uri="{FF2B5EF4-FFF2-40B4-BE49-F238E27FC236}">
                  <a16:creationId xmlns:a16="http://schemas.microsoft.com/office/drawing/2014/main" id="{58D4B07F-B9B8-C6D1-4DE4-3E0B67337DC1}"/>
                </a:ext>
              </a:extLst>
            </p:cNvPr>
            <p:cNvSpPr/>
            <p:nvPr/>
          </p:nvSpPr>
          <p:spPr>
            <a:xfrm>
              <a:off x="-3715000" y="10852625"/>
              <a:ext cx="180500" cy="168200"/>
            </a:xfrm>
            <a:custGeom>
              <a:avLst/>
              <a:gdLst/>
              <a:ahLst/>
              <a:cxnLst/>
              <a:rect l="l" t="t" r="r" b="b"/>
              <a:pathLst>
                <a:path w="7220" h="6728" extrusionOk="0">
                  <a:moveTo>
                    <a:pt x="2560" y="0"/>
                  </a:moveTo>
                  <a:cubicBezTo>
                    <a:pt x="1" y="0"/>
                    <a:pt x="115" y="5693"/>
                    <a:pt x="115" y="5693"/>
                  </a:cubicBezTo>
                  <a:lnTo>
                    <a:pt x="1549" y="6727"/>
                  </a:lnTo>
                  <a:cubicBezTo>
                    <a:pt x="4818" y="5026"/>
                    <a:pt x="7220" y="1390"/>
                    <a:pt x="3250" y="123"/>
                  </a:cubicBezTo>
                  <a:cubicBezTo>
                    <a:pt x="3001" y="39"/>
                    <a:pt x="2772" y="0"/>
                    <a:pt x="2560" y="0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154;p52">
              <a:extLst>
                <a:ext uri="{FF2B5EF4-FFF2-40B4-BE49-F238E27FC236}">
                  <a16:creationId xmlns:a16="http://schemas.microsoft.com/office/drawing/2014/main" id="{A13DCC3A-EA22-1C58-FBDD-62093B2BF69F}"/>
                </a:ext>
              </a:extLst>
            </p:cNvPr>
            <p:cNvSpPr/>
            <p:nvPr/>
          </p:nvSpPr>
          <p:spPr>
            <a:xfrm>
              <a:off x="-3294350" y="11143850"/>
              <a:ext cx="170975" cy="142150"/>
            </a:xfrm>
            <a:custGeom>
              <a:avLst/>
              <a:gdLst/>
              <a:ahLst/>
              <a:cxnLst/>
              <a:rect l="l" t="t" r="r" b="b"/>
              <a:pathLst>
                <a:path w="6839" h="5686" extrusionOk="0">
                  <a:moveTo>
                    <a:pt x="2818" y="1"/>
                  </a:moveTo>
                  <a:cubicBezTo>
                    <a:pt x="785" y="1"/>
                    <a:pt x="1" y="4552"/>
                    <a:pt x="1" y="4552"/>
                  </a:cubicBezTo>
                  <a:lnTo>
                    <a:pt x="1068" y="5686"/>
                  </a:lnTo>
                  <a:cubicBezTo>
                    <a:pt x="4170" y="4752"/>
                    <a:pt x="6839" y="2017"/>
                    <a:pt x="3670" y="249"/>
                  </a:cubicBezTo>
                  <a:cubicBezTo>
                    <a:pt x="3364" y="77"/>
                    <a:pt x="3081" y="1"/>
                    <a:pt x="2818" y="1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155;p52">
              <a:extLst>
                <a:ext uri="{FF2B5EF4-FFF2-40B4-BE49-F238E27FC236}">
                  <a16:creationId xmlns:a16="http://schemas.microsoft.com/office/drawing/2014/main" id="{8B2E2042-D331-4B7E-D6E1-75CC63392DCB}"/>
                </a:ext>
              </a:extLst>
            </p:cNvPr>
            <p:cNvSpPr/>
            <p:nvPr/>
          </p:nvSpPr>
          <p:spPr>
            <a:xfrm>
              <a:off x="-4108275" y="11029125"/>
              <a:ext cx="208525" cy="143475"/>
            </a:xfrm>
            <a:custGeom>
              <a:avLst/>
              <a:gdLst/>
              <a:ahLst/>
              <a:cxnLst/>
              <a:rect l="l" t="t" r="r" b="b"/>
              <a:pathLst>
                <a:path w="8341" h="5739" extrusionOk="0">
                  <a:moveTo>
                    <a:pt x="3624" y="1"/>
                  </a:moveTo>
                  <a:cubicBezTo>
                    <a:pt x="2684" y="1"/>
                    <a:pt x="1830" y="608"/>
                    <a:pt x="1269" y="2102"/>
                  </a:cubicBezTo>
                  <a:cubicBezTo>
                    <a:pt x="1" y="5605"/>
                    <a:pt x="7173" y="5738"/>
                    <a:pt x="7173" y="5738"/>
                  </a:cubicBezTo>
                  <a:lnTo>
                    <a:pt x="8340" y="4237"/>
                  </a:lnTo>
                  <a:cubicBezTo>
                    <a:pt x="7270" y="1947"/>
                    <a:pt x="5307" y="1"/>
                    <a:pt x="3624" y="1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56;p52">
              <a:extLst>
                <a:ext uri="{FF2B5EF4-FFF2-40B4-BE49-F238E27FC236}">
                  <a16:creationId xmlns:a16="http://schemas.microsoft.com/office/drawing/2014/main" id="{9A0B5BCA-2B2C-F817-D993-C55050B3719C}"/>
                </a:ext>
              </a:extLst>
            </p:cNvPr>
            <p:cNvSpPr/>
            <p:nvPr/>
          </p:nvSpPr>
          <p:spPr>
            <a:xfrm>
              <a:off x="-4207500" y="11177475"/>
              <a:ext cx="172650" cy="130225"/>
            </a:xfrm>
            <a:custGeom>
              <a:avLst/>
              <a:gdLst/>
              <a:ahLst/>
              <a:cxnLst/>
              <a:rect l="l" t="t" r="r" b="b"/>
              <a:pathLst>
                <a:path w="6906" h="5209" extrusionOk="0">
                  <a:moveTo>
                    <a:pt x="3473" y="1"/>
                  </a:moveTo>
                  <a:cubicBezTo>
                    <a:pt x="2817" y="1"/>
                    <a:pt x="2156" y="403"/>
                    <a:pt x="1568" y="1372"/>
                  </a:cubicBezTo>
                  <a:cubicBezTo>
                    <a:pt x="0" y="4007"/>
                    <a:pt x="5738" y="5208"/>
                    <a:pt x="5738" y="5208"/>
                  </a:cubicBezTo>
                  <a:lnTo>
                    <a:pt x="6905" y="4174"/>
                  </a:lnTo>
                  <a:cubicBezTo>
                    <a:pt x="6375" y="2008"/>
                    <a:pt x="4938" y="1"/>
                    <a:pt x="3473" y="1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57;p52">
              <a:extLst>
                <a:ext uri="{FF2B5EF4-FFF2-40B4-BE49-F238E27FC236}">
                  <a16:creationId xmlns:a16="http://schemas.microsoft.com/office/drawing/2014/main" id="{B7968399-BA66-3D30-92D8-C3F0FB879961}"/>
                </a:ext>
              </a:extLst>
            </p:cNvPr>
            <p:cNvSpPr/>
            <p:nvPr/>
          </p:nvSpPr>
          <p:spPr>
            <a:xfrm>
              <a:off x="-4306750" y="11315175"/>
              <a:ext cx="194350" cy="133450"/>
            </a:xfrm>
            <a:custGeom>
              <a:avLst/>
              <a:gdLst/>
              <a:ahLst/>
              <a:cxnLst/>
              <a:rect l="l" t="t" r="r" b="b"/>
              <a:pathLst>
                <a:path w="7774" h="5338" extrusionOk="0">
                  <a:moveTo>
                    <a:pt x="3381" y="0"/>
                  </a:moveTo>
                  <a:cubicBezTo>
                    <a:pt x="2507" y="0"/>
                    <a:pt x="1717" y="567"/>
                    <a:pt x="1202" y="1969"/>
                  </a:cubicBezTo>
                  <a:cubicBezTo>
                    <a:pt x="1" y="5204"/>
                    <a:pt x="6672" y="5338"/>
                    <a:pt x="6672" y="5338"/>
                  </a:cubicBezTo>
                  <a:lnTo>
                    <a:pt x="7773" y="3903"/>
                  </a:lnTo>
                  <a:cubicBezTo>
                    <a:pt x="6768" y="1808"/>
                    <a:pt x="4941" y="0"/>
                    <a:pt x="3381" y="0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58;p52">
              <a:extLst>
                <a:ext uri="{FF2B5EF4-FFF2-40B4-BE49-F238E27FC236}">
                  <a16:creationId xmlns:a16="http://schemas.microsoft.com/office/drawing/2014/main" id="{1DEE0353-6E2B-DD35-0D80-FFE6C33B164A}"/>
                </a:ext>
              </a:extLst>
            </p:cNvPr>
            <p:cNvSpPr/>
            <p:nvPr/>
          </p:nvSpPr>
          <p:spPr>
            <a:xfrm>
              <a:off x="-4037375" y="10897275"/>
              <a:ext cx="172650" cy="130225"/>
            </a:xfrm>
            <a:custGeom>
              <a:avLst/>
              <a:gdLst/>
              <a:ahLst/>
              <a:cxnLst/>
              <a:rect l="l" t="t" r="r" b="b"/>
              <a:pathLst>
                <a:path w="6906" h="5209" extrusionOk="0">
                  <a:moveTo>
                    <a:pt x="3451" y="1"/>
                  </a:moveTo>
                  <a:cubicBezTo>
                    <a:pt x="2800" y="1"/>
                    <a:pt x="2146" y="403"/>
                    <a:pt x="1568" y="1372"/>
                  </a:cubicBezTo>
                  <a:cubicBezTo>
                    <a:pt x="0" y="4007"/>
                    <a:pt x="5738" y="5208"/>
                    <a:pt x="5738" y="5208"/>
                  </a:cubicBezTo>
                  <a:lnTo>
                    <a:pt x="6905" y="4174"/>
                  </a:lnTo>
                  <a:cubicBezTo>
                    <a:pt x="6352" y="2008"/>
                    <a:pt x="4908" y="1"/>
                    <a:pt x="3451" y="1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59;p52">
              <a:extLst>
                <a:ext uri="{FF2B5EF4-FFF2-40B4-BE49-F238E27FC236}">
                  <a16:creationId xmlns:a16="http://schemas.microsoft.com/office/drawing/2014/main" id="{E041C0D2-0C0B-2444-F11D-A451CA7C3CB2}"/>
                </a:ext>
              </a:extLst>
            </p:cNvPr>
            <p:cNvSpPr/>
            <p:nvPr/>
          </p:nvSpPr>
          <p:spPr>
            <a:xfrm>
              <a:off x="-4349275" y="11494375"/>
              <a:ext cx="151800" cy="102450"/>
            </a:xfrm>
            <a:custGeom>
              <a:avLst/>
              <a:gdLst/>
              <a:ahLst/>
              <a:cxnLst/>
              <a:rect l="l" t="t" r="r" b="b"/>
              <a:pathLst>
                <a:path w="6072" h="4098" extrusionOk="0">
                  <a:moveTo>
                    <a:pt x="2100" y="0"/>
                  </a:moveTo>
                  <a:cubicBezTo>
                    <a:pt x="881" y="0"/>
                    <a:pt x="0" y="716"/>
                    <a:pt x="134" y="2539"/>
                  </a:cubicBezTo>
                  <a:cubicBezTo>
                    <a:pt x="213" y="3735"/>
                    <a:pt x="1094" y="4098"/>
                    <a:pt x="2133" y="4098"/>
                  </a:cubicBezTo>
                  <a:cubicBezTo>
                    <a:pt x="3732" y="4098"/>
                    <a:pt x="5705" y="3240"/>
                    <a:pt x="5705" y="3240"/>
                  </a:cubicBezTo>
                  <a:lnTo>
                    <a:pt x="6072" y="1739"/>
                  </a:lnTo>
                  <a:cubicBezTo>
                    <a:pt x="4858" y="708"/>
                    <a:pt x="3312" y="0"/>
                    <a:pt x="2100" y="0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60;p52">
              <a:extLst>
                <a:ext uri="{FF2B5EF4-FFF2-40B4-BE49-F238E27FC236}">
                  <a16:creationId xmlns:a16="http://schemas.microsoft.com/office/drawing/2014/main" id="{789AEB84-5D8E-0FB0-5635-DBAC0516358C}"/>
                </a:ext>
              </a:extLst>
            </p:cNvPr>
            <p:cNvSpPr/>
            <p:nvPr/>
          </p:nvSpPr>
          <p:spPr>
            <a:xfrm>
              <a:off x="-3898950" y="10837450"/>
              <a:ext cx="161500" cy="145850"/>
            </a:xfrm>
            <a:custGeom>
              <a:avLst/>
              <a:gdLst/>
              <a:ahLst/>
              <a:cxnLst/>
              <a:rect l="l" t="t" r="r" b="b"/>
              <a:pathLst>
                <a:path w="6460" h="5834" extrusionOk="0">
                  <a:moveTo>
                    <a:pt x="4009" y="0"/>
                  </a:moveTo>
                  <a:cubicBezTo>
                    <a:pt x="3703" y="0"/>
                    <a:pt x="3358" y="52"/>
                    <a:pt x="2969" y="163"/>
                  </a:cubicBezTo>
                  <a:cubicBezTo>
                    <a:pt x="1" y="997"/>
                    <a:pt x="3370" y="5800"/>
                    <a:pt x="3370" y="5800"/>
                  </a:cubicBezTo>
                  <a:lnTo>
                    <a:pt x="4971" y="5833"/>
                  </a:lnTo>
                  <a:cubicBezTo>
                    <a:pt x="6335" y="3312"/>
                    <a:pt x="6460" y="0"/>
                    <a:pt x="4009" y="0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61;p52">
              <a:extLst>
                <a:ext uri="{FF2B5EF4-FFF2-40B4-BE49-F238E27FC236}">
                  <a16:creationId xmlns:a16="http://schemas.microsoft.com/office/drawing/2014/main" id="{37D5FD82-1191-D94D-4E72-6A4193855817}"/>
                </a:ext>
              </a:extLst>
            </p:cNvPr>
            <p:cNvSpPr/>
            <p:nvPr/>
          </p:nvSpPr>
          <p:spPr>
            <a:xfrm>
              <a:off x="-3246825" y="11321575"/>
              <a:ext cx="154675" cy="102825"/>
            </a:xfrm>
            <a:custGeom>
              <a:avLst/>
              <a:gdLst/>
              <a:ahLst/>
              <a:cxnLst/>
              <a:rect l="l" t="t" r="r" b="b"/>
              <a:pathLst>
                <a:path w="6187" h="4113" extrusionOk="0">
                  <a:moveTo>
                    <a:pt x="4067" y="0"/>
                  </a:moveTo>
                  <a:cubicBezTo>
                    <a:pt x="2416" y="0"/>
                    <a:pt x="234" y="1212"/>
                    <a:pt x="234" y="1212"/>
                  </a:cubicBezTo>
                  <a:lnTo>
                    <a:pt x="1" y="2780"/>
                  </a:lnTo>
                  <a:cubicBezTo>
                    <a:pt x="1189" y="3592"/>
                    <a:pt x="2620" y="4112"/>
                    <a:pt x="3777" y="4112"/>
                  </a:cubicBezTo>
                  <a:cubicBezTo>
                    <a:pt x="5186" y="4112"/>
                    <a:pt x="6186" y="3339"/>
                    <a:pt x="5838" y="1379"/>
                  </a:cubicBezTo>
                  <a:cubicBezTo>
                    <a:pt x="5665" y="340"/>
                    <a:pt x="4940" y="0"/>
                    <a:pt x="4067" y="0"/>
                  </a:cubicBez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162;p52">
              <a:extLst>
                <a:ext uri="{FF2B5EF4-FFF2-40B4-BE49-F238E27FC236}">
                  <a16:creationId xmlns:a16="http://schemas.microsoft.com/office/drawing/2014/main" id="{3E233425-F4AD-645B-5281-6FC6E36A9789}"/>
                </a:ext>
              </a:extLst>
            </p:cNvPr>
            <p:cNvSpPr/>
            <p:nvPr/>
          </p:nvSpPr>
          <p:spPr>
            <a:xfrm>
              <a:off x="-3627925" y="11945625"/>
              <a:ext cx="166875" cy="150175"/>
            </a:xfrm>
            <a:custGeom>
              <a:avLst/>
              <a:gdLst/>
              <a:ahLst/>
              <a:cxnLst/>
              <a:rect l="l" t="t" r="r" b="b"/>
              <a:pathLst>
                <a:path w="6675" h="6007" extrusionOk="0">
                  <a:moveTo>
                    <a:pt x="3436" y="1"/>
                  </a:moveTo>
                  <a:cubicBezTo>
                    <a:pt x="1135" y="2202"/>
                    <a:pt x="1" y="5871"/>
                    <a:pt x="3637" y="6005"/>
                  </a:cubicBezTo>
                  <a:cubicBezTo>
                    <a:pt x="3664" y="6006"/>
                    <a:pt x="3691" y="6006"/>
                    <a:pt x="3717" y="6006"/>
                  </a:cubicBezTo>
                  <a:cubicBezTo>
                    <a:pt x="6675" y="6006"/>
                    <a:pt x="4971" y="501"/>
                    <a:pt x="4971" y="501"/>
                  </a:cubicBezTo>
                  <a:lnTo>
                    <a:pt x="3436" y="1"/>
                  </a:lnTo>
                  <a:close/>
                </a:path>
              </a:pathLst>
            </a:custGeom>
            <a:solidFill>
              <a:srgbClr val="33B8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163;p52">
              <a:extLst>
                <a:ext uri="{FF2B5EF4-FFF2-40B4-BE49-F238E27FC236}">
                  <a16:creationId xmlns:a16="http://schemas.microsoft.com/office/drawing/2014/main" id="{E616BE76-ECE5-501E-00D2-78BD5A23605F}"/>
                </a:ext>
              </a:extLst>
            </p:cNvPr>
            <p:cNvSpPr/>
            <p:nvPr/>
          </p:nvSpPr>
          <p:spPr>
            <a:xfrm>
              <a:off x="-4310075" y="10924375"/>
              <a:ext cx="1138325" cy="1093900"/>
            </a:xfrm>
            <a:custGeom>
              <a:avLst/>
              <a:gdLst/>
              <a:ahLst/>
              <a:cxnLst/>
              <a:rect l="l" t="t" r="r" b="b"/>
              <a:pathLst>
                <a:path w="45533" h="43756" extrusionOk="0">
                  <a:moveTo>
                    <a:pt x="20572" y="0"/>
                  </a:moveTo>
                  <a:cubicBezTo>
                    <a:pt x="19030" y="0"/>
                    <a:pt x="17514" y="768"/>
                    <a:pt x="16646" y="2156"/>
                  </a:cubicBezTo>
                  <a:lnTo>
                    <a:pt x="1335" y="23872"/>
                  </a:lnTo>
                  <a:cubicBezTo>
                    <a:pt x="1" y="26007"/>
                    <a:pt x="668" y="28875"/>
                    <a:pt x="2803" y="30210"/>
                  </a:cubicBezTo>
                  <a:lnTo>
                    <a:pt x="28454" y="43052"/>
                  </a:lnTo>
                  <a:cubicBezTo>
                    <a:pt x="29211" y="43525"/>
                    <a:pt x="30056" y="43755"/>
                    <a:pt x="30893" y="43755"/>
                  </a:cubicBezTo>
                  <a:cubicBezTo>
                    <a:pt x="32415" y="43755"/>
                    <a:pt x="33909" y="42994"/>
                    <a:pt x="34792" y="41551"/>
                  </a:cubicBezTo>
                  <a:lnTo>
                    <a:pt x="44199" y="21136"/>
                  </a:lnTo>
                  <a:cubicBezTo>
                    <a:pt x="45533" y="19002"/>
                    <a:pt x="44866" y="16133"/>
                    <a:pt x="42764" y="14799"/>
                  </a:cubicBezTo>
                  <a:lnTo>
                    <a:pt x="22984" y="688"/>
                  </a:lnTo>
                  <a:cubicBezTo>
                    <a:pt x="22237" y="222"/>
                    <a:pt x="21401" y="0"/>
                    <a:pt x="205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164;p52">
              <a:extLst>
                <a:ext uri="{FF2B5EF4-FFF2-40B4-BE49-F238E27FC236}">
                  <a16:creationId xmlns:a16="http://schemas.microsoft.com/office/drawing/2014/main" id="{E8E7DF64-BBE9-809B-7046-6FAD77582640}"/>
                </a:ext>
              </a:extLst>
            </p:cNvPr>
            <p:cNvSpPr/>
            <p:nvPr/>
          </p:nvSpPr>
          <p:spPr>
            <a:xfrm>
              <a:off x="-4190000" y="11035375"/>
              <a:ext cx="914025" cy="878950"/>
            </a:xfrm>
            <a:custGeom>
              <a:avLst/>
              <a:gdLst/>
              <a:ahLst/>
              <a:cxnLst/>
              <a:rect l="l" t="t" r="r" b="b"/>
              <a:pathLst>
                <a:path w="36561" h="35158" extrusionOk="0">
                  <a:moveTo>
                    <a:pt x="16503" y="1"/>
                  </a:moveTo>
                  <a:cubicBezTo>
                    <a:pt x="15268" y="1"/>
                    <a:pt x="14059" y="613"/>
                    <a:pt x="13344" y="1719"/>
                  </a:cubicBezTo>
                  <a:lnTo>
                    <a:pt x="1102" y="19165"/>
                  </a:lnTo>
                  <a:cubicBezTo>
                    <a:pt x="1" y="20866"/>
                    <a:pt x="535" y="23168"/>
                    <a:pt x="2269" y="24235"/>
                  </a:cubicBezTo>
                  <a:lnTo>
                    <a:pt x="22817" y="34576"/>
                  </a:lnTo>
                  <a:cubicBezTo>
                    <a:pt x="23437" y="34969"/>
                    <a:pt x="24124" y="35158"/>
                    <a:pt x="24803" y="35158"/>
                  </a:cubicBezTo>
                  <a:cubicBezTo>
                    <a:pt x="26027" y="35158"/>
                    <a:pt x="27225" y="34545"/>
                    <a:pt x="27954" y="33408"/>
                  </a:cubicBezTo>
                  <a:lnTo>
                    <a:pt x="35493" y="16997"/>
                  </a:lnTo>
                  <a:cubicBezTo>
                    <a:pt x="36560" y="15262"/>
                    <a:pt x="36027" y="12994"/>
                    <a:pt x="34325" y="11893"/>
                  </a:cubicBezTo>
                  <a:lnTo>
                    <a:pt x="18447" y="552"/>
                  </a:lnTo>
                  <a:cubicBezTo>
                    <a:pt x="17840" y="178"/>
                    <a:pt x="17168" y="1"/>
                    <a:pt x="165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165;p52">
              <a:extLst>
                <a:ext uri="{FF2B5EF4-FFF2-40B4-BE49-F238E27FC236}">
                  <a16:creationId xmlns:a16="http://schemas.microsoft.com/office/drawing/2014/main" id="{597F6FCD-CEE6-6CFF-013E-676AACC19C88}"/>
                </a:ext>
              </a:extLst>
            </p:cNvPr>
            <p:cNvSpPr/>
            <p:nvPr/>
          </p:nvSpPr>
          <p:spPr>
            <a:xfrm>
              <a:off x="-3706300" y="11235675"/>
              <a:ext cx="86750" cy="78450"/>
            </a:xfrm>
            <a:custGeom>
              <a:avLst/>
              <a:gdLst/>
              <a:ahLst/>
              <a:cxnLst/>
              <a:rect l="l" t="t" r="r" b="b"/>
              <a:pathLst>
                <a:path w="3470" h="3138" extrusionOk="0">
                  <a:moveTo>
                    <a:pt x="1763" y="1"/>
                  </a:moveTo>
                  <a:cubicBezTo>
                    <a:pt x="1057" y="1"/>
                    <a:pt x="399" y="469"/>
                    <a:pt x="200" y="1179"/>
                  </a:cubicBezTo>
                  <a:cubicBezTo>
                    <a:pt x="0" y="2013"/>
                    <a:pt x="500" y="2880"/>
                    <a:pt x="1334" y="3080"/>
                  </a:cubicBezTo>
                  <a:cubicBezTo>
                    <a:pt x="1473" y="3119"/>
                    <a:pt x="1613" y="3138"/>
                    <a:pt x="1751" y="3138"/>
                  </a:cubicBezTo>
                  <a:cubicBezTo>
                    <a:pt x="2440" y="3138"/>
                    <a:pt x="3075" y="2675"/>
                    <a:pt x="3269" y="1980"/>
                  </a:cubicBezTo>
                  <a:cubicBezTo>
                    <a:pt x="3469" y="1146"/>
                    <a:pt x="2969" y="245"/>
                    <a:pt x="2135" y="45"/>
                  </a:cubicBezTo>
                  <a:cubicBezTo>
                    <a:pt x="2011" y="15"/>
                    <a:pt x="1886" y="1"/>
                    <a:pt x="17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166;p52">
              <a:extLst>
                <a:ext uri="{FF2B5EF4-FFF2-40B4-BE49-F238E27FC236}">
                  <a16:creationId xmlns:a16="http://schemas.microsoft.com/office/drawing/2014/main" id="{94EC8F29-D239-DF7C-3DCE-907FD71BE939}"/>
                </a:ext>
              </a:extLst>
            </p:cNvPr>
            <p:cNvSpPr/>
            <p:nvPr/>
          </p:nvSpPr>
          <p:spPr>
            <a:xfrm>
              <a:off x="-3926475" y="11146850"/>
              <a:ext cx="270225" cy="220275"/>
            </a:xfrm>
            <a:custGeom>
              <a:avLst/>
              <a:gdLst/>
              <a:ahLst/>
              <a:cxnLst/>
              <a:rect l="l" t="t" r="r" b="b"/>
              <a:pathLst>
                <a:path w="10809" h="8811" extrusionOk="0">
                  <a:moveTo>
                    <a:pt x="7619" y="0"/>
                  </a:moveTo>
                  <a:cubicBezTo>
                    <a:pt x="7372" y="0"/>
                    <a:pt x="7105" y="39"/>
                    <a:pt x="6806" y="62"/>
                  </a:cubicBezTo>
                  <a:cubicBezTo>
                    <a:pt x="6405" y="95"/>
                    <a:pt x="5972" y="162"/>
                    <a:pt x="5571" y="296"/>
                  </a:cubicBezTo>
                  <a:cubicBezTo>
                    <a:pt x="5138" y="429"/>
                    <a:pt x="4671" y="596"/>
                    <a:pt x="4271" y="796"/>
                  </a:cubicBezTo>
                  <a:cubicBezTo>
                    <a:pt x="4070" y="896"/>
                    <a:pt x="3837" y="996"/>
                    <a:pt x="3637" y="1129"/>
                  </a:cubicBezTo>
                  <a:cubicBezTo>
                    <a:pt x="3437" y="1263"/>
                    <a:pt x="3236" y="1396"/>
                    <a:pt x="3003" y="1563"/>
                  </a:cubicBezTo>
                  <a:cubicBezTo>
                    <a:pt x="2803" y="1730"/>
                    <a:pt x="2636" y="1830"/>
                    <a:pt x="2436" y="1997"/>
                  </a:cubicBezTo>
                  <a:lnTo>
                    <a:pt x="1936" y="2497"/>
                  </a:lnTo>
                  <a:cubicBezTo>
                    <a:pt x="1602" y="2897"/>
                    <a:pt x="1302" y="3264"/>
                    <a:pt x="1068" y="3631"/>
                  </a:cubicBezTo>
                  <a:cubicBezTo>
                    <a:pt x="601" y="4399"/>
                    <a:pt x="301" y="5166"/>
                    <a:pt x="134" y="5833"/>
                  </a:cubicBezTo>
                  <a:cubicBezTo>
                    <a:pt x="101" y="6166"/>
                    <a:pt x="68" y="6467"/>
                    <a:pt x="1" y="6767"/>
                  </a:cubicBezTo>
                  <a:lnTo>
                    <a:pt x="1" y="7467"/>
                  </a:lnTo>
                  <a:cubicBezTo>
                    <a:pt x="1" y="7668"/>
                    <a:pt x="68" y="7801"/>
                    <a:pt x="68" y="7934"/>
                  </a:cubicBezTo>
                  <a:cubicBezTo>
                    <a:pt x="101" y="8068"/>
                    <a:pt x="101" y="8101"/>
                    <a:pt x="101" y="8101"/>
                  </a:cubicBezTo>
                  <a:cubicBezTo>
                    <a:pt x="134" y="8268"/>
                    <a:pt x="168" y="8401"/>
                    <a:pt x="301" y="8501"/>
                  </a:cubicBezTo>
                  <a:cubicBezTo>
                    <a:pt x="475" y="8711"/>
                    <a:pt x="723" y="8811"/>
                    <a:pt x="967" y="8811"/>
                  </a:cubicBezTo>
                  <a:cubicBezTo>
                    <a:pt x="1189" y="8811"/>
                    <a:pt x="1409" y="8727"/>
                    <a:pt x="1569" y="8568"/>
                  </a:cubicBezTo>
                  <a:lnTo>
                    <a:pt x="1602" y="8501"/>
                  </a:lnTo>
                  <a:cubicBezTo>
                    <a:pt x="1602" y="8501"/>
                    <a:pt x="1735" y="8335"/>
                    <a:pt x="1969" y="8101"/>
                  </a:cubicBezTo>
                  <a:cubicBezTo>
                    <a:pt x="2236" y="7834"/>
                    <a:pt x="2503" y="7467"/>
                    <a:pt x="2903" y="7100"/>
                  </a:cubicBezTo>
                  <a:cubicBezTo>
                    <a:pt x="3236" y="6667"/>
                    <a:pt x="3637" y="6267"/>
                    <a:pt x="4070" y="5833"/>
                  </a:cubicBezTo>
                  <a:cubicBezTo>
                    <a:pt x="4271" y="5633"/>
                    <a:pt x="4504" y="5433"/>
                    <a:pt x="4738" y="5232"/>
                  </a:cubicBezTo>
                  <a:cubicBezTo>
                    <a:pt x="4804" y="5132"/>
                    <a:pt x="4904" y="5099"/>
                    <a:pt x="5071" y="4932"/>
                  </a:cubicBezTo>
                  <a:lnTo>
                    <a:pt x="5405" y="4632"/>
                  </a:lnTo>
                  <a:cubicBezTo>
                    <a:pt x="5638" y="4465"/>
                    <a:pt x="5905" y="4265"/>
                    <a:pt x="6139" y="4098"/>
                  </a:cubicBezTo>
                  <a:lnTo>
                    <a:pt x="6505" y="3831"/>
                  </a:lnTo>
                  <a:lnTo>
                    <a:pt x="6906" y="3598"/>
                  </a:lnTo>
                  <a:cubicBezTo>
                    <a:pt x="7439" y="3264"/>
                    <a:pt x="7973" y="2998"/>
                    <a:pt x="8440" y="2764"/>
                  </a:cubicBezTo>
                  <a:cubicBezTo>
                    <a:pt x="8674" y="2631"/>
                    <a:pt x="8907" y="2531"/>
                    <a:pt x="9107" y="2430"/>
                  </a:cubicBezTo>
                  <a:cubicBezTo>
                    <a:pt x="9307" y="2364"/>
                    <a:pt x="9474" y="2264"/>
                    <a:pt x="9641" y="2197"/>
                  </a:cubicBezTo>
                  <a:cubicBezTo>
                    <a:pt x="9774" y="2097"/>
                    <a:pt x="9908" y="2063"/>
                    <a:pt x="9975" y="2030"/>
                  </a:cubicBezTo>
                  <a:cubicBezTo>
                    <a:pt x="10008" y="2030"/>
                    <a:pt x="10075" y="2030"/>
                    <a:pt x="10108" y="1963"/>
                  </a:cubicBezTo>
                  <a:cubicBezTo>
                    <a:pt x="10275" y="1897"/>
                    <a:pt x="10442" y="1763"/>
                    <a:pt x="10608" y="1596"/>
                  </a:cubicBezTo>
                  <a:cubicBezTo>
                    <a:pt x="10809" y="1196"/>
                    <a:pt x="10642" y="696"/>
                    <a:pt x="10241" y="462"/>
                  </a:cubicBezTo>
                  <a:lnTo>
                    <a:pt x="10175" y="462"/>
                  </a:lnTo>
                  <a:cubicBezTo>
                    <a:pt x="10141" y="462"/>
                    <a:pt x="10108" y="429"/>
                    <a:pt x="10075" y="429"/>
                  </a:cubicBezTo>
                  <a:cubicBezTo>
                    <a:pt x="9941" y="396"/>
                    <a:pt x="9808" y="296"/>
                    <a:pt x="9608" y="262"/>
                  </a:cubicBezTo>
                  <a:cubicBezTo>
                    <a:pt x="9174" y="129"/>
                    <a:pt x="8640" y="29"/>
                    <a:pt x="7940" y="29"/>
                  </a:cubicBezTo>
                  <a:cubicBezTo>
                    <a:pt x="7836" y="8"/>
                    <a:pt x="7730" y="0"/>
                    <a:pt x="76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062;p41">
            <a:extLst>
              <a:ext uri="{FF2B5EF4-FFF2-40B4-BE49-F238E27FC236}">
                <a16:creationId xmlns:a16="http://schemas.microsoft.com/office/drawing/2014/main" id="{D0FAEDFC-1D65-5F89-8A9B-48C814A5D1C1}"/>
              </a:ext>
            </a:extLst>
          </p:cNvPr>
          <p:cNvGrpSpPr/>
          <p:nvPr/>
        </p:nvGrpSpPr>
        <p:grpSpPr>
          <a:xfrm rot="20428510">
            <a:off x="8118082" y="4210516"/>
            <a:ext cx="1093792" cy="869644"/>
            <a:chOff x="5687517" y="3907947"/>
            <a:chExt cx="1106259" cy="879557"/>
          </a:xfrm>
        </p:grpSpPr>
        <p:sp>
          <p:nvSpPr>
            <p:cNvPr id="66" name="Google Shape;1063;p41">
              <a:extLst>
                <a:ext uri="{FF2B5EF4-FFF2-40B4-BE49-F238E27FC236}">
                  <a16:creationId xmlns:a16="http://schemas.microsoft.com/office/drawing/2014/main" id="{F87ADE89-7C98-BA57-056C-4429A8E8ED9D}"/>
                </a:ext>
              </a:extLst>
            </p:cNvPr>
            <p:cNvSpPr/>
            <p:nvPr/>
          </p:nvSpPr>
          <p:spPr>
            <a:xfrm flipH="1">
              <a:off x="5710895" y="3907947"/>
              <a:ext cx="651752" cy="637258"/>
            </a:xfrm>
            <a:custGeom>
              <a:avLst/>
              <a:gdLst/>
              <a:ahLst/>
              <a:cxnLst/>
              <a:rect l="l" t="t" r="r" b="b"/>
              <a:pathLst>
                <a:path w="19515" h="19081" extrusionOk="0">
                  <a:moveTo>
                    <a:pt x="17042" y="0"/>
                  </a:moveTo>
                  <a:cubicBezTo>
                    <a:pt x="16454" y="0"/>
                    <a:pt x="15862" y="217"/>
                    <a:pt x="15411" y="651"/>
                  </a:cubicBezTo>
                  <a:lnTo>
                    <a:pt x="868" y="15228"/>
                  </a:lnTo>
                  <a:cubicBezTo>
                    <a:pt x="0" y="16095"/>
                    <a:pt x="0" y="17563"/>
                    <a:pt x="868" y="18430"/>
                  </a:cubicBezTo>
                  <a:cubicBezTo>
                    <a:pt x="1335" y="18864"/>
                    <a:pt x="1918" y="19081"/>
                    <a:pt x="2498" y="19081"/>
                  </a:cubicBezTo>
                  <a:cubicBezTo>
                    <a:pt x="3078" y="19081"/>
                    <a:pt x="3653" y="18864"/>
                    <a:pt x="4103" y="18430"/>
                  </a:cubicBezTo>
                  <a:lnTo>
                    <a:pt x="18647" y="3887"/>
                  </a:lnTo>
                  <a:cubicBezTo>
                    <a:pt x="19514" y="2986"/>
                    <a:pt x="19514" y="1518"/>
                    <a:pt x="18647" y="651"/>
                  </a:cubicBezTo>
                  <a:cubicBezTo>
                    <a:pt x="18213" y="217"/>
                    <a:pt x="17630" y="0"/>
                    <a:pt x="17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064;p41">
              <a:extLst>
                <a:ext uri="{FF2B5EF4-FFF2-40B4-BE49-F238E27FC236}">
                  <a16:creationId xmlns:a16="http://schemas.microsoft.com/office/drawing/2014/main" id="{95D7F8E5-755F-D838-A01E-AC4E51C1961D}"/>
                </a:ext>
              </a:extLst>
            </p:cNvPr>
            <p:cNvSpPr/>
            <p:nvPr/>
          </p:nvSpPr>
          <p:spPr>
            <a:xfrm flipH="1">
              <a:off x="5687517" y="4171420"/>
              <a:ext cx="1106259" cy="616084"/>
            </a:xfrm>
            <a:custGeom>
              <a:avLst/>
              <a:gdLst/>
              <a:ahLst/>
              <a:cxnLst/>
              <a:rect l="l" t="t" r="r" b="b"/>
              <a:pathLst>
                <a:path w="33124" h="18447" extrusionOk="0">
                  <a:moveTo>
                    <a:pt x="1568" y="0"/>
                  </a:moveTo>
                  <a:cubicBezTo>
                    <a:pt x="701" y="0"/>
                    <a:pt x="0" y="701"/>
                    <a:pt x="0" y="1568"/>
                  </a:cubicBezTo>
                  <a:cubicBezTo>
                    <a:pt x="0" y="2369"/>
                    <a:pt x="567" y="3036"/>
                    <a:pt x="1334" y="3169"/>
                  </a:cubicBezTo>
                  <a:cubicBezTo>
                    <a:pt x="1435" y="8340"/>
                    <a:pt x="4170" y="12843"/>
                    <a:pt x="8239" y="15445"/>
                  </a:cubicBezTo>
                  <a:cubicBezTo>
                    <a:pt x="7706" y="15712"/>
                    <a:pt x="7339" y="16245"/>
                    <a:pt x="7339" y="16879"/>
                  </a:cubicBezTo>
                  <a:cubicBezTo>
                    <a:pt x="7339" y="17746"/>
                    <a:pt x="8039" y="18447"/>
                    <a:pt x="8907" y="18447"/>
                  </a:cubicBezTo>
                  <a:lnTo>
                    <a:pt x="24217" y="18447"/>
                  </a:lnTo>
                  <a:cubicBezTo>
                    <a:pt x="25085" y="18447"/>
                    <a:pt x="25785" y="17746"/>
                    <a:pt x="25785" y="16879"/>
                  </a:cubicBezTo>
                  <a:cubicBezTo>
                    <a:pt x="25785" y="16179"/>
                    <a:pt x="25285" y="15545"/>
                    <a:pt x="24618" y="15345"/>
                  </a:cubicBezTo>
                  <a:cubicBezTo>
                    <a:pt x="28621" y="12710"/>
                    <a:pt x="31289" y="8240"/>
                    <a:pt x="31423" y="3169"/>
                  </a:cubicBezTo>
                  <a:lnTo>
                    <a:pt x="31556" y="3169"/>
                  </a:lnTo>
                  <a:cubicBezTo>
                    <a:pt x="32423" y="3169"/>
                    <a:pt x="33124" y="2436"/>
                    <a:pt x="33124" y="1568"/>
                  </a:cubicBezTo>
                  <a:cubicBezTo>
                    <a:pt x="33124" y="701"/>
                    <a:pt x="32423" y="0"/>
                    <a:pt x="31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065;p41">
              <a:extLst>
                <a:ext uri="{FF2B5EF4-FFF2-40B4-BE49-F238E27FC236}">
                  <a16:creationId xmlns:a16="http://schemas.microsoft.com/office/drawing/2014/main" id="{929874CD-9F96-D298-C326-99C23374F0A9}"/>
                </a:ext>
              </a:extLst>
            </p:cNvPr>
            <p:cNvSpPr/>
            <p:nvPr/>
          </p:nvSpPr>
          <p:spPr>
            <a:xfrm flipH="1">
              <a:off x="5687517" y="4171420"/>
              <a:ext cx="553697" cy="616084"/>
            </a:xfrm>
            <a:custGeom>
              <a:avLst/>
              <a:gdLst/>
              <a:ahLst/>
              <a:cxnLst/>
              <a:rect l="l" t="t" r="r" b="b"/>
              <a:pathLst>
                <a:path w="16579" h="18447" extrusionOk="0">
                  <a:moveTo>
                    <a:pt x="7339" y="0"/>
                  </a:moveTo>
                  <a:cubicBezTo>
                    <a:pt x="8206" y="0"/>
                    <a:pt x="8907" y="701"/>
                    <a:pt x="8907" y="1568"/>
                  </a:cubicBezTo>
                  <a:cubicBezTo>
                    <a:pt x="8907" y="2436"/>
                    <a:pt x="8206" y="3169"/>
                    <a:pt x="7339" y="3169"/>
                  </a:cubicBezTo>
                  <a:lnTo>
                    <a:pt x="7205" y="3169"/>
                  </a:lnTo>
                  <a:cubicBezTo>
                    <a:pt x="7072" y="8240"/>
                    <a:pt x="4403" y="12710"/>
                    <a:pt x="401" y="15345"/>
                  </a:cubicBezTo>
                  <a:cubicBezTo>
                    <a:pt x="1068" y="15545"/>
                    <a:pt x="1568" y="16112"/>
                    <a:pt x="1568" y="16879"/>
                  </a:cubicBezTo>
                  <a:cubicBezTo>
                    <a:pt x="1568" y="17746"/>
                    <a:pt x="868" y="18447"/>
                    <a:pt x="0" y="18447"/>
                  </a:cubicBezTo>
                  <a:lnTo>
                    <a:pt x="7672" y="18447"/>
                  </a:lnTo>
                  <a:cubicBezTo>
                    <a:pt x="8540" y="18447"/>
                    <a:pt x="9240" y="17746"/>
                    <a:pt x="9240" y="16879"/>
                  </a:cubicBezTo>
                  <a:cubicBezTo>
                    <a:pt x="9240" y="16179"/>
                    <a:pt x="8740" y="15545"/>
                    <a:pt x="8073" y="15345"/>
                  </a:cubicBezTo>
                  <a:cubicBezTo>
                    <a:pt x="12076" y="12710"/>
                    <a:pt x="14744" y="8240"/>
                    <a:pt x="14878" y="3169"/>
                  </a:cubicBezTo>
                  <a:lnTo>
                    <a:pt x="15011" y="3169"/>
                  </a:lnTo>
                  <a:cubicBezTo>
                    <a:pt x="15878" y="3169"/>
                    <a:pt x="16579" y="2436"/>
                    <a:pt x="16579" y="1568"/>
                  </a:cubicBezTo>
                  <a:cubicBezTo>
                    <a:pt x="16579" y="701"/>
                    <a:pt x="15878" y="0"/>
                    <a:pt x="150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1940;p52">
            <a:extLst>
              <a:ext uri="{FF2B5EF4-FFF2-40B4-BE49-F238E27FC236}">
                <a16:creationId xmlns:a16="http://schemas.microsoft.com/office/drawing/2014/main" id="{E9CCF60A-87CB-A697-3A7B-FB5AFBF21B06}"/>
              </a:ext>
            </a:extLst>
          </p:cNvPr>
          <p:cNvGrpSpPr/>
          <p:nvPr/>
        </p:nvGrpSpPr>
        <p:grpSpPr>
          <a:xfrm rot="16425465">
            <a:off x="-561282" y="-385400"/>
            <a:ext cx="2062778" cy="1881021"/>
            <a:chOff x="-2794825" y="12384075"/>
            <a:chExt cx="1180025" cy="1076050"/>
          </a:xfrm>
        </p:grpSpPr>
        <p:sp>
          <p:nvSpPr>
            <p:cNvPr id="70" name="Google Shape;1941;p52">
              <a:extLst>
                <a:ext uri="{FF2B5EF4-FFF2-40B4-BE49-F238E27FC236}">
                  <a16:creationId xmlns:a16="http://schemas.microsoft.com/office/drawing/2014/main" id="{9C40598A-EFD1-1950-CD10-91CDB8048507}"/>
                </a:ext>
              </a:extLst>
            </p:cNvPr>
            <p:cNvSpPr/>
            <p:nvPr/>
          </p:nvSpPr>
          <p:spPr>
            <a:xfrm>
              <a:off x="-2668900" y="12531975"/>
              <a:ext cx="918175" cy="838150"/>
            </a:xfrm>
            <a:custGeom>
              <a:avLst/>
              <a:gdLst/>
              <a:ahLst/>
              <a:cxnLst/>
              <a:rect l="l" t="t" r="r" b="b"/>
              <a:pathLst>
                <a:path w="36727" h="33526" extrusionOk="0">
                  <a:moveTo>
                    <a:pt x="11839" y="0"/>
                  </a:moveTo>
                  <a:cubicBezTo>
                    <a:pt x="11672" y="0"/>
                    <a:pt x="11506" y="1"/>
                    <a:pt x="11341" y="4"/>
                  </a:cubicBezTo>
                  <a:cubicBezTo>
                    <a:pt x="10708" y="4"/>
                    <a:pt x="10174" y="4"/>
                    <a:pt x="9607" y="104"/>
                  </a:cubicBezTo>
                  <a:cubicBezTo>
                    <a:pt x="9006" y="170"/>
                    <a:pt x="8473" y="270"/>
                    <a:pt x="7972" y="404"/>
                  </a:cubicBezTo>
                  <a:cubicBezTo>
                    <a:pt x="6972" y="637"/>
                    <a:pt x="6038" y="1004"/>
                    <a:pt x="5304" y="1338"/>
                  </a:cubicBezTo>
                  <a:cubicBezTo>
                    <a:pt x="4937" y="1571"/>
                    <a:pt x="4603" y="1738"/>
                    <a:pt x="4303" y="1905"/>
                  </a:cubicBezTo>
                  <a:cubicBezTo>
                    <a:pt x="3970" y="2072"/>
                    <a:pt x="3703" y="2239"/>
                    <a:pt x="3503" y="2339"/>
                  </a:cubicBezTo>
                  <a:cubicBezTo>
                    <a:pt x="3269" y="2472"/>
                    <a:pt x="3102" y="2605"/>
                    <a:pt x="2969" y="2672"/>
                  </a:cubicBezTo>
                  <a:lnTo>
                    <a:pt x="2835" y="2806"/>
                  </a:lnTo>
                  <a:cubicBezTo>
                    <a:pt x="2702" y="2939"/>
                    <a:pt x="2602" y="3072"/>
                    <a:pt x="2569" y="3239"/>
                  </a:cubicBezTo>
                  <a:cubicBezTo>
                    <a:pt x="334" y="5574"/>
                    <a:pt x="0" y="9077"/>
                    <a:pt x="1835" y="11012"/>
                  </a:cubicBezTo>
                  <a:lnTo>
                    <a:pt x="1968" y="11145"/>
                  </a:lnTo>
                  <a:cubicBezTo>
                    <a:pt x="2001" y="11245"/>
                    <a:pt x="2068" y="11345"/>
                    <a:pt x="2168" y="11479"/>
                  </a:cubicBezTo>
                  <a:cubicBezTo>
                    <a:pt x="2368" y="11745"/>
                    <a:pt x="2702" y="12112"/>
                    <a:pt x="3136" y="12479"/>
                  </a:cubicBezTo>
                  <a:cubicBezTo>
                    <a:pt x="3569" y="12846"/>
                    <a:pt x="4070" y="13280"/>
                    <a:pt x="4703" y="13647"/>
                  </a:cubicBezTo>
                  <a:cubicBezTo>
                    <a:pt x="5304" y="14014"/>
                    <a:pt x="6004" y="14347"/>
                    <a:pt x="6738" y="14681"/>
                  </a:cubicBezTo>
                  <a:cubicBezTo>
                    <a:pt x="7505" y="15014"/>
                    <a:pt x="8306" y="15415"/>
                    <a:pt x="9140" y="15815"/>
                  </a:cubicBezTo>
                  <a:cubicBezTo>
                    <a:pt x="9907" y="16249"/>
                    <a:pt x="10741" y="16649"/>
                    <a:pt x="11575" y="17116"/>
                  </a:cubicBezTo>
                  <a:cubicBezTo>
                    <a:pt x="12042" y="17316"/>
                    <a:pt x="12409" y="17616"/>
                    <a:pt x="12843" y="17816"/>
                  </a:cubicBezTo>
                  <a:cubicBezTo>
                    <a:pt x="13243" y="18017"/>
                    <a:pt x="13643" y="18283"/>
                    <a:pt x="14043" y="18517"/>
                  </a:cubicBezTo>
                  <a:cubicBezTo>
                    <a:pt x="14477" y="18784"/>
                    <a:pt x="14844" y="19084"/>
                    <a:pt x="15211" y="19317"/>
                  </a:cubicBezTo>
                  <a:cubicBezTo>
                    <a:pt x="15411" y="19484"/>
                    <a:pt x="15645" y="19584"/>
                    <a:pt x="15811" y="19751"/>
                  </a:cubicBezTo>
                  <a:lnTo>
                    <a:pt x="16345" y="20185"/>
                  </a:lnTo>
                  <a:lnTo>
                    <a:pt x="16812" y="20518"/>
                  </a:lnTo>
                  <a:lnTo>
                    <a:pt x="17513" y="21185"/>
                  </a:lnTo>
                  <a:cubicBezTo>
                    <a:pt x="17646" y="21352"/>
                    <a:pt x="17746" y="21486"/>
                    <a:pt x="17879" y="21619"/>
                  </a:cubicBezTo>
                  <a:cubicBezTo>
                    <a:pt x="18013" y="21786"/>
                    <a:pt x="18180" y="21953"/>
                    <a:pt x="18313" y="22119"/>
                  </a:cubicBezTo>
                  <a:cubicBezTo>
                    <a:pt x="18880" y="22787"/>
                    <a:pt x="19381" y="23454"/>
                    <a:pt x="19948" y="24121"/>
                  </a:cubicBezTo>
                  <a:cubicBezTo>
                    <a:pt x="20481" y="24788"/>
                    <a:pt x="20982" y="25455"/>
                    <a:pt x="21482" y="26089"/>
                  </a:cubicBezTo>
                  <a:cubicBezTo>
                    <a:pt x="21982" y="26689"/>
                    <a:pt x="22449" y="27357"/>
                    <a:pt x="22883" y="27990"/>
                  </a:cubicBezTo>
                  <a:cubicBezTo>
                    <a:pt x="23150" y="28324"/>
                    <a:pt x="23383" y="28624"/>
                    <a:pt x="23584" y="28924"/>
                  </a:cubicBezTo>
                  <a:cubicBezTo>
                    <a:pt x="23684" y="29024"/>
                    <a:pt x="23817" y="29191"/>
                    <a:pt x="23917" y="29325"/>
                  </a:cubicBezTo>
                  <a:cubicBezTo>
                    <a:pt x="24051" y="29458"/>
                    <a:pt x="24151" y="29625"/>
                    <a:pt x="24284" y="29758"/>
                  </a:cubicBezTo>
                  <a:cubicBezTo>
                    <a:pt x="24718" y="30259"/>
                    <a:pt x="25151" y="30759"/>
                    <a:pt x="25552" y="31159"/>
                  </a:cubicBezTo>
                  <a:lnTo>
                    <a:pt x="26119" y="31693"/>
                  </a:lnTo>
                  <a:cubicBezTo>
                    <a:pt x="26285" y="31860"/>
                    <a:pt x="26419" y="31993"/>
                    <a:pt x="26552" y="32127"/>
                  </a:cubicBezTo>
                  <a:cubicBezTo>
                    <a:pt x="26686" y="32260"/>
                    <a:pt x="26786" y="32327"/>
                    <a:pt x="26853" y="32360"/>
                  </a:cubicBezTo>
                  <a:cubicBezTo>
                    <a:pt x="26953" y="32427"/>
                    <a:pt x="26986" y="32460"/>
                    <a:pt x="26986" y="32460"/>
                  </a:cubicBezTo>
                  <a:lnTo>
                    <a:pt x="27520" y="32827"/>
                  </a:lnTo>
                  <a:cubicBezTo>
                    <a:pt x="27686" y="32961"/>
                    <a:pt x="27887" y="33094"/>
                    <a:pt x="28120" y="33161"/>
                  </a:cubicBezTo>
                  <a:cubicBezTo>
                    <a:pt x="28647" y="33408"/>
                    <a:pt x="29218" y="33526"/>
                    <a:pt x="29801" y="33526"/>
                  </a:cubicBezTo>
                  <a:cubicBezTo>
                    <a:pt x="31655" y="33526"/>
                    <a:pt x="33634" y="32338"/>
                    <a:pt x="34725" y="30359"/>
                  </a:cubicBezTo>
                  <a:cubicBezTo>
                    <a:pt x="34725" y="30359"/>
                    <a:pt x="34725" y="30325"/>
                    <a:pt x="34825" y="30192"/>
                  </a:cubicBezTo>
                  <a:cubicBezTo>
                    <a:pt x="34858" y="30092"/>
                    <a:pt x="34958" y="29925"/>
                    <a:pt x="35058" y="29692"/>
                  </a:cubicBezTo>
                  <a:cubicBezTo>
                    <a:pt x="35225" y="29291"/>
                    <a:pt x="35559" y="28624"/>
                    <a:pt x="35826" y="27824"/>
                  </a:cubicBezTo>
                  <a:cubicBezTo>
                    <a:pt x="36126" y="27023"/>
                    <a:pt x="36359" y="26022"/>
                    <a:pt x="36526" y="24921"/>
                  </a:cubicBezTo>
                  <a:cubicBezTo>
                    <a:pt x="36626" y="24321"/>
                    <a:pt x="36660" y="23754"/>
                    <a:pt x="36693" y="23120"/>
                  </a:cubicBezTo>
                  <a:cubicBezTo>
                    <a:pt x="36726" y="22820"/>
                    <a:pt x="36726" y="22486"/>
                    <a:pt x="36726" y="22153"/>
                  </a:cubicBezTo>
                  <a:cubicBezTo>
                    <a:pt x="36726" y="21819"/>
                    <a:pt x="36693" y="21486"/>
                    <a:pt x="36693" y="21152"/>
                  </a:cubicBezTo>
                  <a:cubicBezTo>
                    <a:pt x="36626" y="19784"/>
                    <a:pt x="36359" y="18350"/>
                    <a:pt x="35992" y="16916"/>
                  </a:cubicBezTo>
                  <a:cubicBezTo>
                    <a:pt x="35625" y="15448"/>
                    <a:pt x="35025" y="13947"/>
                    <a:pt x="34291" y="12513"/>
                  </a:cubicBezTo>
                  <a:cubicBezTo>
                    <a:pt x="33524" y="11112"/>
                    <a:pt x="32523" y="9777"/>
                    <a:pt x="31456" y="8576"/>
                  </a:cubicBezTo>
                  <a:cubicBezTo>
                    <a:pt x="31156" y="8243"/>
                    <a:pt x="30889" y="7976"/>
                    <a:pt x="30555" y="7642"/>
                  </a:cubicBezTo>
                  <a:cubicBezTo>
                    <a:pt x="30222" y="7309"/>
                    <a:pt x="29888" y="6975"/>
                    <a:pt x="29554" y="6675"/>
                  </a:cubicBezTo>
                  <a:lnTo>
                    <a:pt x="28854" y="6075"/>
                  </a:lnTo>
                  <a:lnTo>
                    <a:pt x="28654" y="5908"/>
                  </a:lnTo>
                  <a:lnTo>
                    <a:pt x="28520" y="5808"/>
                  </a:lnTo>
                  <a:lnTo>
                    <a:pt x="28287" y="5641"/>
                  </a:lnTo>
                  <a:lnTo>
                    <a:pt x="27787" y="5274"/>
                  </a:lnTo>
                  <a:cubicBezTo>
                    <a:pt x="27119" y="4774"/>
                    <a:pt x="26486" y="4273"/>
                    <a:pt x="25785" y="3906"/>
                  </a:cubicBezTo>
                  <a:cubicBezTo>
                    <a:pt x="25051" y="3473"/>
                    <a:pt x="24384" y="3072"/>
                    <a:pt x="23684" y="2739"/>
                  </a:cubicBezTo>
                  <a:cubicBezTo>
                    <a:pt x="22316" y="1972"/>
                    <a:pt x="20848" y="1438"/>
                    <a:pt x="19447" y="1004"/>
                  </a:cubicBezTo>
                  <a:cubicBezTo>
                    <a:pt x="16741" y="227"/>
                    <a:pt x="14151" y="0"/>
                    <a:pt x="118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942;p52">
              <a:extLst>
                <a:ext uri="{FF2B5EF4-FFF2-40B4-BE49-F238E27FC236}">
                  <a16:creationId xmlns:a16="http://schemas.microsoft.com/office/drawing/2014/main" id="{DABF3D76-8C46-6EC9-E89A-8788C810E051}"/>
                </a:ext>
              </a:extLst>
            </p:cNvPr>
            <p:cNvSpPr/>
            <p:nvPr/>
          </p:nvSpPr>
          <p:spPr>
            <a:xfrm>
              <a:off x="-2236100" y="12543725"/>
              <a:ext cx="485375" cy="824625"/>
            </a:xfrm>
            <a:custGeom>
              <a:avLst/>
              <a:gdLst/>
              <a:ahLst/>
              <a:cxnLst/>
              <a:rect l="l" t="t" r="r" b="b"/>
              <a:pathLst>
                <a:path w="19415" h="32985" extrusionOk="0">
                  <a:moveTo>
                    <a:pt x="0" y="1"/>
                  </a:moveTo>
                  <a:lnTo>
                    <a:pt x="0" y="1"/>
                  </a:lnTo>
                  <a:cubicBezTo>
                    <a:pt x="634" y="234"/>
                    <a:pt x="1201" y="534"/>
                    <a:pt x="1835" y="835"/>
                  </a:cubicBezTo>
                  <a:cubicBezTo>
                    <a:pt x="2536" y="1168"/>
                    <a:pt x="3203" y="1568"/>
                    <a:pt x="3903" y="2002"/>
                  </a:cubicBezTo>
                  <a:cubicBezTo>
                    <a:pt x="4637" y="2369"/>
                    <a:pt x="5237" y="2869"/>
                    <a:pt x="5905" y="3370"/>
                  </a:cubicBezTo>
                  <a:lnTo>
                    <a:pt x="6405" y="3737"/>
                  </a:lnTo>
                  <a:lnTo>
                    <a:pt x="6672" y="3937"/>
                  </a:lnTo>
                  <a:lnTo>
                    <a:pt x="6805" y="4003"/>
                  </a:lnTo>
                  <a:lnTo>
                    <a:pt x="7005" y="4170"/>
                  </a:lnTo>
                  <a:lnTo>
                    <a:pt x="7706" y="4804"/>
                  </a:lnTo>
                  <a:cubicBezTo>
                    <a:pt x="8039" y="5104"/>
                    <a:pt x="8373" y="5438"/>
                    <a:pt x="8707" y="5771"/>
                  </a:cubicBezTo>
                  <a:cubicBezTo>
                    <a:pt x="9040" y="6105"/>
                    <a:pt x="9307" y="6339"/>
                    <a:pt x="9574" y="6672"/>
                  </a:cubicBezTo>
                  <a:cubicBezTo>
                    <a:pt x="10675" y="7873"/>
                    <a:pt x="11675" y="9207"/>
                    <a:pt x="12409" y="10642"/>
                  </a:cubicBezTo>
                  <a:cubicBezTo>
                    <a:pt x="13176" y="12043"/>
                    <a:pt x="13744" y="13544"/>
                    <a:pt x="14144" y="15011"/>
                  </a:cubicBezTo>
                  <a:cubicBezTo>
                    <a:pt x="14511" y="16479"/>
                    <a:pt x="14744" y="17880"/>
                    <a:pt x="14844" y="19281"/>
                  </a:cubicBezTo>
                  <a:cubicBezTo>
                    <a:pt x="14844" y="19615"/>
                    <a:pt x="14878" y="19948"/>
                    <a:pt x="14878" y="20282"/>
                  </a:cubicBezTo>
                  <a:cubicBezTo>
                    <a:pt x="14878" y="20615"/>
                    <a:pt x="14878" y="20949"/>
                    <a:pt x="14844" y="21216"/>
                  </a:cubicBezTo>
                  <a:cubicBezTo>
                    <a:pt x="14811" y="21850"/>
                    <a:pt x="14744" y="22450"/>
                    <a:pt x="14678" y="23017"/>
                  </a:cubicBezTo>
                  <a:cubicBezTo>
                    <a:pt x="14511" y="24151"/>
                    <a:pt x="14244" y="25152"/>
                    <a:pt x="13977" y="25953"/>
                  </a:cubicBezTo>
                  <a:cubicBezTo>
                    <a:pt x="13710" y="26720"/>
                    <a:pt x="13377" y="27387"/>
                    <a:pt x="13210" y="27821"/>
                  </a:cubicBezTo>
                  <a:cubicBezTo>
                    <a:pt x="13076" y="28021"/>
                    <a:pt x="13010" y="28187"/>
                    <a:pt x="12976" y="28321"/>
                  </a:cubicBezTo>
                  <a:cubicBezTo>
                    <a:pt x="12876" y="28454"/>
                    <a:pt x="12876" y="28488"/>
                    <a:pt x="12876" y="28488"/>
                  </a:cubicBezTo>
                  <a:cubicBezTo>
                    <a:pt x="12009" y="30022"/>
                    <a:pt x="10641" y="31056"/>
                    <a:pt x="9174" y="31490"/>
                  </a:cubicBezTo>
                  <a:lnTo>
                    <a:pt x="9240" y="31557"/>
                  </a:lnTo>
                  <a:cubicBezTo>
                    <a:pt x="9374" y="31690"/>
                    <a:pt x="9507" y="31790"/>
                    <a:pt x="9541" y="31823"/>
                  </a:cubicBezTo>
                  <a:cubicBezTo>
                    <a:pt x="9607" y="31857"/>
                    <a:pt x="9674" y="31890"/>
                    <a:pt x="9674" y="31890"/>
                  </a:cubicBezTo>
                  <a:lnTo>
                    <a:pt x="10208" y="32290"/>
                  </a:lnTo>
                  <a:cubicBezTo>
                    <a:pt x="10374" y="32390"/>
                    <a:pt x="10575" y="32524"/>
                    <a:pt x="10808" y="32624"/>
                  </a:cubicBezTo>
                  <a:cubicBezTo>
                    <a:pt x="11330" y="32869"/>
                    <a:pt x="11894" y="32985"/>
                    <a:pt x="12471" y="32985"/>
                  </a:cubicBezTo>
                  <a:cubicBezTo>
                    <a:pt x="14330" y="32985"/>
                    <a:pt x="16318" y="31782"/>
                    <a:pt x="17413" y="29822"/>
                  </a:cubicBezTo>
                  <a:cubicBezTo>
                    <a:pt x="17413" y="29822"/>
                    <a:pt x="17480" y="29789"/>
                    <a:pt x="17513" y="29655"/>
                  </a:cubicBezTo>
                  <a:cubicBezTo>
                    <a:pt x="17546" y="29522"/>
                    <a:pt x="17646" y="29355"/>
                    <a:pt x="17746" y="29155"/>
                  </a:cubicBezTo>
                  <a:cubicBezTo>
                    <a:pt x="17980" y="28721"/>
                    <a:pt x="18247" y="28054"/>
                    <a:pt x="18514" y="27287"/>
                  </a:cubicBezTo>
                  <a:cubicBezTo>
                    <a:pt x="18747" y="26453"/>
                    <a:pt x="19047" y="25486"/>
                    <a:pt x="19214" y="24351"/>
                  </a:cubicBezTo>
                  <a:cubicBezTo>
                    <a:pt x="19314" y="23784"/>
                    <a:pt x="19381" y="23184"/>
                    <a:pt x="19381" y="22550"/>
                  </a:cubicBezTo>
                  <a:cubicBezTo>
                    <a:pt x="19381" y="22283"/>
                    <a:pt x="19414" y="21950"/>
                    <a:pt x="19414" y="21616"/>
                  </a:cubicBezTo>
                  <a:cubicBezTo>
                    <a:pt x="19348" y="21316"/>
                    <a:pt x="19348" y="20982"/>
                    <a:pt x="19348" y="20649"/>
                  </a:cubicBezTo>
                  <a:cubicBezTo>
                    <a:pt x="19247" y="19314"/>
                    <a:pt x="19014" y="17880"/>
                    <a:pt x="18647" y="16379"/>
                  </a:cubicBezTo>
                  <a:cubicBezTo>
                    <a:pt x="18213" y="14945"/>
                    <a:pt x="17680" y="13444"/>
                    <a:pt x="16912" y="12009"/>
                  </a:cubicBezTo>
                  <a:cubicBezTo>
                    <a:pt x="16179" y="10608"/>
                    <a:pt x="15178" y="9274"/>
                    <a:pt x="14077" y="8040"/>
                  </a:cubicBezTo>
                  <a:cubicBezTo>
                    <a:pt x="13810" y="7773"/>
                    <a:pt x="13543" y="7473"/>
                    <a:pt x="13210" y="7139"/>
                  </a:cubicBezTo>
                  <a:cubicBezTo>
                    <a:pt x="12876" y="6806"/>
                    <a:pt x="12543" y="6505"/>
                    <a:pt x="12209" y="6172"/>
                  </a:cubicBezTo>
                  <a:lnTo>
                    <a:pt x="11509" y="5538"/>
                  </a:lnTo>
                  <a:lnTo>
                    <a:pt x="11308" y="5371"/>
                  </a:lnTo>
                  <a:lnTo>
                    <a:pt x="11175" y="5304"/>
                  </a:lnTo>
                  <a:lnTo>
                    <a:pt x="10908" y="5138"/>
                  </a:lnTo>
                  <a:lnTo>
                    <a:pt x="10408" y="4737"/>
                  </a:lnTo>
                  <a:cubicBezTo>
                    <a:pt x="9741" y="4237"/>
                    <a:pt x="9140" y="3737"/>
                    <a:pt x="8406" y="3370"/>
                  </a:cubicBezTo>
                  <a:cubicBezTo>
                    <a:pt x="7739" y="2969"/>
                    <a:pt x="7039" y="2502"/>
                    <a:pt x="6338" y="2202"/>
                  </a:cubicBezTo>
                  <a:cubicBezTo>
                    <a:pt x="4904" y="1502"/>
                    <a:pt x="3503" y="901"/>
                    <a:pt x="2069" y="501"/>
                  </a:cubicBezTo>
                  <a:cubicBezTo>
                    <a:pt x="1368" y="301"/>
                    <a:pt x="701" y="13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943;p52">
              <a:extLst>
                <a:ext uri="{FF2B5EF4-FFF2-40B4-BE49-F238E27FC236}">
                  <a16:creationId xmlns:a16="http://schemas.microsoft.com/office/drawing/2014/main" id="{CA42FB23-7584-9D92-D278-DCB6761433AC}"/>
                </a:ext>
              </a:extLst>
            </p:cNvPr>
            <p:cNvSpPr/>
            <p:nvPr/>
          </p:nvSpPr>
          <p:spPr>
            <a:xfrm>
              <a:off x="-2718950" y="12502750"/>
              <a:ext cx="170150" cy="159725"/>
            </a:xfrm>
            <a:custGeom>
              <a:avLst/>
              <a:gdLst/>
              <a:ahLst/>
              <a:cxnLst/>
              <a:rect l="l" t="t" r="r" b="b"/>
              <a:pathLst>
                <a:path w="6806" h="6389" extrusionOk="0">
                  <a:moveTo>
                    <a:pt x="1615" y="0"/>
                  </a:moveTo>
                  <a:cubicBezTo>
                    <a:pt x="832" y="0"/>
                    <a:pt x="163" y="613"/>
                    <a:pt x="67" y="1406"/>
                  </a:cubicBezTo>
                  <a:cubicBezTo>
                    <a:pt x="1" y="2240"/>
                    <a:pt x="634" y="2974"/>
                    <a:pt x="1468" y="3074"/>
                  </a:cubicBezTo>
                  <a:cubicBezTo>
                    <a:pt x="2502" y="3174"/>
                    <a:pt x="3103" y="3741"/>
                    <a:pt x="3770" y="4275"/>
                  </a:cubicBezTo>
                  <a:cubicBezTo>
                    <a:pt x="4070" y="4508"/>
                    <a:pt x="4370" y="4809"/>
                    <a:pt x="4671" y="5109"/>
                  </a:cubicBezTo>
                  <a:cubicBezTo>
                    <a:pt x="4971" y="5409"/>
                    <a:pt x="5204" y="5743"/>
                    <a:pt x="5471" y="6076"/>
                  </a:cubicBezTo>
                  <a:cubicBezTo>
                    <a:pt x="5505" y="6143"/>
                    <a:pt x="5605" y="6243"/>
                    <a:pt x="5671" y="6276"/>
                  </a:cubicBezTo>
                  <a:cubicBezTo>
                    <a:pt x="5796" y="6351"/>
                    <a:pt x="5926" y="6389"/>
                    <a:pt x="6050" y="6389"/>
                  </a:cubicBezTo>
                  <a:cubicBezTo>
                    <a:pt x="6257" y="6389"/>
                    <a:pt x="6447" y="6285"/>
                    <a:pt x="6572" y="6076"/>
                  </a:cubicBezTo>
                  <a:cubicBezTo>
                    <a:pt x="6805" y="5743"/>
                    <a:pt x="6705" y="5342"/>
                    <a:pt x="6372" y="5142"/>
                  </a:cubicBezTo>
                  <a:cubicBezTo>
                    <a:pt x="6005" y="4942"/>
                    <a:pt x="5705" y="4642"/>
                    <a:pt x="5371" y="4408"/>
                  </a:cubicBezTo>
                  <a:cubicBezTo>
                    <a:pt x="5038" y="4108"/>
                    <a:pt x="4737" y="3808"/>
                    <a:pt x="4470" y="3508"/>
                  </a:cubicBezTo>
                  <a:cubicBezTo>
                    <a:pt x="3937" y="2907"/>
                    <a:pt x="3303" y="2340"/>
                    <a:pt x="3136" y="1306"/>
                  </a:cubicBezTo>
                  <a:cubicBezTo>
                    <a:pt x="3003" y="639"/>
                    <a:pt x="2469" y="105"/>
                    <a:pt x="1735" y="5"/>
                  </a:cubicBezTo>
                  <a:cubicBezTo>
                    <a:pt x="1695" y="2"/>
                    <a:pt x="1655" y="0"/>
                    <a:pt x="16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944;p52">
              <a:extLst>
                <a:ext uri="{FF2B5EF4-FFF2-40B4-BE49-F238E27FC236}">
                  <a16:creationId xmlns:a16="http://schemas.microsoft.com/office/drawing/2014/main" id="{EA08585D-71EB-894C-36C3-A6B86DC4151E}"/>
                </a:ext>
              </a:extLst>
            </p:cNvPr>
            <p:cNvSpPr/>
            <p:nvPr/>
          </p:nvSpPr>
          <p:spPr>
            <a:xfrm>
              <a:off x="-2643900" y="12693000"/>
              <a:ext cx="70925" cy="70900"/>
            </a:xfrm>
            <a:custGeom>
              <a:avLst/>
              <a:gdLst/>
              <a:ahLst/>
              <a:cxnLst/>
              <a:rect l="l" t="t" r="r" b="b"/>
              <a:pathLst>
                <a:path w="2837" h="2836" extrusionOk="0">
                  <a:moveTo>
                    <a:pt x="1435" y="1"/>
                  </a:moveTo>
                  <a:cubicBezTo>
                    <a:pt x="635" y="1"/>
                    <a:pt x="1" y="634"/>
                    <a:pt x="1" y="1402"/>
                  </a:cubicBezTo>
                  <a:cubicBezTo>
                    <a:pt x="1" y="2202"/>
                    <a:pt x="635" y="2836"/>
                    <a:pt x="1435" y="2836"/>
                  </a:cubicBezTo>
                  <a:cubicBezTo>
                    <a:pt x="2202" y="2836"/>
                    <a:pt x="2836" y="2202"/>
                    <a:pt x="2836" y="1402"/>
                  </a:cubicBezTo>
                  <a:cubicBezTo>
                    <a:pt x="2836" y="634"/>
                    <a:pt x="2202" y="1"/>
                    <a:pt x="14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945;p52">
              <a:extLst>
                <a:ext uri="{FF2B5EF4-FFF2-40B4-BE49-F238E27FC236}">
                  <a16:creationId xmlns:a16="http://schemas.microsoft.com/office/drawing/2014/main" id="{902C8A18-7084-EB22-9A8A-0BD7E9DDB0A7}"/>
                </a:ext>
              </a:extLst>
            </p:cNvPr>
            <p:cNvSpPr/>
            <p:nvPr/>
          </p:nvSpPr>
          <p:spPr>
            <a:xfrm>
              <a:off x="-2794825" y="12655950"/>
              <a:ext cx="208500" cy="87950"/>
            </a:xfrm>
            <a:custGeom>
              <a:avLst/>
              <a:gdLst/>
              <a:ahLst/>
              <a:cxnLst/>
              <a:rect l="l" t="t" r="r" b="b"/>
              <a:pathLst>
                <a:path w="8340" h="3518" extrusionOk="0">
                  <a:moveTo>
                    <a:pt x="1748" y="0"/>
                  </a:moveTo>
                  <a:cubicBezTo>
                    <a:pt x="1535" y="0"/>
                    <a:pt x="1323" y="48"/>
                    <a:pt x="1134" y="148"/>
                  </a:cubicBezTo>
                  <a:cubicBezTo>
                    <a:pt x="334" y="515"/>
                    <a:pt x="0" y="1449"/>
                    <a:pt x="367" y="2183"/>
                  </a:cubicBezTo>
                  <a:cubicBezTo>
                    <a:pt x="633" y="2764"/>
                    <a:pt x="1198" y="3099"/>
                    <a:pt x="1768" y="3099"/>
                  </a:cubicBezTo>
                  <a:cubicBezTo>
                    <a:pt x="1984" y="3099"/>
                    <a:pt x="2200" y="3051"/>
                    <a:pt x="2402" y="2950"/>
                  </a:cubicBezTo>
                  <a:cubicBezTo>
                    <a:pt x="2872" y="2740"/>
                    <a:pt x="3302" y="2671"/>
                    <a:pt x="3716" y="2671"/>
                  </a:cubicBezTo>
                  <a:cubicBezTo>
                    <a:pt x="4154" y="2671"/>
                    <a:pt x="4575" y="2748"/>
                    <a:pt x="5004" y="2817"/>
                  </a:cubicBezTo>
                  <a:cubicBezTo>
                    <a:pt x="5404" y="2850"/>
                    <a:pt x="5804" y="2950"/>
                    <a:pt x="6205" y="3050"/>
                  </a:cubicBezTo>
                  <a:cubicBezTo>
                    <a:pt x="6571" y="3184"/>
                    <a:pt x="7005" y="3317"/>
                    <a:pt x="7372" y="3484"/>
                  </a:cubicBezTo>
                  <a:cubicBezTo>
                    <a:pt x="7472" y="3484"/>
                    <a:pt x="7572" y="3517"/>
                    <a:pt x="7672" y="3517"/>
                  </a:cubicBezTo>
                  <a:cubicBezTo>
                    <a:pt x="8039" y="3517"/>
                    <a:pt x="8339" y="3217"/>
                    <a:pt x="8339" y="2850"/>
                  </a:cubicBezTo>
                  <a:cubicBezTo>
                    <a:pt x="8339" y="2483"/>
                    <a:pt x="8039" y="2183"/>
                    <a:pt x="7672" y="2183"/>
                  </a:cubicBezTo>
                  <a:cubicBezTo>
                    <a:pt x="7239" y="2183"/>
                    <a:pt x="6838" y="2150"/>
                    <a:pt x="6405" y="2050"/>
                  </a:cubicBezTo>
                  <a:cubicBezTo>
                    <a:pt x="6004" y="1983"/>
                    <a:pt x="5604" y="1883"/>
                    <a:pt x="5204" y="1783"/>
                  </a:cubicBezTo>
                  <a:cubicBezTo>
                    <a:pt x="4370" y="1516"/>
                    <a:pt x="3569" y="1349"/>
                    <a:pt x="2902" y="549"/>
                  </a:cubicBezTo>
                  <a:cubicBezTo>
                    <a:pt x="2613" y="193"/>
                    <a:pt x="2176" y="0"/>
                    <a:pt x="17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946;p52">
              <a:extLst>
                <a:ext uri="{FF2B5EF4-FFF2-40B4-BE49-F238E27FC236}">
                  <a16:creationId xmlns:a16="http://schemas.microsoft.com/office/drawing/2014/main" id="{30B7891A-EAC6-27C7-C25C-D28711A37763}"/>
                </a:ext>
              </a:extLst>
            </p:cNvPr>
            <p:cNvSpPr/>
            <p:nvPr/>
          </p:nvSpPr>
          <p:spPr>
            <a:xfrm>
              <a:off x="-2599700" y="12614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1402" y="1"/>
                  </a:moveTo>
                  <a:cubicBezTo>
                    <a:pt x="634" y="1"/>
                    <a:pt x="1" y="635"/>
                    <a:pt x="1" y="1402"/>
                  </a:cubicBezTo>
                  <a:cubicBezTo>
                    <a:pt x="1" y="2203"/>
                    <a:pt x="634" y="2836"/>
                    <a:pt x="1402" y="2836"/>
                  </a:cubicBezTo>
                  <a:cubicBezTo>
                    <a:pt x="2169" y="2836"/>
                    <a:pt x="2836" y="2203"/>
                    <a:pt x="2836" y="1402"/>
                  </a:cubicBezTo>
                  <a:cubicBezTo>
                    <a:pt x="2836" y="635"/>
                    <a:pt x="2169" y="1"/>
                    <a:pt x="1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947;p52">
              <a:extLst>
                <a:ext uri="{FF2B5EF4-FFF2-40B4-BE49-F238E27FC236}">
                  <a16:creationId xmlns:a16="http://schemas.microsoft.com/office/drawing/2014/main" id="{DC06EE00-6E7D-12E7-3B13-D637A786E71A}"/>
                </a:ext>
              </a:extLst>
            </p:cNvPr>
            <p:cNvSpPr/>
            <p:nvPr/>
          </p:nvSpPr>
          <p:spPr>
            <a:xfrm>
              <a:off x="-2515475" y="12562075"/>
              <a:ext cx="70925" cy="70900"/>
            </a:xfrm>
            <a:custGeom>
              <a:avLst/>
              <a:gdLst/>
              <a:ahLst/>
              <a:cxnLst/>
              <a:rect l="l" t="t" r="r" b="b"/>
              <a:pathLst>
                <a:path w="2837" h="2836" extrusionOk="0">
                  <a:moveTo>
                    <a:pt x="1402" y="0"/>
                  </a:moveTo>
                  <a:cubicBezTo>
                    <a:pt x="635" y="0"/>
                    <a:pt x="1" y="668"/>
                    <a:pt x="1" y="1435"/>
                  </a:cubicBezTo>
                  <a:cubicBezTo>
                    <a:pt x="1" y="2202"/>
                    <a:pt x="635" y="2836"/>
                    <a:pt x="1402" y="2836"/>
                  </a:cubicBezTo>
                  <a:cubicBezTo>
                    <a:pt x="2202" y="2836"/>
                    <a:pt x="2836" y="2202"/>
                    <a:pt x="2836" y="1435"/>
                  </a:cubicBezTo>
                  <a:cubicBezTo>
                    <a:pt x="2836" y="668"/>
                    <a:pt x="2202" y="0"/>
                    <a:pt x="1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948;p52">
              <a:extLst>
                <a:ext uri="{FF2B5EF4-FFF2-40B4-BE49-F238E27FC236}">
                  <a16:creationId xmlns:a16="http://schemas.microsoft.com/office/drawing/2014/main" id="{7F621142-868D-FD83-4907-C44536050716}"/>
                </a:ext>
              </a:extLst>
            </p:cNvPr>
            <p:cNvSpPr/>
            <p:nvPr/>
          </p:nvSpPr>
          <p:spPr>
            <a:xfrm>
              <a:off x="-2397050" y="1254205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1435" y="1"/>
                  </a:moveTo>
                  <a:cubicBezTo>
                    <a:pt x="634" y="1"/>
                    <a:pt x="0" y="601"/>
                    <a:pt x="0" y="1402"/>
                  </a:cubicBezTo>
                  <a:cubicBezTo>
                    <a:pt x="0" y="2202"/>
                    <a:pt x="634" y="2836"/>
                    <a:pt x="1435" y="2836"/>
                  </a:cubicBezTo>
                  <a:cubicBezTo>
                    <a:pt x="2202" y="2836"/>
                    <a:pt x="2836" y="2202"/>
                    <a:pt x="2836" y="1402"/>
                  </a:cubicBezTo>
                  <a:cubicBezTo>
                    <a:pt x="2836" y="601"/>
                    <a:pt x="2202" y="1"/>
                    <a:pt x="14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949;p52">
              <a:extLst>
                <a:ext uri="{FF2B5EF4-FFF2-40B4-BE49-F238E27FC236}">
                  <a16:creationId xmlns:a16="http://schemas.microsoft.com/office/drawing/2014/main" id="{721F3080-5D3B-A120-B3FC-74D35E0E1E98}"/>
                </a:ext>
              </a:extLst>
            </p:cNvPr>
            <p:cNvSpPr/>
            <p:nvPr/>
          </p:nvSpPr>
          <p:spPr>
            <a:xfrm>
              <a:off x="-2262800" y="12564575"/>
              <a:ext cx="71750" cy="70900"/>
            </a:xfrm>
            <a:custGeom>
              <a:avLst/>
              <a:gdLst/>
              <a:ahLst/>
              <a:cxnLst/>
              <a:rect l="l" t="t" r="r" b="b"/>
              <a:pathLst>
                <a:path w="2870" h="2836" extrusionOk="0">
                  <a:moveTo>
                    <a:pt x="1435" y="1"/>
                  </a:moveTo>
                  <a:cubicBezTo>
                    <a:pt x="635" y="1"/>
                    <a:pt x="1" y="634"/>
                    <a:pt x="1" y="1435"/>
                  </a:cubicBezTo>
                  <a:cubicBezTo>
                    <a:pt x="1" y="2202"/>
                    <a:pt x="635" y="2836"/>
                    <a:pt x="1435" y="2836"/>
                  </a:cubicBezTo>
                  <a:cubicBezTo>
                    <a:pt x="2236" y="2836"/>
                    <a:pt x="2870" y="2202"/>
                    <a:pt x="2870" y="1435"/>
                  </a:cubicBezTo>
                  <a:cubicBezTo>
                    <a:pt x="2870" y="668"/>
                    <a:pt x="2236" y="34"/>
                    <a:pt x="14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950;p52">
              <a:extLst>
                <a:ext uri="{FF2B5EF4-FFF2-40B4-BE49-F238E27FC236}">
                  <a16:creationId xmlns:a16="http://schemas.microsoft.com/office/drawing/2014/main" id="{37096081-3C26-A010-56CE-E17A433A6EAF}"/>
                </a:ext>
              </a:extLst>
            </p:cNvPr>
            <p:cNvSpPr/>
            <p:nvPr/>
          </p:nvSpPr>
          <p:spPr>
            <a:xfrm>
              <a:off x="-2577175" y="12414375"/>
              <a:ext cx="115100" cy="197000"/>
            </a:xfrm>
            <a:custGeom>
              <a:avLst/>
              <a:gdLst/>
              <a:ahLst/>
              <a:cxnLst/>
              <a:rect l="l" t="t" r="r" b="b"/>
              <a:pathLst>
                <a:path w="4604" h="7880" extrusionOk="0">
                  <a:moveTo>
                    <a:pt x="1738" y="0"/>
                  </a:moveTo>
                  <a:cubicBezTo>
                    <a:pt x="1220" y="0"/>
                    <a:pt x="719" y="245"/>
                    <a:pt x="434" y="705"/>
                  </a:cubicBezTo>
                  <a:cubicBezTo>
                    <a:pt x="0" y="1472"/>
                    <a:pt x="200" y="2373"/>
                    <a:pt x="934" y="2840"/>
                  </a:cubicBezTo>
                  <a:cubicBezTo>
                    <a:pt x="1802" y="3373"/>
                    <a:pt x="2102" y="4174"/>
                    <a:pt x="2435" y="4941"/>
                  </a:cubicBezTo>
                  <a:cubicBezTo>
                    <a:pt x="2602" y="5308"/>
                    <a:pt x="2769" y="5708"/>
                    <a:pt x="2869" y="6109"/>
                  </a:cubicBezTo>
                  <a:cubicBezTo>
                    <a:pt x="3002" y="6476"/>
                    <a:pt x="3136" y="6876"/>
                    <a:pt x="3169" y="7309"/>
                  </a:cubicBezTo>
                  <a:cubicBezTo>
                    <a:pt x="3169" y="7376"/>
                    <a:pt x="3203" y="7476"/>
                    <a:pt x="3269" y="7543"/>
                  </a:cubicBezTo>
                  <a:cubicBezTo>
                    <a:pt x="3400" y="7761"/>
                    <a:pt x="3602" y="7879"/>
                    <a:pt x="3819" y="7879"/>
                  </a:cubicBezTo>
                  <a:cubicBezTo>
                    <a:pt x="3935" y="7879"/>
                    <a:pt x="4054" y="7846"/>
                    <a:pt x="4170" y="7776"/>
                  </a:cubicBezTo>
                  <a:cubicBezTo>
                    <a:pt x="4504" y="7543"/>
                    <a:pt x="4604" y="7176"/>
                    <a:pt x="4370" y="6842"/>
                  </a:cubicBezTo>
                  <a:cubicBezTo>
                    <a:pt x="4137" y="6476"/>
                    <a:pt x="3970" y="6109"/>
                    <a:pt x="3803" y="5708"/>
                  </a:cubicBezTo>
                  <a:cubicBezTo>
                    <a:pt x="3636" y="5341"/>
                    <a:pt x="3503" y="4974"/>
                    <a:pt x="3369" y="4541"/>
                  </a:cubicBezTo>
                  <a:cubicBezTo>
                    <a:pt x="3169" y="3774"/>
                    <a:pt x="2836" y="2973"/>
                    <a:pt x="3169" y="1972"/>
                  </a:cubicBezTo>
                  <a:cubicBezTo>
                    <a:pt x="3369" y="1305"/>
                    <a:pt x="3136" y="605"/>
                    <a:pt x="2535" y="204"/>
                  </a:cubicBezTo>
                  <a:cubicBezTo>
                    <a:pt x="2284" y="67"/>
                    <a:pt x="2008" y="0"/>
                    <a:pt x="17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951;p52">
              <a:extLst>
                <a:ext uri="{FF2B5EF4-FFF2-40B4-BE49-F238E27FC236}">
                  <a16:creationId xmlns:a16="http://schemas.microsoft.com/office/drawing/2014/main" id="{B12008A7-9872-EC6E-6054-91D3EACDB7D7}"/>
                </a:ext>
              </a:extLst>
            </p:cNvPr>
            <p:cNvSpPr/>
            <p:nvPr/>
          </p:nvSpPr>
          <p:spPr>
            <a:xfrm>
              <a:off x="-2245275" y="12406500"/>
              <a:ext cx="85925" cy="204800"/>
            </a:xfrm>
            <a:custGeom>
              <a:avLst/>
              <a:gdLst/>
              <a:ahLst/>
              <a:cxnLst/>
              <a:rect l="l" t="t" r="r" b="b"/>
              <a:pathLst>
                <a:path w="3437" h="8192" extrusionOk="0">
                  <a:moveTo>
                    <a:pt x="1758" y="1"/>
                  </a:moveTo>
                  <a:cubicBezTo>
                    <a:pt x="1512" y="1"/>
                    <a:pt x="1264" y="61"/>
                    <a:pt x="1035" y="186"/>
                  </a:cubicBezTo>
                  <a:cubicBezTo>
                    <a:pt x="267" y="619"/>
                    <a:pt x="0" y="1520"/>
                    <a:pt x="401" y="2287"/>
                  </a:cubicBezTo>
                  <a:cubicBezTo>
                    <a:pt x="868" y="3221"/>
                    <a:pt x="734" y="4022"/>
                    <a:pt x="668" y="4856"/>
                  </a:cubicBezTo>
                  <a:cubicBezTo>
                    <a:pt x="601" y="5256"/>
                    <a:pt x="534" y="5656"/>
                    <a:pt x="434" y="6090"/>
                  </a:cubicBezTo>
                  <a:cubicBezTo>
                    <a:pt x="367" y="6490"/>
                    <a:pt x="267" y="6924"/>
                    <a:pt x="101" y="7291"/>
                  </a:cubicBezTo>
                  <a:cubicBezTo>
                    <a:pt x="67" y="7358"/>
                    <a:pt x="67" y="7491"/>
                    <a:pt x="67" y="7591"/>
                  </a:cubicBezTo>
                  <a:cubicBezTo>
                    <a:pt x="101" y="7958"/>
                    <a:pt x="401" y="8192"/>
                    <a:pt x="768" y="8192"/>
                  </a:cubicBezTo>
                  <a:cubicBezTo>
                    <a:pt x="1168" y="8158"/>
                    <a:pt x="1401" y="7858"/>
                    <a:pt x="1401" y="7491"/>
                  </a:cubicBezTo>
                  <a:cubicBezTo>
                    <a:pt x="1401" y="7091"/>
                    <a:pt x="1435" y="6657"/>
                    <a:pt x="1502" y="6257"/>
                  </a:cubicBezTo>
                  <a:cubicBezTo>
                    <a:pt x="1535" y="5823"/>
                    <a:pt x="1602" y="5456"/>
                    <a:pt x="1702" y="5023"/>
                  </a:cubicBezTo>
                  <a:cubicBezTo>
                    <a:pt x="1868" y="4255"/>
                    <a:pt x="2035" y="3421"/>
                    <a:pt x="2769" y="2688"/>
                  </a:cubicBezTo>
                  <a:cubicBezTo>
                    <a:pt x="3269" y="2254"/>
                    <a:pt x="3436" y="1487"/>
                    <a:pt x="3103" y="820"/>
                  </a:cubicBezTo>
                  <a:cubicBezTo>
                    <a:pt x="2827" y="292"/>
                    <a:pt x="2300" y="1"/>
                    <a:pt x="17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952;p52">
              <a:extLst>
                <a:ext uri="{FF2B5EF4-FFF2-40B4-BE49-F238E27FC236}">
                  <a16:creationId xmlns:a16="http://schemas.microsoft.com/office/drawing/2014/main" id="{A19DEB05-FD05-D694-B478-76DC58138AFD}"/>
                </a:ext>
              </a:extLst>
            </p:cNvPr>
            <p:cNvSpPr/>
            <p:nvPr/>
          </p:nvSpPr>
          <p:spPr>
            <a:xfrm>
              <a:off x="-2401225" y="12384075"/>
              <a:ext cx="83425" cy="208325"/>
            </a:xfrm>
            <a:custGeom>
              <a:avLst/>
              <a:gdLst/>
              <a:ahLst/>
              <a:cxnLst/>
              <a:rect l="l" t="t" r="r" b="b"/>
              <a:pathLst>
                <a:path w="3337" h="8333" extrusionOk="0">
                  <a:moveTo>
                    <a:pt x="1750" y="0"/>
                  </a:moveTo>
                  <a:cubicBezTo>
                    <a:pt x="1417" y="0"/>
                    <a:pt x="1083" y="105"/>
                    <a:pt x="801" y="316"/>
                  </a:cubicBezTo>
                  <a:cubicBezTo>
                    <a:pt x="134" y="849"/>
                    <a:pt x="1" y="1817"/>
                    <a:pt x="501" y="2484"/>
                  </a:cubicBezTo>
                  <a:cubicBezTo>
                    <a:pt x="1135" y="3318"/>
                    <a:pt x="1135" y="4152"/>
                    <a:pt x="1168" y="4986"/>
                  </a:cubicBezTo>
                  <a:cubicBezTo>
                    <a:pt x="1235" y="5386"/>
                    <a:pt x="1235" y="5820"/>
                    <a:pt x="1168" y="6220"/>
                  </a:cubicBezTo>
                  <a:cubicBezTo>
                    <a:pt x="1135" y="6653"/>
                    <a:pt x="1101" y="7054"/>
                    <a:pt x="1001" y="7487"/>
                  </a:cubicBezTo>
                  <a:lnTo>
                    <a:pt x="1001" y="7754"/>
                  </a:lnTo>
                  <a:cubicBezTo>
                    <a:pt x="1090" y="8109"/>
                    <a:pt x="1362" y="8333"/>
                    <a:pt x="1678" y="8333"/>
                  </a:cubicBezTo>
                  <a:cubicBezTo>
                    <a:pt x="1719" y="8333"/>
                    <a:pt x="1760" y="8329"/>
                    <a:pt x="1802" y="8321"/>
                  </a:cubicBezTo>
                  <a:cubicBezTo>
                    <a:pt x="2169" y="8221"/>
                    <a:pt x="2436" y="7888"/>
                    <a:pt x="2336" y="7521"/>
                  </a:cubicBezTo>
                  <a:cubicBezTo>
                    <a:pt x="2269" y="7087"/>
                    <a:pt x="2236" y="6687"/>
                    <a:pt x="2236" y="6253"/>
                  </a:cubicBezTo>
                  <a:cubicBezTo>
                    <a:pt x="2169" y="5853"/>
                    <a:pt x="2169" y="5419"/>
                    <a:pt x="2236" y="5019"/>
                  </a:cubicBezTo>
                  <a:cubicBezTo>
                    <a:pt x="2269" y="4218"/>
                    <a:pt x="2269" y="3384"/>
                    <a:pt x="2936" y="2551"/>
                  </a:cubicBezTo>
                  <a:cubicBezTo>
                    <a:pt x="3336" y="2017"/>
                    <a:pt x="3336" y="1250"/>
                    <a:pt x="2969" y="582"/>
                  </a:cubicBezTo>
                  <a:cubicBezTo>
                    <a:pt x="2661" y="197"/>
                    <a:pt x="2207" y="0"/>
                    <a:pt x="1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953;p52">
              <a:extLst>
                <a:ext uri="{FF2B5EF4-FFF2-40B4-BE49-F238E27FC236}">
                  <a16:creationId xmlns:a16="http://schemas.microsoft.com/office/drawing/2014/main" id="{251A2CAA-A200-81B4-D500-3D40B4578523}"/>
                </a:ext>
              </a:extLst>
            </p:cNvPr>
            <p:cNvSpPr/>
            <p:nvPr/>
          </p:nvSpPr>
          <p:spPr>
            <a:xfrm>
              <a:off x="-2452925" y="12839600"/>
              <a:ext cx="79250" cy="69350"/>
            </a:xfrm>
            <a:custGeom>
              <a:avLst/>
              <a:gdLst/>
              <a:ahLst/>
              <a:cxnLst/>
              <a:rect l="l" t="t" r="r" b="b"/>
              <a:pathLst>
                <a:path w="3170" h="2774" extrusionOk="0">
                  <a:moveTo>
                    <a:pt x="1612" y="1"/>
                  </a:moveTo>
                  <a:cubicBezTo>
                    <a:pt x="1147" y="1"/>
                    <a:pt x="683" y="230"/>
                    <a:pt x="401" y="641"/>
                  </a:cubicBezTo>
                  <a:cubicBezTo>
                    <a:pt x="1" y="1308"/>
                    <a:pt x="167" y="2176"/>
                    <a:pt x="834" y="2543"/>
                  </a:cubicBezTo>
                  <a:cubicBezTo>
                    <a:pt x="1064" y="2700"/>
                    <a:pt x="1325" y="2774"/>
                    <a:pt x="1583" y="2774"/>
                  </a:cubicBezTo>
                  <a:cubicBezTo>
                    <a:pt x="2036" y="2774"/>
                    <a:pt x="2481" y="2546"/>
                    <a:pt x="2736" y="2142"/>
                  </a:cubicBezTo>
                  <a:cubicBezTo>
                    <a:pt x="3169" y="1509"/>
                    <a:pt x="2969" y="641"/>
                    <a:pt x="2336" y="208"/>
                  </a:cubicBezTo>
                  <a:cubicBezTo>
                    <a:pt x="2113" y="67"/>
                    <a:pt x="1863" y="1"/>
                    <a:pt x="16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954;p52">
              <a:extLst>
                <a:ext uri="{FF2B5EF4-FFF2-40B4-BE49-F238E27FC236}">
                  <a16:creationId xmlns:a16="http://schemas.microsoft.com/office/drawing/2014/main" id="{BBEA63B5-F07E-3B60-FBEA-3526B39744E4}"/>
                </a:ext>
              </a:extLst>
            </p:cNvPr>
            <p:cNvSpPr/>
            <p:nvPr/>
          </p:nvSpPr>
          <p:spPr>
            <a:xfrm>
              <a:off x="-2566350" y="12776150"/>
              <a:ext cx="77600" cy="70150"/>
            </a:xfrm>
            <a:custGeom>
              <a:avLst/>
              <a:gdLst/>
              <a:ahLst/>
              <a:cxnLst/>
              <a:rect l="l" t="t" r="r" b="b"/>
              <a:pathLst>
                <a:path w="3104" h="2806" extrusionOk="0">
                  <a:moveTo>
                    <a:pt x="1560" y="0"/>
                  </a:moveTo>
                  <a:cubicBezTo>
                    <a:pt x="1226" y="0"/>
                    <a:pt x="884" y="126"/>
                    <a:pt x="601" y="377"/>
                  </a:cubicBezTo>
                  <a:cubicBezTo>
                    <a:pt x="34" y="911"/>
                    <a:pt x="1" y="1812"/>
                    <a:pt x="535" y="2345"/>
                  </a:cubicBezTo>
                  <a:cubicBezTo>
                    <a:pt x="800" y="2645"/>
                    <a:pt x="1167" y="2805"/>
                    <a:pt x="1544" y="2805"/>
                  </a:cubicBezTo>
                  <a:cubicBezTo>
                    <a:pt x="1878" y="2805"/>
                    <a:pt x="2220" y="2679"/>
                    <a:pt x="2503" y="2412"/>
                  </a:cubicBezTo>
                  <a:cubicBezTo>
                    <a:pt x="3070" y="1912"/>
                    <a:pt x="3103" y="1044"/>
                    <a:pt x="2569" y="477"/>
                  </a:cubicBezTo>
                  <a:cubicBezTo>
                    <a:pt x="2305" y="159"/>
                    <a:pt x="1937" y="0"/>
                    <a:pt x="15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955;p52">
              <a:extLst>
                <a:ext uri="{FF2B5EF4-FFF2-40B4-BE49-F238E27FC236}">
                  <a16:creationId xmlns:a16="http://schemas.microsoft.com/office/drawing/2014/main" id="{A9F4F6B7-27A3-FE68-C78C-DE027ACD98FD}"/>
                </a:ext>
              </a:extLst>
            </p:cNvPr>
            <p:cNvSpPr/>
            <p:nvPr/>
          </p:nvSpPr>
          <p:spPr>
            <a:xfrm>
              <a:off x="-2701425" y="12798700"/>
              <a:ext cx="189325" cy="137825"/>
            </a:xfrm>
            <a:custGeom>
              <a:avLst/>
              <a:gdLst/>
              <a:ahLst/>
              <a:cxnLst/>
              <a:rect l="l" t="t" r="r" b="b"/>
              <a:pathLst>
                <a:path w="7573" h="5513" extrusionOk="0">
                  <a:moveTo>
                    <a:pt x="6809" y="1"/>
                  </a:moveTo>
                  <a:cubicBezTo>
                    <a:pt x="6638" y="1"/>
                    <a:pt x="6471" y="59"/>
                    <a:pt x="6338" y="176"/>
                  </a:cubicBezTo>
                  <a:cubicBezTo>
                    <a:pt x="6038" y="476"/>
                    <a:pt x="5738" y="743"/>
                    <a:pt x="5404" y="976"/>
                  </a:cubicBezTo>
                  <a:cubicBezTo>
                    <a:pt x="5037" y="1243"/>
                    <a:pt x="4737" y="1443"/>
                    <a:pt x="4337" y="1643"/>
                  </a:cubicBezTo>
                  <a:cubicBezTo>
                    <a:pt x="3684" y="2047"/>
                    <a:pt x="3032" y="2451"/>
                    <a:pt x="2084" y="2451"/>
                  </a:cubicBezTo>
                  <a:cubicBezTo>
                    <a:pt x="2014" y="2451"/>
                    <a:pt x="1942" y="2449"/>
                    <a:pt x="1868" y="2444"/>
                  </a:cubicBezTo>
                  <a:cubicBezTo>
                    <a:pt x="1844" y="2443"/>
                    <a:pt x="1819" y="2442"/>
                    <a:pt x="1794" y="2442"/>
                  </a:cubicBezTo>
                  <a:cubicBezTo>
                    <a:pt x="1183" y="2442"/>
                    <a:pt x="556" y="2837"/>
                    <a:pt x="267" y="3478"/>
                  </a:cubicBezTo>
                  <a:cubicBezTo>
                    <a:pt x="0" y="4279"/>
                    <a:pt x="434" y="5146"/>
                    <a:pt x="1234" y="5446"/>
                  </a:cubicBezTo>
                  <a:cubicBezTo>
                    <a:pt x="1381" y="5491"/>
                    <a:pt x="1532" y="5512"/>
                    <a:pt x="1683" y="5512"/>
                  </a:cubicBezTo>
                  <a:cubicBezTo>
                    <a:pt x="2322" y="5512"/>
                    <a:pt x="2953" y="5127"/>
                    <a:pt x="3169" y="4479"/>
                  </a:cubicBezTo>
                  <a:cubicBezTo>
                    <a:pt x="3503" y="3478"/>
                    <a:pt x="4236" y="3011"/>
                    <a:pt x="4904" y="2511"/>
                  </a:cubicBezTo>
                  <a:cubicBezTo>
                    <a:pt x="5237" y="2311"/>
                    <a:pt x="5571" y="2077"/>
                    <a:pt x="5938" y="1844"/>
                  </a:cubicBezTo>
                  <a:cubicBezTo>
                    <a:pt x="6305" y="1643"/>
                    <a:pt x="6672" y="1477"/>
                    <a:pt x="7072" y="1310"/>
                  </a:cubicBezTo>
                  <a:cubicBezTo>
                    <a:pt x="7139" y="1277"/>
                    <a:pt x="7239" y="1243"/>
                    <a:pt x="7305" y="1143"/>
                  </a:cubicBezTo>
                  <a:cubicBezTo>
                    <a:pt x="7572" y="843"/>
                    <a:pt x="7572" y="443"/>
                    <a:pt x="7305" y="176"/>
                  </a:cubicBezTo>
                  <a:cubicBezTo>
                    <a:pt x="7155" y="59"/>
                    <a:pt x="6980" y="1"/>
                    <a:pt x="68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956;p52">
              <a:extLst>
                <a:ext uri="{FF2B5EF4-FFF2-40B4-BE49-F238E27FC236}">
                  <a16:creationId xmlns:a16="http://schemas.microsoft.com/office/drawing/2014/main" id="{3D4E5C4F-1622-4A74-3CDC-AAD522C08F46}"/>
                </a:ext>
              </a:extLst>
            </p:cNvPr>
            <p:cNvSpPr/>
            <p:nvPr/>
          </p:nvSpPr>
          <p:spPr>
            <a:xfrm>
              <a:off x="-2539650" y="12863650"/>
              <a:ext cx="142625" cy="181325"/>
            </a:xfrm>
            <a:custGeom>
              <a:avLst/>
              <a:gdLst/>
              <a:ahLst/>
              <a:cxnLst/>
              <a:rect l="l" t="t" r="r" b="b"/>
              <a:pathLst>
                <a:path w="5705" h="7253" extrusionOk="0">
                  <a:moveTo>
                    <a:pt x="4963" y="0"/>
                  </a:moveTo>
                  <a:cubicBezTo>
                    <a:pt x="4698" y="0"/>
                    <a:pt x="4439" y="158"/>
                    <a:pt x="4337" y="413"/>
                  </a:cubicBezTo>
                  <a:cubicBezTo>
                    <a:pt x="4170" y="847"/>
                    <a:pt x="3970" y="1180"/>
                    <a:pt x="3736" y="1547"/>
                  </a:cubicBezTo>
                  <a:cubicBezTo>
                    <a:pt x="3536" y="1914"/>
                    <a:pt x="3303" y="2248"/>
                    <a:pt x="3036" y="2581"/>
                  </a:cubicBezTo>
                  <a:cubicBezTo>
                    <a:pt x="2536" y="3215"/>
                    <a:pt x="2102" y="3916"/>
                    <a:pt x="1101" y="4249"/>
                  </a:cubicBezTo>
                  <a:cubicBezTo>
                    <a:pt x="467" y="4516"/>
                    <a:pt x="0" y="5150"/>
                    <a:pt x="134" y="5850"/>
                  </a:cubicBezTo>
                  <a:cubicBezTo>
                    <a:pt x="166" y="6662"/>
                    <a:pt x="863" y="7253"/>
                    <a:pt x="1669" y="7253"/>
                  </a:cubicBezTo>
                  <a:cubicBezTo>
                    <a:pt x="1691" y="7253"/>
                    <a:pt x="1713" y="7252"/>
                    <a:pt x="1735" y="7251"/>
                  </a:cubicBezTo>
                  <a:cubicBezTo>
                    <a:pt x="2569" y="7218"/>
                    <a:pt x="3203" y="6451"/>
                    <a:pt x="3169" y="5617"/>
                  </a:cubicBezTo>
                  <a:cubicBezTo>
                    <a:pt x="3103" y="4583"/>
                    <a:pt x="3536" y="3882"/>
                    <a:pt x="3970" y="3182"/>
                  </a:cubicBezTo>
                  <a:cubicBezTo>
                    <a:pt x="4170" y="2781"/>
                    <a:pt x="4370" y="2448"/>
                    <a:pt x="4637" y="2114"/>
                  </a:cubicBezTo>
                  <a:cubicBezTo>
                    <a:pt x="4837" y="1781"/>
                    <a:pt x="5137" y="1447"/>
                    <a:pt x="5404" y="1180"/>
                  </a:cubicBezTo>
                  <a:cubicBezTo>
                    <a:pt x="5504" y="1080"/>
                    <a:pt x="5538" y="1014"/>
                    <a:pt x="5604" y="913"/>
                  </a:cubicBezTo>
                  <a:cubicBezTo>
                    <a:pt x="5704" y="580"/>
                    <a:pt x="5538" y="180"/>
                    <a:pt x="5204" y="46"/>
                  </a:cubicBezTo>
                  <a:cubicBezTo>
                    <a:pt x="5126" y="15"/>
                    <a:pt x="5044" y="0"/>
                    <a:pt x="49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957;p52">
              <a:extLst>
                <a:ext uri="{FF2B5EF4-FFF2-40B4-BE49-F238E27FC236}">
                  <a16:creationId xmlns:a16="http://schemas.microsoft.com/office/drawing/2014/main" id="{2DCBBEDB-BD38-E530-E77B-5D0F8C24DB17}"/>
                </a:ext>
              </a:extLst>
            </p:cNvPr>
            <p:cNvSpPr/>
            <p:nvPr/>
          </p:nvSpPr>
          <p:spPr>
            <a:xfrm>
              <a:off x="-2216925" y="13007450"/>
              <a:ext cx="79250" cy="69350"/>
            </a:xfrm>
            <a:custGeom>
              <a:avLst/>
              <a:gdLst/>
              <a:ahLst/>
              <a:cxnLst/>
              <a:rect l="l" t="t" r="r" b="b"/>
              <a:pathLst>
                <a:path w="3170" h="2774" extrusionOk="0">
                  <a:moveTo>
                    <a:pt x="1602" y="0"/>
                  </a:moveTo>
                  <a:cubicBezTo>
                    <a:pt x="1147" y="0"/>
                    <a:pt x="689" y="228"/>
                    <a:pt x="434" y="632"/>
                  </a:cubicBezTo>
                  <a:cubicBezTo>
                    <a:pt x="1" y="1266"/>
                    <a:pt x="234" y="2133"/>
                    <a:pt x="835" y="2567"/>
                  </a:cubicBezTo>
                  <a:cubicBezTo>
                    <a:pt x="1057" y="2707"/>
                    <a:pt x="1307" y="2774"/>
                    <a:pt x="1558" y="2774"/>
                  </a:cubicBezTo>
                  <a:cubicBezTo>
                    <a:pt x="2023" y="2774"/>
                    <a:pt x="2488" y="2545"/>
                    <a:pt x="2769" y="2133"/>
                  </a:cubicBezTo>
                  <a:cubicBezTo>
                    <a:pt x="3170" y="1499"/>
                    <a:pt x="2969" y="632"/>
                    <a:pt x="2336" y="232"/>
                  </a:cubicBezTo>
                  <a:cubicBezTo>
                    <a:pt x="2118" y="74"/>
                    <a:pt x="1860" y="0"/>
                    <a:pt x="1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958;p52">
              <a:extLst>
                <a:ext uri="{FF2B5EF4-FFF2-40B4-BE49-F238E27FC236}">
                  <a16:creationId xmlns:a16="http://schemas.microsoft.com/office/drawing/2014/main" id="{8A9E76D7-2536-BC3F-C9EF-27EE1CCC4828}"/>
                </a:ext>
              </a:extLst>
            </p:cNvPr>
            <p:cNvSpPr/>
            <p:nvPr/>
          </p:nvSpPr>
          <p:spPr>
            <a:xfrm>
              <a:off x="-2322000" y="12926250"/>
              <a:ext cx="78425" cy="70150"/>
            </a:xfrm>
            <a:custGeom>
              <a:avLst/>
              <a:gdLst/>
              <a:ahLst/>
              <a:cxnLst/>
              <a:rect l="l" t="t" r="r" b="b"/>
              <a:pathLst>
                <a:path w="3137" h="2806" extrusionOk="0">
                  <a:moveTo>
                    <a:pt x="1593" y="1"/>
                  </a:moveTo>
                  <a:cubicBezTo>
                    <a:pt x="1259" y="1"/>
                    <a:pt x="917" y="126"/>
                    <a:pt x="634" y="378"/>
                  </a:cubicBezTo>
                  <a:cubicBezTo>
                    <a:pt x="34" y="911"/>
                    <a:pt x="1" y="1812"/>
                    <a:pt x="568" y="2346"/>
                  </a:cubicBezTo>
                  <a:cubicBezTo>
                    <a:pt x="833" y="2646"/>
                    <a:pt x="1200" y="2806"/>
                    <a:pt x="1572" y="2806"/>
                  </a:cubicBezTo>
                  <a:cubicBezTo>
                    <a:pt x="1902" y="2806"/>
                    <a:pt x="2235" y="2679"/>
                    <a:pt x="2502" y="2412"/>
                  </a:cubicBezTo>
                  <a:cubicBezTo>
                    <a:pt x="3103" y="1912"/>
                    <a:pt x="3136" y="1045"/>
                    <a:pt x="2602" y="478"/>
                  </a:cubicBezTo>
                  <a:cubicBezTo>
                    <a:pt x="2338" y="160"/>
                    <a:pt x="1970" y="1"/>
                    <a:pt x="15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959;p52">
              <a:extLst>
                <a:ext uri="{FF2B5EF4-FFF2-40B4-BE49-F238E27FC236}">
                  <a16:creationId xmlns:a16="http://schemas.microsoft.com/office/drawing/2014/main" id="{A1158A53-0AB3-8A5A-39C9-2F7760EE69F5}"/>
                </a:ext>
              </a:extLst>
            </p:cNvPr>
            <p:cNvSpPr/>
            <p:nvPr/>
          </p:nvSpPr>
          <p:spPr>
            <a:xfrm>
              <a:off x="-2420400" y="12942500"/>
              <a:ext cx="160125" cy="168575"/>
            </a:xfrm>
            <a:custGeom>
              <a:avLst/>
              <a:gdLst/>
              <a:ahLst/>
              <a:cxnLst/>
              <a:rect l="l" t="t" r="r" b="b"/>
              <a:pathLst>
                <a:path w="6405" h="6743" extrusionOk="0">
                  <a:moveTo>
                    <a:pt x="5607" y="0"/>
                  </a:moveTo>
                  <a:cubicBezTo>
                    <a:pt x="5372" y="0"/>
                    <a:pt x="5151" y="135"/>
                    <a:pt x="5037" y="361"/>
                  </a:cubicBezTo>
                  <a:cubicBezTo>
                    <a:pt x="4804" y="728"/>
                    <a:pt x="4570" y="1062"/>
                    <a:pt x="4337" y="1395"/>
                  </a:cubicBezTo>
                  <a:cubicBezTo>
                    <a:pt x="4070" y="1729"/>
                    <a:pt x="3770" y="2029"/>
                    <a:pt x="3503" y="2329"/>
                  </a:cubicBezTo>
                  <a:cubicBezTo>
                    <a:pt x="2903" y="2896"/>
                    <a:pt x="2369" y="3530"/>
                    <a:pt x="1335" y="3730"/>
                  </a:cubicBezTo>
                  <a:cubicBezTo>
                    <a:pt x="601" y="3897"/>
                    <a:pt x="101" y="4431"/>
                    <a:pt x="67" y="5098"/>
                  </a:cubicBezTo>
                  <a:cubicBezTo>
                    <a:pt x="0" y="5932"/>
                    <a:pt x="634" y="6699"/>
                    <a:pt x="1468" y="6733"/>
                  </a:cubicBezTo>
                  <a:cubicBezTo>
                    <a:pt x="1524" y="6739"/>
                    <a:pt x="1580" y="6742"/>
                    <a:pt x="1635" y="6742"/>
                  </a:cubicBezTo>
                  <a:cubicBezTo>
                    <a:pt x="2402" y="6742"/>
                    <a:pt x="3072" y="6110"/>
                    <a:pt x="3103" y="5332"/>
                  </a:cubicBezTo>
                  <a:cubicBezTo>
                    <a:pt x="3203" y="4264"/>
                    <a:pt x="3736" y="3664"/>
                    <a:pt x="4237" y="2997"/>
                  </a:cubicBezTo>
                  <a:cubicBezTo>
                    <a:pt x="4537" y="2696"/>
                    <a:pt x="4771" y="2363"/>
                    <a:pt x="5071" y="2063"/>
                  </a:cubicBezTo>
                  <a:cubicBezTo>
                    <a:pt x="5371" y="1762"/>
                    <a:pt x="5638" y="1495"/>
                    <a:pt x="5971" y="1229"/>
                  </a:cubicBezTo>
                  <a:cubicBezTo>
                    <a:pt x="6071" y="1195"/>
                    <a:pt x="6138" y="1095"/>
                    <a:pt x="6205" y="1028"/>
                  </a:cubicBezTo>
                  <a:cubicBezTo>
                    <a:pt x="6405" y="695"/>
                    <a:pt x="6272" y="261"/>
                    <a:pt x="5938" y="94"/>
                  </a:cubicBezTo>
                  <a:cubicBezTo>
                    <a:pt x="5831" y="30"/>
                    <a:pt x="5717" y="0"/>
                    <a:pt x="56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960;p52">
              <a:extLst>
                <a:ext uri="{FF2B5EF4-FFF2-40B4-BE49-F238E27FC236}">
                  <a16:creationId xmlns:a16="http://schemas.microsoft.com/office/drawing/2014/main" id="{13AA48F5-A5C0-0EC6-5E89-FF9EB4E9ADD9}"/>
                </a:ext>
              </a:extLst>
            </p:cNvPr>
            <p:cNvSpPr/>
            <p:nvPr/>
          </p:nvSpPr>
          <p:spPr>
            <a:xfrm>
              <a:off x="-2302825" y="13031700"/>
              <a:ext cx="142625" cy="180975"/>
            </a:xfrm>
            <a:custGeom>
              <a:avLst/>
              <a:gdLst/>
              <a:ahLst/>
              <a:cxnLst/>
              <a:rect l="l" t="t" r="r" b="b"/>
              <a:pathLst>
                <a:path w="5705" h="7239" extrusionOk="0">
                  <a:moveTo>
                    <a:pt x="5005" y="0"/>
                  </a:moveTo>
                  <a:cubicBezTo>
                    <a:pt x="4725" y="0"/>
                    <a:pt x="4445" y="161"/>
                    <a:pt x="4337" y="429"/>
                  </a:cubicBezTo>
                  <a:cubicBezTo>
                    <a:pt x="4170" y="830"/>
                    <a:pt x="3937" y="1163"/>
                    <a:pt x="3737" y="1530"/>
                  </a:cubicBezTo>
                  <a:cubicBezTo>
                    <a:pt x="3537" y="1930"/>
                    <a:pt x="3270" y="2264"/>
                    <a:pt x="3036" y="2597"/>
                  </a:cubicBezTo>
                  <a:cubicBezTo>
                    <a:pt x="2536" y="3198"/>
                    <a:pt x="2069" y="3932"/>
                    <a:pt x="1068" y="4265"/>
                  </a:cubicBezTo>
                  <a:cubicBezTo>
                    <a:pt x="468" y="4465"/>
                    <a:pt x="1" y="5099"/>
                    <a:pt x="101" y="5833"/>
                  </a:cubicBezTo>
                  <a:cubicBezTo>
                    <a:pt x="164" y="6627"/>
                    <a:pt x="832" y="7239"/>
                    <a:pt x="1615" y="7239"/>
                  </a:cubicBezTo>
                  <a:cubicBezTo>
                    <a:pt x="1655" y="7239"/>
                    <a:pt x="1695" y="7237"/>
                    <a:pt x="1735" y="7234"/>
                  </a:cubicBezTo>
                  <a:cubicBezTo>
                    <a:pt x="2569" y="7201"/>
                    <a:pt x="3203" y="6467"/>
                    <a:pt x="3170" y="5633"/>
                  </a:cubicBezTo>
                  <a:cubicBezTo>
                    <a:pt x="3070" y="4566"/>
                    <a:pt x="3537" y="3865"/>
                    <a:pt x="3937" y="3165"/>
                  </a:cubicBezTo>
                  <a:cubicBezTo>
                    <a:pt x="4170" y="2798"/>
                    <a:pt x="4371" y="2464"/>
                    <a:pt x="4604" y="2130"/>
                  </a:cubicBezTo>
                  <a:cubicBezTo>
                    <a:pt x="4838" y="1797"/>
                    <a:pt x="5104" y="1463"/>
                    <a:pt x="5405" y="1163"/>
                  </a:cubicBezTo>
                  <a:cubicBezTo>
                    <a:pt x="5505" y="1096"/>
                    <a:pt x="5538" y="996"/>
                    <a:pt x="5571" y="896"/>
                  </a:cubicBezTo>
                  <a:cubicBezTo>
                    <a:pt x="5705" y="563"/>
                    <a:pt x="5538" y="162"/>
                    <a:pt x="5205" y="29"/>
                  </a:cubicBezTo>
                  <a:cubicBezTo>
                    <a:pt x="5140" y="9"/>
                    <a:pt x="5072" y="0"/>
                    <a:pt x="50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961;p52">
              <a:extLst>
                <a:ext uri="{FF2B5EF4-FFF2-40B4-BE49-F238E27FC236}">
                  <a16:creationId xmlns:a16="http://schemas.microsoft.com/office/drawing/2014/main" id="{D19FDC8D-22E0-9093-4F42-594E25C9323A}"/>
                </a:ext>
              </a:extLst>
            </p:cNvPr>
            <p:cNvSpPr/>
            <p:nvPr/>
          </p:nvSpPr>
          <p:spPr>
            <a:xfrm>
              <a:off x="-2140200" y="12596700"/>
              <a:ext cx="79250" cy="69875"/>
            </a:xfrm>
            <a:custGeom>
              <a:avLst/>
              <a:gdLst/>
              <a:ahLst/>
              <a:cxnLst/>
              <a:rect l="l" t="t" r="r" b="b"/>
              <a:pathLst>
                <a:path w="3170" h="2795" extrusionOk="0">
                  <a:moveTo>
                    <a:pt x="1548" y="0"/>
                  </a:moveTo>
                  <a:cubicBezTo>
                    <a:pt x="1043" y="0"/>
                    <a:pt x="567" y="262"/>
                    <a:pt x="334" y="750"/>
                  </a:cubicBezTo>
                  <a:cubicBezTo>
                    <a:pt x="0" y="1484"/>
                    <a:pt x="234" y="2318"/>
                    <a:pt x="968" y="2652"/>
                  </a:cubicBezTo>
                  <a:cubicBezTo>
                    <a:pt x="1171" y="2748"/>
                    <a:pt x="1384" y="2795"/>
                    <a:pt x="1594" y="2795"/>
                  </a:cubicBezTo>
                  <a:cubicBezTo>
                    <a:pt x="2109" y="2795"/>
                    <a:pt x="2599" y="2516"/>
                    <a:pt x="2836" y="2018"/>
                  </a:cubicBezTo>
                  <a:cubicBezTo>
                    <a:pt x="3169" y="1351"/>
                    <a:pt x="2903" y="483"/>
                    <a:pt x="2202" y="150"/>
                  </a:cubicBezTo>
                  <a:cubicBezTo>
                    <a:pt x="1990" y="49"/>
                    <a:pt x="1767" y="0"/>
                    <a:pt x="15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962;p52">
              <a:extLst>
                <a:ext uri="{FF2B5EF4-FFF2-40B4-BE49-F238E27FC236}">
                  <a16:creationId xmlns:a16="http://schemas.microsoft.com/office/drawing/2014/main" id="{FA7586DA-FC37-A2C2-296E-6FA85A3F00B3}"/>
                </a:ext>
              </a:extLst>
            </p:cNvPr>
            <p:cNvSpPr/>
            <p:nvPr/>
          </p:nvSpPr>
          <p:spPr>
            <a:xfrm>
              <a:off x="-2120175" y="12453450"/>
              <a:ext cx="113425" cy="197325"/>
            </a:xfrm>
            <a:custGeom>
              <a:avLst/>
              <a:gdLst/>
              <a:ahLst/>
              <a:cxnLst/>
              <a:rect l="l" t="t" r="r" b="b"/>
              <a:pathLst>
                <a:path w="4537" h="7893" extrusionOk="0">
                  <a:moveTo>
                    <a:pt x="2909" y="1"/>
                  </a:moveTo>
                  <a:cubicBezTo>
                    <a:pt x="2754" y="1"/>
                    <a:pt x="2594" y="25"/>
                    <a:pt x="2435" y="76"/>
                  </a:cubicBezTo>
                  <a:cubicBezTo>
                    <a:pt x="1601" y="309"/>
                    <a:pt x="1134" y="1210"/>
                    <a:pt x="1401" y="1977"/>
                  </a:cubicBezTo>
                  <a:cubicBezTo>
                    <a:pt x="1701" y="2978"/>
                    <a:pt x="1401" y="3778"/>
                    <a:pt x="1134" y="4579"/>
                  </a:cubicBezTo>
                  <a:cubicBezTo>
                    <a:pt x="1034" y="4979"/>
                    <a:pt x="901" y="5380"/>
                    <a:pt x="734" y="5746"/>
                  </a:cubicBezTo>
                  <a:cubicBezTo>
                    <a:pt x="567" y="6147"/>
                    <a:pt x="400" y="6480"/>
                    <a:pt x="133" y="6881"/>
                  </a:cubicBezTo>
                  <a:cubicBezTo>
                    <a:pt x="100" y="6914"/>
                    <a:pt x="67" y="7047"/>
                    <a:pt x="67" y="7114"/>
                  </a:cubicBezTo>
                  <a:cubicBezTo>
                    <a:pt x="0" y="7448"/>
                    <a:pt x="234" y="7815"/>
                    <a:pt x="600" y="7881"/>
                  </a:cubicBezTo>
                  <a:cubicBezTo>
                    <a:pt x="639" y="7889"/>
                    <a:pt x="677" y="7893"/>
                    <a:pt x="717" y="7893"/>
                  </a:cubicBezTo>
                  <a:cubicBezTo>
                    <a:pt x="1021" y="7893"/>
                    <a:pt x="1338" y="7669"/>
                    <a:pt x="1368" y="7314"/>
                  </a:cubicBezTo>
                  <a:cubicBezTo>
                    <a:pt x="1401" y="6914"/>
                    <a:pt x="1534" y="6480"/>
                    <a:pt x="1668" y="6113"/>
                  </a:cubicBezTo>
                  <a:cubicBezTo>
                    <a:pt x="1768" y="5713"/>
                    <a:pt x="1935" y="5313"/>
                    <a:pt x="2102" y="4946"/>
                  </a:cubicBezTo>
                  <a:cubicBezTo>
                    <a:pt x="2468" y="4212"/>
                    <a:pt x="2769" y="3411"/>
                    <a:pt x="3636" y="2878"/>
                  </a:cubicBezTo>
                  <a:cubicBezTo>
                    <a:pt x="4236" y="2477"/>
                    <a:pt x="4537" y="1777"/>
                    <a:pt x="4370" y="1110"/>
                  </a:cubicBezTo>
                  <a:cubicBezTo>
                    <a:pt x="4154" y="435"/>
                    <a:pt x="3567" y="1"/>
                    <a:pt x="29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963;p52">
              <a:extLst>
                <a:ext uri="{FF2B5EF4-FFF2-40B4-BE49-F238E27FC236}">
                  <a16:creationId xmlns:a16="http://schemas.microsoft.com/office/drawing/2014/main" id="{67D75886-1EC8-BDA3-CF3F-27F591C5D779}"/>
                </a:ext>
              </a:extLst>
            </p:cNvPr>
            <p:cNvSpPr/>
            <p:nvPr/>
          </p:nvSpPr>
          <p:spPr>
            <a:xfrm>
              <a:off x="-2036800" y="12672150"/>
              <a:ext cx="77575" cy="69825"/>
            </a:xfrm>
            <a:custGeom>
              <a:avLst/>
              <a:gdLst/>
              <a:ahLst/>
              <a:cxnLst/>
              <a:rect l="l" t="t" r="r" b="b"/>
              <a:pathLst>
                <a:path w="3103" h="2793" extrusionOk="0">
                  <a:moveTo>
                    <a:pt x="1544" y="0"/>
                  </a:moveTo>
                  <a:cubicBezTo>
                    <a:pt x="1150" y="0"/>
                    <a:pt x="759" y="169"/>
                    <a:pt x="501" y="501"/>
                  </a:cubicBezTo>
                  <a:cubicBezTo>
                    <a:pt x="1" y="1068"/>
                    <a:pt x="67" y="1969"/>
                    <a:pt x="668" y="2469"/>
                  </a:cubicBezTo>
                  <a:cubicBezTo>
                    <a:pt x="916" y="2688"/>
                    <a:pt x="1222" y="2792"/>
                    <a:pt x="1530" y="2792"/>
                  </a:cubicBezTo>
                  <a:cubicBezTo>
                    <a:pt x="1924" y="2792"/>
                    <a:pt x="2321" y="2621"/>
                    <a:pt x="2603" y="2302"/>
                  </a:cubicBezTo>
                  <a:cubicBezTo>
                    <a:pt x="3103" y="1702"/>
                    <a:pt x="3036" y="835"/>
                    <a:pt x="2436" y="334"/>
                  </a:cubicBezTo>
                  <a:cubicBezTo>
                    <a:pt x="2182" y="111"/>
                    <a:pt x="1862" y="0"/>
                    <a:pt x="15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964;p52">
              <a:extLst>
                <a:ext uri="{FF2B5EF4-FFF2-40B4-BE49-F238E27FC236}">
                  <a16:creationId xmlns:a16="http://schemas.microsoft.com/office/drawing/2014/main" id="{9AB431E3-F9A8-1C65-994F-8EDB557FC28E}"/>
                </a:ext>
              </a:extLst>
            </p:cNvPr>
            <p:cNvSpPr/>
            <p:nvPr/>
          </p:nvSpPr>
          <p:spPr>
            <a:xfrm>
              <a:off x="-2015100" y="12547025"/>
              <a:ext cx="158450" cy="170250"/>
            </a:xfrm>
            <a:custGeom>
              <a:avLst/>
              <a:gdLst/>
              <a:ahLst/>
              <a:cxnLst/>
              <a:rect l="l" t="t" r="r" b="b"/>
              <a:pathLst>
                <a:path w="6338" h="6810" extrusionOk="0">
                  <a:moveTo>
                    <a:pt x="4777" y="1"/>
                  </a:moveTo>
                  <a:cubicBezTo>
                    <a:pt x="3966" y="1"/>
                    <a:pt x="3235" y="656"/>
                    <a:pt x="3202" y="1470"/>
                  </a:cubicBezTo>
                  <a:cubicBezTo>
                    <a:pt x="3136" y="2504"/>
                    <a:pt x="2569" y="3138"/>
                    <a:pt x="2068" y="3805"/>
                  </a:cubicBezTo>
                  <a:cubicBezTo>
                    <a:pt x="1835" y="4138"/>
                    <a:pt x="1568" y="4472"/>
                    <a:pt x="1301" y="4739"/>
                  </a:cubicBezTo>
                  <a:cubicBezTo>
                    <a:pt x="1001" y="5039"/>
                    <a:pt x="701" y="5339"/>
                    <a:pt x="367" y="5573"/>
                  </a:cubicBezTo>
                  <a:cubicBezTo>
                    <a:pt x="334" y="5639"/>
                    <a:pt x="234" y="5706"/>
                    <a:pt x="200" y="5806"/>
                  </a:cubicBezTo>
                  <a:cubicBezTo>
                    <a:pt x="0" y="6140"/>
                    <a:pt x="133" y="6540"/>
                    <a:pt x="467" y="6707"/>
                  </a:cubicBezTo>
                  <a:cubicBezTo>
                    <a:pt x="583" y="6776"/>
                    <a:pt x="706" y="6810"/>
                    <a:pt x="826" y="6810"/>
                  </a:cubicBezTo>
                  <a:cubicBezTo>
                    <a:pt x="1050" y="6810"/>
                    <a:pt x="1259" y="6691"/>
                    <a:pt x="1368" y="6473"/>
                  </a:cubicBezTo>
                  <a:cubicBezTo>
                    <a:pt x="1568" y="6073"/>
                    <a:pt x="1835" y="5740"/>
                    <a:pt x="2068" y="5406"/>
                  </a:cubicBezTo>
                  <a:cubicBezTo>
                    <a:pt x="2335" y="5139"/>
                    <a:pt x="2635" y="4806"/>
                    <a:pt x="2902" y="4505"/>
                  </a:cubicBezTo>
                  <a:cubicBezTo>
                    <a:pt x="3503" y="3905"/>
                    <a:pt x="4036" y="3304"/>
                    <a:pt x="5070" y="3071"/>
                  </a:cubicBezTo>
                  <a:cubicBezTo>
                    <a:pt x="5737" y="2971"/>
                    <a:pt x="6238" y="2370"/>
                    <a:pt x="6305" y="1637"/>
                  </a:cubicBezTo>
                  <a:cubicBezTo>
                    <a:pt x="6338" y="803"/>
                    <a:pt x="5671" y="35"/>
                    <a:pt x="4837" y="2"/>
                  </a:cubicBezTo>
                  <a:cubicBezTo>
                    <a:pt x="4817" y="1"/>
                    <a:pt x="4797" y="1"/>
                    <a:pt x="4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965;p52">
              <a:extLst>
                <a:ext uri="{FF2B5EF4-FFF2-40B4-BE49-F238E27FC236}">
                  <a16:creationId xmlns:a16="http://schemas.microsoft.com/office/drawing/2014/main" id="{F0FF5396-A6FD-5B94-E384-6EA7C3E33B2E}"/>
                </a:ext>
              </a:extLst>
            </p:cNvPr>
            <p:cNvSpPr/>
            <p:nvPr/>
          </p:nvSpPr>
          <p:spPr>
            <a:xfrm>
              <a:off x="-1939225" y="12772825"/>
              <a:ext cx="76750" cy="70550"/>
            </a:xfrm>
            <a:custGeom>
              <a:avLst/>
              <a:gdLst/>
              <a:ahLst/>
              <a:cxnLst/>
              <a:rect l="l" t="t" r="r" b="b"/>
              <a:pathLst>
                <a:path w="3070" h="2822" extrusionOk="0">
                  <a:moveTo>
                    <a:pt x="1580" y="0"/>
                  </a:moveTo>
                  <a:cubicBezTo>
                    <a:pt x="1242" y="0"/>
                    <a:pt x="901" y="126"/>
                    <a:pt x="634" y="377"/>
                  </a:cubicBezTo>
                  <a:cubicBezTo>
                    <a:pt x="34" y="877"/>
                    <a:pt x="1" y="1744"/>
                    <a:pt x="534" y="2345"/>
                  </a:cubicBezTo>
                  <a:cubicBezTo>
                    <a:pt x="799" y="2663"/>
                    <a:pt x="1176" y="2822"/>
                    <a:pt x="1557" y="2822"/>
                  </a:cubicBezTo>
                  <a:cubicBezTo>
                    <a:pt x="1895" y="2822"/>
                    <a:pt x="2235" y="2696"/>
                    <a:pt x="2502" y="2445"/>
                  </a:cubicBezTo>
                  <a:cubicBezTo>
                    <a:pt x="3069" y="1878"/>
                    <a:pt x="3069" y="1011"/>
                    <a:pt x="2602" y="477"/>
                  </a:cubicBezTo>
                  <a:cubicBezTo>
                    <a:pt x="2338" y="159"/>
                    <a:pt x="1960" y="0"/>
                    <a:pt x="15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966;p52">
              <a:extLst>
                <a:ext uri="{FF2B5EF4-FFF2-40B4-BE49-F238E27FC236}">
                  <a16:creationId xmlns:a16="http://schemas.microsoft.com/office/drawing/2014/main" id="{CCD1758B-1DB1-3D80-E8C4-0CCFE6C8CAB9}"/>
                </a:ext>
              </a:extLst>
            </p:cNvPr>
            <p:cNvSpPr/>
            <p:nvPr/>
          </p:nvSpPr>
          <p:spPr>
            <a:xfrm>
              <a:off x="-1915050" y="12664150"/>
              <a:ext cx="171825" cy="155775"/>
            </a:xfrm>
            <a:custGeom>
              <a:avLst/>
              <a:gdLst/>
              <a:ahLst/>
              <a:cxnLst/>
              <a:rect l="l" t="t" r="r" b="b"/>
              <a:pathLst>
                <a:path w="6873" h="6231" extrusionOk="0">
                  <a:moveTo>
                    <a:pt x="5261" y="1"/>
                  </a:moveTo>
                  <a:cubicBezTo>
                    <a:pt x="4520" y="1"/>
                    <a:pt x="3854" y="536"/>
                    <a:pt x="3704" y="1288"/>
                  </a:cubicBezTo>
                  <a:cubicBezTo>
                    <a:pt x="3537" y="2289"/>
                    <a:pt x="2903" y="2856"/>
                    <a:pt x="2336" y="3456"/>
                  </a:cubicBezTo>
                  <a:cubicBezTo>
                    <a:pt x="2036" y="3723"/>
                    <a:pt x="1735" y="4023"/>
                    <a:pt x="1402" y="4290"/>
                  </a:cubicBezTo>
                  <a:cubicBezTo>
                    <a:pt x="1135" y="4524"/>
                    <a:pt x="801" y="4791"/>
                    <a:pt x="401" y="4991"/>
                  </a:cubicBezTo>
                  <a:cubicBezTo>
                    <a:pt x="334" y="5057"/>
                    <a:pt x="234" y="5124"/>
                    <a:pt x="201" y="5191"/>
                  </a:cubicBezTo>
                  <a:cubicBezTo>
                    <a:pt x="1" y="5491"/>
                    <a:pt x="68" y="5891"/>
                    <a:pt x="368" y="6125"/>
                  </a:cubicBezTo>
                  <a:cubicBezTo>
                    <a:pt x="477" y="6197"/>
                    <a:pt x="599" y="6230"/>
                    <a:pt x="721" y="6230"/>
                  </a:cubicBezTo>
                  <a:cubicBezTo>
                    <a:pt x="936" y="6230"/>
                    <a:pt x="1153" y="6128"/>
                    <a:pt x="1302" y="5958"/>
                  </a:cubicBezTo>
                  <a:cubicBezTo>
                    <a:pt x="1535" y="5558"/>
                    <a:pt x="1836" y="5291"/>
                    <a:pt x="2136" y="4991"/>
                  </a:cubicBezTo>
                  <a:cubicBezTo>
                    <a:pt x="2403" y="4690"/>
                    <a:pt x="2703" y="4390"/>
                    <a:pt x="3036" y="4157"/>
                  </a:cubicBezTo>
                  <a:cubicBezTo>
                    <a:pt x="3670" y="3656"/>
                    <a:pt x="4304" y="3056"/>
                    <a:pt x="5338" y="2989"/>
                  </a:cubicBezTo>
                  <a:cubicBezTo>
                    <a:pt x="6039" y="2956"/>
                    <a:pt x="6639" y="2389"/>
                    <a:pt x="6739" y="1822"/>
                  </a:cubicBezTo>
                  <a:cubicBezTo>
                    <a:pt x="6872" y="988"/>
                    <a:pt x="6339" y="187"/>
                    <a:pt x="5505" y="20"/>
                  </a:cubicBezTo>
                  <a:cubicBezTo>
                    <a:pt x="5423" y="7"/>
                    <a:pt x="5341" y="1"/>
                    <a:pt x="52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967;p52">
              <a:extLst>
                <a:ext uri="{FF2B5EF4-FFF2-40B4-BE49-F238E27FC236}">
                  <a16:creationId xmlns:a16="http://schemas.microsoft.com/office/drawing/2014/main" id="{8A4CCB3C-91CA-D98C-C5BF-91A7090D5159}"/>
                </a:ext>
              </a:extLst>
            </p:cNvPr>
            <p:cNvSpPr/>
            <p:nvPr/>
          </p:nvSpPr>
          <p:spPr>
            <a:xfrm>
              <a:off x="-1890025" y="12866450"/>
              <a:ext cx="79250" cy="70925"/>
            </a:xfrm>
            <a:custGeom>
              <a:avLst/>
              <a:gdLst/>
              <a:ahLst/>
              <a:cxnLst/>
              <a:rect l="l" t="t" r="r" b="b"/>
              <a:pathLst>
                <a:path w="3170" h="2837" extrusionOk="0">
                  <a:moveTo>
                    <a:pt x="1610" y="0"/>
                  </a:moveTo>
                  <a:cubicBezTo>
                    <a:pt x="1441" y="0"/>
                    <a:pt x="1269" y="33"/>
                    <a:pt x="1101" y="101"/>
                  </a:cubicBezTo>
                  <a:cubicBezTo>
                    <a:pt x="368" y="368"/>
                    <a:pt x="1" y="1202"/>
                    <a:pt x="267" y="1902"/>
                  </a:cubicBezTo>
                  <a:cubicBezTo>
                    <a:pt x="474" y="2469"/>
                    <a:pt x="1018" y="2837"/>
                    <a:pt x="1577" y="2837"/>
                  </a:cubicBezTo>
                  <a:cubicBezTo>
                    <a:pt x="1743" y="2837"/>
                    <a:pt x="1909" y="2805"/>
                    <a:pt x="2069" y="2736"/>
                  </a:cubicBezTo>
                  <a:cubicBezTo>
                    <a:pt x="2769" y="2436"/>
                    <a:pt x="3170" y="1635"/>
                    <a:pt x="2903" y="935"/>
                  </a:cubicBezTo>
                  <a:cubicBezTo>
                    <a:pt x="2722" y="368"/>
                    <a:pt x="2184" y="0"/>
                    <a:pt x="16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968;p52">
              <a:extLst>
                <a:ext uri="{FF2B5EF4-FFF2-40B4-BE49-F238E27FC236}">
                  <a16:creationId xmlns:a16="http://schemas.microsoft.com/office/drawing/2014/main" id="{006E82C8-F231-044A-90C9-EA60913D4858}"/>
                </a:ext>
              </a:extLst>
            </p:cNvPr>
            <p:cNvSpPr/>
            <p:nvPr/>
          </p:nvSpPr>
          <p:spPr>
            <a:xfrm>
              <a:off x="-1864175" y="12810925"/>
              <a:ext cx="204350" cy="105500"/>
            </a:xfrm>
            <a:custGeom>
              <a:avLst/>
              <a:gdLst/>
              <a:ahLst/>
              <a:cxnLst/>
              <a:rect l="l" t="t" r="r" b="b"/>
              <a:pathLst>
                <a:path w="8174" h="4220" extrusionOk="0">
                  <a:moveTo>
                    <a:pt x="6417" y="1"/>
                  </a:moveTo>
                  <a:cubicBezTo>
                    <a:pt x="5916" y="1"/>
                    <a:pt x="5433" y="244"/>
                    <a:pt x="5138" y="687"/>
                  </a:cubicBezTo>
                  <a:cubicBezTo>
                    <a:pt x="4604" y="1588"/>
                    <a:pt x="3803" y="1855"/>
                    <a:pt x="3036" y="2189"/>
                  </a:cubicBezTo>
                  <a:cubicBezTo>
                    <a:pt x="2669" y="2355"/>
                    <a:pt x="2302" y="2489"/>
                    <a:pt x="1869" y="2622"/>
                  </a:cubicBezTo>
                  <a:cubicBezTo>
                    <a:pt x="1502" y="2722"/>
                    <a:pt x="1101" y="2856"/>
                    <a:pt x="668" y="2922"/>
                  </a:cubicBezTo>
                  <a:cubicBezTo>
                    <a:pt x="601" y="2922"/>
                    <a:pt x="501" y="2956"/>
                    <a:pt x="434" y="2989"/>
                  </a:cubicBezTo>
                  <a:cubicBezTo>
                    <a:pt x="134" y="3189"/>
                    <a:pt x="1" y="3623"/>
                    <a:pt x="201" y="3923"/>
                  </a:cubicBezTo>
                  <a:cubicBezTo>
                    <a:pt x="357" y="4101"/>
                    <a:pt x="571" y="4220"/>
                    <a:pt x="796" y="4220"/>
                  </a:cubicBezTo>
                  <a:cubicBezTo>
                    <a:pt x="909" y="4220"/>
                    <a:pt x="1024" y="4190"/>
                    <a:pt x="1135" y="4123"/>
                  </a:cubicBezTo>
                  <a:cubicBezTo>
                    <a:pt x="1502" y="3856"/>
                    <a:pt x="1869" y="3690"/>
                    <a:pt x="2269" y="3523"/>
                  </a:cubicBezTo>
                  <a:cubicBezTo>
                    <a:pt x="2636" y="3356"/>
                    <a:pt x="3003" y="3256"/>
                    <a:pt x="3436" y="3123"/>
                  </a:cubicBezTo>
                  <a:cubicBezTo>
                    <a:pt x="3948" y="2945"/>
                    <a:pt x="4474" y="2767"/>
                    <a:pt x="5065" y="2767"/>
                  </a:cubicBezTo>
                  <a:cubicBezTo>
                    <a:pt x="5360" y="2767"/>
                    <a:pt x="5671" y="2811"/>
                    <a:pt x="6005" y="2922"/>
                  </a:cubicBezTo>
                  <a:cubicBezTo>
                    <a:pt x="6142" y="2958"/>
                    <a:pt x="6284" y="2976"/>
                    <a:pt x="6425" y="2976"/>
                  </a:cubicBezTo>
                  <a:cubicBezTo>
                    <a:pt x="6937" y="2976"/>
                    <a:pt x="7445" y="2748"/>
                    <a:pt x="7706" y="2355"/>
                  </a:cubicBezTo>
                  <a:cubicBezTo>
                    <a:pt x="8173" y="1655"/>
                    <a:pt x="7973" y="687"/>
                    <a:pt x="7273" y="254"/>
                  </a:cubicBezTo>
                  <a:cubicBezTo>
                    <a:pt x="7003" y="82"/>
                    <a:pt x="6707" y="1"/>
                    <a:pt x="64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969;p52">
              <a:extLst>
                <a:ext uri="{FF2B5EF4-FFF2-40B4-BE49-F238E27FC236}">
                  <a16:creationId xmlns:a16="http://schemas.microsoft.com/office/drawing/2014/main" id="{748EB7B1-CA3E-315F-20B5-1756E874E547}"/>
                </a:ext>
              </a:extLst>
            </p:cNvPr>
            <p:cNvSpPr/>
            <p:nvPr/>
          </p:nvSpPr>
          <p:spPr>
            <a:xfrm>
              <a:off x="-1852500" y="12986525"/>
              <a:ext cx="71750" cy="70125"/>
            </a:xfrm>
            <a:custGeom>
              <a:avLst/>
              <a:gdLst/>
              <a:ahLst/>
              <a:cxnLst/>
              <a:rect l="l" t="t" r="r" b="b"/>
              <a:pathLst>
                <a:path w="2870" h="2805" extrusionOk="0">
                  <a:moveTo>
                    <a:pt x="1444" y="0"/>
                  </a:moveTo>
                  <a:cubicBezTo>
                    <a:pt x="701" y="0"/>
                    <a:pt x="67" y="620"/>
                    <a:pt x="34" y="1336"/>
                  </a:cubicBezTo>
                  <a:cubicBezTo>
                    <a:pt x="1" y="2103"/>
                    <a:pt x="634" y="2770"/>
                    <a:pt x="1368" y="2803"/>
                  </a:cubicBezTo>
                  <a:cubicBezTo>
                    <a:pt x="1390" y="2804"/>
                    <a:pt x="1411" y="2805"/>
                    <a:pt x="1432" y="2805"/>
                  </a:cubicBezTo>
                  <a:cubicBezTo>
                    <a:pt x="2204" y="2805"/>
                    <a:pt x="2836" y="2216"/>
                    <a:pt x="2836" y="1469"/>
                  </a:cubicBezTo>
                  <a:cubicBezTo>
                    <a:pt x="2869" y="735"/>
                    <a:pt x="2236" y="68"/>
                    <a:pt x="1502" y="1"/>
                  </a:cubicBezTo>
                  <a:cubicBezTo>
                    <a:pt x="1482" y="0"/>
                    <a:pt x="1463" y="0"/>
                    <a:pt x="14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970;p52">
              <a:extLst>
                <a:ext uri="{FF2B5EF4-FFF2-40B4-BE49-F238E27FC236}">
                  <a16:creationId xmlns:a16="http://schemas.microsoft.com/office/drawing/2014/main" id="{01B42944-5C86-8B84-DEA2-3B09D58C290E}"/>
                </a:ext>
              </a:extLst>
            </p:cNvPr>
            <p:cNvSpPr/>
            <p:nvPr/>
          </p:nvSpPr>
          <p:spPr>
            <a:xfrm>
              <a:off x="-1827475" y="12993100"/>
              <a:ext cx="212675" cy="75200"/>
            </a:xfrm>
            <a:custGeom>
              <a:avLst/>
              <a:gdLst/>
              <a:ahLst/>
              <a:cxnLst/>
              <a:rect l="l" t="t" r="r" b="b"/>
              <a:pathLst>
                <a:path w="8507" h="3008" extrusionOk="0">
                  <a:moveTo>
                    <a:pt x="6750" y="1"/>
                  </a:moveTo>
                  <a:cubicBezTo>
                    <a:pt x="6457" y="1"/>
                    <a:pt x="6163" y="79"/>
                    <a:pt x="5905" y="239"/>
                  </a:cubicBezTo>
                  <a:cubicBezTo>
                    <a:pt x="5124" y="779"/>
                    <a:pt x="4371" y="806"/>
                    <a:pt x="3620" y="806"/>
                  </a:cubicBezTo>
                  <a:cubicBezTo>
                    <a:pt x="3536" y="806"/>
                    <a:pt x="3453" y="806"/>
                    <a:pt x="3369" y="806"/>
                  </a:cubicBezTo>
                  <a:cubicBezTo>
                    <a:pt x="2969" y="806"/>
                    <a:pt x="2536" y="739"/>
                    <a:pt x="2135" y="706"/>
                  </a:cubicBezTo>
                  <a:cubicBezTo>
                    <a:pt x="1702" y="672"/>
                    <a:pt x="1301" y="639"/>
                    <a:pt x="868" y="506"/>
                  </a:cubicBezTo>
                  <a:lnTo>
                    <a:pt x="567" y="506"/>
                  </a:lnTo>
                  <a:cubicBezTo>
                    <a:pt x="234" y="539"/>
                    <a:pt x="0" y="872"/>
                    <a:pt x="34" y="1239"/>
                  </a:cubicBezTo>
                  <a:cubicBezTo>
                    <a:pt x="65" y="1554"/>
                    <a:pt x="364" y="1809"/>
                    <a:pt x="733" y="1809"/>
                  </a:cubicBezTo>
                  <a:cubicBezTo>
                    <a:pt x="756" y="1809"/>
                    <a:pt x="778" y="1808"/>
                    <a:pt x="801" y="1806"/>
                  </a:cubicBezTo>
                  <a:cubicBezTo>
                    <a:pt x="1201" y="1706"/>
                    <a:pt x="1635" y="1706"/>
                    <a:pt x="2035" y="1706"/>
                  </a:cubicBezTo>
                  <a:cubicBezTo>
                    <a:pt x="2469" y="1706"/>
                    <a:pt x="2869" y="1740"/>
                    <a:pt x="3303" y="1806"/>
                  </a:cubicBezTo>
                  <a:cubicBezTo>
                    <a:pt x="4137" y="1873"/>
                    <a:pt x="4971" y="1907"/>
                    <a:pt x="5738" y="2640"/>
                  </a:cubicBezTo>
                  <a:cubicBezTo>
                    <a:pt x="6033" y="2876"/>
                    <a:pt x="6432" y="3008"/>
                    <a:pt x="6826" y="3008"/>
                  </a:cubicBezTo>
                  <a:cubicBezTo>
                    <a:pt x="7101" y="3008"/>
                    <a:pt x="7373" y="2944"/>
                    <a:pt x="7606" y="2807"/>
                  </a:cubicBezTo>
                  <a:cubicBezTo>
                    <a:pt x="8340" y="2340"/>
                    <a:pt x="8506" y="1373"/>
                    <a:pt x="8039" y="672"/>
                  </a:cubicBezTo>
                  <a:cubicBezTo>
                    <a:pt x="7745" y="230"/>
                    <a:pt x="7250" y="1"/>
                    <a:pt x="67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971;p52">
              <a:extLst>
                <a:ext uri="{FF2B5EF4-FFF2-40B4-BE49-F238E27FC236}">
                  <a16:creationId xmlns:a16="http://schemas.microsoft.com/office/drawing/2014/main" id="{342BC90A-44CB-BDB8-26C8-4CF6F95F3210}"/>
                </a:ext>
              </a:extLst>
            </p:cNvPr>
            <p:cNvSpPr/>
            <p:nvPr/>
          </p:nvSpPr>
          <p:spPr>
            <a:xfrm>
              <a:off x="-1904200" y="13247775"/>
              <a:ext cx="80075" cy="68175"/>
            </a:xfrm>
            <a:custGeom>
              <a:avLst/>
              <a:gdLst/>
              <a:ahLst/>
              <a:cxnLst/>
              <a:rect l="l" t="t" r="r" b="b"/>
              <a:pathLst>
                <a:path w="3203" h="2727" extrusionOk="0">
                  <a:moveTo>
                    <a:pt x="1610" y="0"/>
                  </a:moveTo>
                  <a:cubicBezTo>
                    <a:pt x="1380" y="0"/>
                    <a:pt x="1147" y="53"/>
                    <a:pt x="935" y="159"/>
                  </a:cubicBezTo>
                  <a:cubicBezTo>
                    <a:pt x="267" y="492"/>
                    <a:pt x="1" y="1360"/>
                    <a:pt x="401" y="2027"/>
                  </a:cubicBezTo>
                  <a:cubicBezTo>
                    <a:pt x="647" y="2496"/>
                    <a:pt x="1103" y="2726"/>
                    <a:pt x="1577" y="2726"/>
                  </a:cubicBezTo>
                  <a:cubicBezTo>
                    <a:pt x="1811" y="2726"/>
                    <a:pt x="2049" y="2671"/>
                    <a:pt x="2269" y="2561"/>
                  </a:cubicBezTo>
                  <a:cubicBezTo>
                    <a:pt x="2936" y="2227"/>
                    <a:pt x="3203" y="1360"/>
                    <a:pt x="2803" y="693"/>
                  </a:cubicBezTo>
                  <a:cubicBezTo>
                    <a:pt x="2575" y="238"/>
                    <a:pt x="2101" y="0"/>
                    <a:pt x="16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972;p52">
              <a:extLst>
                <a:ext uri="{FF2B5EF4-FFF2-40B4-BE49-F238E27FC236}">
                  <a16:creationId xmlns:a16="http://schemas.microsoft.com/office/drawing/2014/main" id="{841662F8-BDCE-B508-48E0-1E6595028C77}"/>
                </a:ext>
              </a:extLst>
            </p:cNvPr>
            <p:cNvSpPr/>
            <p:nvPr/>
          </p:nvSpPr>
          <p:spPr>
            <a:xfrm>
              <a:off x="-1877525" y="13270425"/>
              <a:ext cx="134300" cy="189700"/>
            </a:xfrm>
            <a:custGeom>
              <a:avLst/>
              <a:gdLst/>
              <a:ahLst/>
              <a:cxnLst/>
              <a:rect l="l" t="t" r="r" b="b"/>
              <a:pathLst>
                <a:path w="5372" h="7588" extrusionOk="0">
                  <a:moveTo>
                    <a:pt x="750" y="0"/>
                  </a:moveTo>
                  <a:cubicBezTo>
                    <a:pt x="600" y="0"/>
                    <a:pt x="451" y="51"/>
                    <a:pt x="335" y="154"/>
                  </a:cubicBezTo>
                  <a:cubicBezTo>
                    <a:pt x="34" y="420"/>
                    <a:pt x="1" y="821"/>
                    <a:pt x="234" y="1121"/>
                  </a:cubicBezTo>
                  <a:cubicBezTo>
                    <a:pt x="501" y="1454"/>
                    <a:pt x="735" y="1788"/>
                    <a:pt x="935" y="2155"/>
                  </a:cubicBezTo>
                  <a:cubicBezTo>
                    <a:pt x="1168" y="2489"/>
                    <a:pt x="1369" y="2889"/>
                    <a:pt x="1535" y="3256"/>
                  </a:cubicBezTo>
                  <a:cubicBezTo>
                    <a:pt x="1869" y="3990"/>
                    <a:pt x="2236" y="4723"/>
                    <a:pt x="2069" y="5758"/>
                  </a:cubicBezTo>
                  <a:cubicBezTo>
                    <a:pt x="1969" y="6425"/>
                    <a:pt x="2336" y="7125"/>
                    <a:pt x="3003" y="7459"/>
                  </a:cubicBezTo>
                  <a:cubicBezTo>
                    <a:pt x="3211" y="7546"/>
                    <a:pt x="3426" y="7587"/>
                    <a:pt x="3637" y="7587"/>
                  </a:cubicBezTo>
                  <a:cubicBezTo>
                    <a:pt x="4234" y="7587"/>
                    <a:pt x="4791" y="7251"/>
                    <a:pt x="5038" y="6658"/>
                  </a:cubicBezTo>
                  <a:cubicBezTo>
                    <a:pt x="5371" y="5891"/>
                    <a:pt x="5038" y="4957"/>
                    <a:pt x="4237" y="4623"/>
                  </a:cubicBezTo>
                  <a:cubicBezTo>
                    <a:pt x="3303" y="4156"/>
                    <a:pt x="2903" y="3456"/>
                    <a:pt x="2469" y="2755"/>
                  </a:cubicBezTo>
                  <a:cubicBezTo>
                    <a:pt x="2236" y="2422"/>
                    <a:pt x="2036" y="2055"/>
                    <a:pt x="1869" y="1655"/>
                  </a:cubicBezTo>
                  <a:cubicBezTo>
                    <a:pt x="1702" y="1288"/>
                    <a:pt x="1535" y="921"/>
                    <a:pt x="1402" y="487"/>
                  </a:cubicBezTo>
                  <a:cubicBezTo>
                    <a:pt x="1402" y="420"/>
                    <a:pt x="1369" y="320"/>
                    <a:pt x="1269" y="254"/>
                  </a:cubicBezTo>
                  <a:cubicBezTo>
                    <a:pt x="1137" y="85"/>
                    <a:pt x="943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973;p52">
              <a:extLst>
                <a:ext uri="{FF2B5EF4-FFF2-40B4-BE49-F238E27FC236}">
                  <a16:creationId xmlns:a16="http://schemas.microsoft.com/office/drawing/2014/main" id="{575DEDA3-D630-A49E-162A-7E7315A6F231}"/>
                </a:ext>
              </a:extLst>
            </p:cNvPr>
            <p:cNvSpPr/>
            <p:nvPr/>
          </p:nvSpPr>
          <p:spPr>
            <a:xfrm>
              <a:off x="-1856675" y="13127450"/>
              <a:ext cx="71750" cy="70225"/>
            </a:xfrm>
            <a:custGeom>
              <a:avLst/>
              <a:gdLst/>
              <a:ahLst/>
              <a:cxnLst/>
              <a:rect l="l" t="t" r="r" b="b"/>
              <a:pathLst>
                <a:path w="2870" h="2809" extrusionOk="0">
                  <a:moveTo>
                    <a:pt x="1474" y="0"/>
                  </a:moveTo>
                  <a:cubicBezTo>
                    <a:pt x="765" y="0"/>
                    <a:pt x="132" y="557"/>
                    <a:pt x="34" y="1303"/>
                  </a:cubicBezTo>
                  <a:cubicBezTo>
                    <a:pt x="1" y="2036"/>
                    <a:pt x="568" y="2704"/>
                    <a:pt x="1335" y="2804"/>
                  </a:cubicBezTo>
                  <a:cubicBezTo>
                    <a:pt x="1378" y="2807"/>
                    <a:pt x="1421" y="2809"/>
                    <a:pt x="1463" y="2809"/>
                  </a:cubicBezTo>
                  <a:cubicBezTo>
                    <a:pt x="2205" y="2809"/>
                    <a:pt x="2805" y="2260"/>
                    <a:pt x="2836" y="1503"/>
                  </a:cubicBezTo>
                  <a:cubicBezTo>
                    <a:pt x="2870" y="769"/>
                    <a:pt x="2303" y="102"/>
                    <a:pt x="1535" y="2"/>
                  </a:cubicBezTo>
                  <a:cubicBezTo>
                    <a:pt x="1515" y="1"/>
                    <a:pt x="1494" y="0"/>
                    <a:pt x="14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974;p52">
              <a:extLst>
                <a:ext uri="{FF2B5EF4-FFF2-40B4-BE49-F238E27FC236}">
                  <a16:creationId xmlns:a16="http://schemas.microsoft.com/office/drawing/2014/main" id="{F8B4FCC6-F2EE-3A36-DA00-86744D19E3DC}"/>
                </a:ext>
              </a:extLst>
            </p:cNvPr>
            <p:cNvSpPr/>
            <p:nvPr/>
          </p:nvSpPr>
          <p:spPr>
            <a:xfrm>
              <a:off x="-1831650" y="13137875"/>
              <a:ext cx="212675" cy="76700"/>
            </a:xfrm>
            <a:custGeom>
              <a:avLst/>
              <a:gdLst/>
              <a:ahLst/>
              <a:cxnLst/>
              <a:rect l="l" t="t" r="r" b="b"/>
              <a:pathLst>
                <a:path w="8507" h="3068" extrusionOk="0">
                  <a:moveTo>
                    <a:pt x="6737" y="1"/>
                  </a:moveTo>
                  <a:cubicBezTo>
                    <a:pt x="6449" y="1"/>
                    <a:pt x="6159" y="82"/>
                    <a:pt x="5905" y="252"/>
                  </a:cubicBezTo>
                  <a:cubicBezTo>
                    <a:pt x="5211" y="679"/>
                    <a:pt x="4539" y="721"/>
                    <a:pt x="3870" y="721"/>
                  </a:cubicBezTo>
                  <a:cubicBezTo>
                    <a:pt x="3703" y="721"/>
                    <a:pt x="3536" y="719"/>
                    <a:pt x="3370" y="719"/>
                  </a:cubicBezTo>
                  <a:lnTo>
                    <a:pt x="2102" y="585"/>
                  </a:lnTo>
                  <a:cubicBezTo>
                    <a:pt x="1702" y="552"/>
                    <a:pt x="1335" y="452"/>
                    <a:pt x="901" y="319"/>
                  </a:cubicBezTo>
                  <a:cubicBezTo>
                    <a:pt x="835" y="285"/>
                    <a:pt x="701" y="285"/>
                    <a:pt x="634" y="285"/>
                  </a:cubicBezTo>
                  <a:cubicBezTo>
                    <a:pt x="234" y="319"/>
                    <a:pt x="1" y="652"/>
                    <a:pt x="34" y="1052"/>
                  </a:cubicBezTo>
                  <a:cubicBezTo>
                    <a:pt x="65" y="1396"/>
                    <a:pt x="360" y="1623"/>
                    <a:pt x="726" y="1623"/>
                  </a:cubicBezTo>
                  <a:cubicBezTo>
                    <a:pt x="751" y="1623"/>
                    <a:pt x="776" y="1622"/>
                    <a:pt x="801" y="1619"/>
                  </a:cubicBezTo>
                  <a:cubicBezTo>
                    <a:pt x="1001" y="1586"/>
                    <a:pt x="1210" y="1578"/>
                    <a:pt x="1418" y="1578"/>
                  </a:cubicBezTo>
                  <a:cubicBezTo>
                    <a:pt x="1627" y="1578"/>
                    <a:pt x="1835" y="1586"/>
                    <a:pt x="2035" y="1586"/>
                  </a:cubicBezTo>
                  <a:cubicBezTo>
                    <a:pt x="2469" y="1586"/>
                    <a:pt x="2869" y="1686"/>
                    <a:pt x="3303" y="1720"/>
                  </a:cubicBezTo>
                  <a:cubicBezTo>
                    <a:pt x="4137" y="1853"/>
                    <a:pt x="4971" y="1920"/>
                    <a:pt x="5705" y="2620"/>
                  </a:cubicBezTo>
                  <a:cubicBezTo>
                    <a:pt x="5996" y="2912"/>
                    <a:pt x="6378" y="3067"/>
                    <a:pt x="6765" y="3067"/>
                  </a:cubicBezTo>
                  <a:cubicBezTo>
                    <a:pt x="7042" y="3067"/>
                    <a:pt x="7322" y="2987"/>
                    <a:pt x="7573" y="2820"/>
                  </a:cubicBezTo>
                  <a:cubicBezTo>
                    <a:pt x="8273" y="2387"/>
                    <a:pt x="8507" y="1419"/>
                    <a:pt x="8040" y="719"/>
                  </a:cubicBezTo>
                  <a:cubicBezTo>
                    <a:pt x="7742" y="251"/>
                    <a:pt x="7242" y="1"/>
                    <a:pt x="67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975;p52">
              <a:extLst>
                <a:ext uri="{FF2B5EF4-FFF2-40B4-BE49-F238E27FC236}">
                  <a16:creationId xmlns:a16="http://schemas.microsoft.com/office/drawing/2014/main" id="{629F9954-B1F2-9DB7-BFF2-DE3CA4ECC03E}"/>
                </a:ext>
              </a:extLst>
            </p:cNvPr>
            <p:cNvSpPr/>
            <p:nvPr/>
          </p:nvSpPr>
          <p:spPr>
            <a:xfrm>
              <a:off x="-2114350" y="13116025"/>
              <a:ext cx="79250" cy="69825"/>
            </a:xfrm>
            <a:custGeom>
              <a:avLst/>
              <a:gdLst/>
              <a:ahLst/>
              <a:cxnLst/>
              <a:rect l="l" t="t" r="r" b="b"/>
              <a:pathLst>
                <a:path w="3170" h="2793" extrusionOk="0">
                  <a:moveTo>
                    <a:pt x="1585" y="0"/>
                  </a:moveTo>
                  <a:cubicBezTo>
                    <a:pt x="1084" y="0"/>
                    <a:pt x="593" y="288"/>
                    <a:pt x="334" y="759"/>
                  </a:cubicBezTo>
                  <a:cubicBezTo>
                    <a:pt x="1" y="1459"/>
                    <a:pt x="267" y="2293"/>
                    <a:pt x="935" y="2627"/>
                  </a:cubicBezTo>
                  <a:cubicBezTo>
                    <a:pt x="1139" y="2739"/>
                    <a:pt x="1360" y="2792"/>
                    <a:pt x="1577" y="2792"/>
                  </a:cubicBezTo>
                  <a:cubicBezTo>
                    <a:pt x="2069" y="2792"/>
                    <a:pt x="2548" y="2522"/>
                    <a:pt x="2803" y="2060"/>
                  </a:cubicBezTo>
                  <a:cubicBezTo>
                    <a:pt x="3169" y="1393"/>
                    <a:pt x="2869" y="559"/>
                    <a:pt x="2202" y="158"/>
                  </a:cubicBezTo>
                  <a:cubicBezTo>
                    <a:pt x="2006" y="50"/>
                    <a:pt x="1795" y="0"/>
                    <a:pt x="15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976;p52">
              <a:extLst>
                <a:ext uri="{FF2B5EF4-FFF2-40B4-BE49-F238E27FC236}">
                  <a16:creationId xmlns:a16="http://schemas.microsoft.com/office/drawing/2014/main" id="{25F54E7E-46FB-57B0-1AF3-0F9550BFE672}"/>
                </a:ext>
              </a:extLst>
            </p:cNvPr>
            <p:cNvSpPr/>
            <p:nvPr/>
          </p:nvSpPr>
          <p:spPr>
            <a:xfrm>
              <a:off x="-2206925" y="13143000"/>
              <a:ext cx="143475" cy="181425"/>
            </a:xfrm>
            <a:custGeom>
              <a:avLst/>
              <a:gdLst/>
              <a:ahLst/>
              <a:cxnLst/>
              <a:rect l="l" t="t" r="r" b="b"/>
              <a:pathLst>
                <a:path w="5739" h="7257" extrusionOk="0">
                  <a:moveTo>
                    <a:pt x="4997" y="1"/>
                  </a:moveTo>
                  <a:cubicBezTo>
                    <a:pt x="4731" y="1"/>
                    <a:pt x="4473" y="158"/>
                    <a:pt x="4371" y="414"/>
                  </a:cubicBezTo>
                  <a:cubicBezTo>
                    <a:pt x="4204" y="847"/>
                    <a:pt x="4004" y="1214"/>
                    <a:pt x="3770" y="1548"/>
                  </a:cubicBezTo>
                  <a:cubicBezTo>
                    <a:pt x="3570" y="1915"/>
                    <a:pt x="3337" y="2248"/>
                    <a:pt x="3070" y="2582"/>
                  </a:cubicBezTo>
                  <a:cubicBezTo>
                    <a:pt x="2569" y="3249"/>
                    <a:pt x="2136" y="3916"/>
                    <a:pt x="1135" y="4250"/>
                  </a:cubicBezTo>
                  <a:cubicBezTo>
                    <a:pt x="501" y="4483"/>
                    <a:pt x="34" y="5084"/>
                    <a:pt x="1" y="5818"/>
                  </a:cubicBezTo>
                  <a:cubicBezTo>
                    <a:pt x="33" y="6643"/>
                    <a:pt x="669" y="7257"/>
                    <a:pt x="1506" y="7257"/>
                  </a:cubicBezTo>
                  <a:cubicBezTo>
                    <a:pt x="1549" y="7257"/>
                    <a:pt x="1592" y="7255"/>
                    <a:pt x="1635" y="7252"/>
                  </a:cubicBezTo>
                  <a:cubicBezTo>
                    <a:pt x="2503" y="7219"/>
                    <a:pt x="3136" y="6451"/>
                    <a:pt x="3070" y="5617"/>
                  </a:cubicBezTo>
                  <a:cubicBezTo>
                    <a:pt x="3036" y="4583"/>
                    <a:pt x="3503" y="3883"/>
                    <a:pt x="3904" y="3182"/>
                  </a:cubicBezTo>
                  <a:cubicBezTo>
                    <a:pt x="4171" y="2782"/>
                    <a:pt x="4371" y="2449"/>
                    <a:pt x="4604" y="2115"/>
                  </a:cubicBezTo>
                  <a:cubicBezTo>
                    <a:pt x="4871" y="1781"/>
                    <a:pt x="5171" y="1448"/>
                    <a:pt x="5438" y="1181"/>
                  </a:cubicBezTo>
                  <a:cubicBezTo>
                    <a:pt x="5538" y="1081"/>
                    <a:pt x="5572" y="1014"/>
                    <a:pt x="5638" y="914"/>
                  </a:cubicBezTo>
                  <a:cubicBezTo>
                    <a:pt x="5738" y="581"/>
                    <a:pt x="5572" y="180"/>
                    <a:pt x="5238" y="47"/>
                  </a:cubicBezTo>
                  <a:cubicBezTo>
                    <a:pt x="5160" y="16"/>
                    <a:pt x="5078" y="1"/>
                    <a:pt x="49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977;p52">
              <a:extLst>
                <a:ext uri="{FF2B5EF4-FFF2-40B4-BE49-F238E27FC236}">
                  <a16:creationId xmlns:a16="http://schemas.microsoft.com/office/drawing/2014/main" id="{68E69940-481E-66B9-07F7-BEF848248DD3}"/>
                </a:ext>
              </a:extLst>
            </p:cNvPr>
            <p:cNvSpPr/>
            <p:nvPr/>
          </p:nvSpPr>
          <p:spPr>
            <a:xfrm>
              <a:off x="-2018450" y="13211925"/>
              <a:ext cx="80075" cy="69825"/>
            </a:xfrm>
            <a:custGeom>
              <a:avLst/>
              <a:gdLst/>
              <a:ahLst/>
              <a:cxnLst/>
              <a:rect l="l" t="t" r="r" b="b"/>
              <a:pathLst>
                <a:path w="3203" h="2793" extrusionOk="0">
                  <a:moveTo>
                    <a:pt x="1651" y="0"/>
                  </a:moveTo>
                  <a:cubicBezTo>
                    <a:pt x="1148" y="0"/>
                    <a:pt x="650" y="288"/>
                    <a:pt x="368" y="759"/>
                  </a:cubicBezTo>
                  <a:cubicBezTo>
                    <a:pt x="1" y="1426"/>
                    <a:pt x="267" y="2293"/>
                    <a:pt x="968" y="2627"/>
                  </a:cubicBezTo>
                  <a:cubicBezTo>
                    <a:pt x="1173" y="2740"/>
                    <a:pt x="1393" y="2792"/>
                    <a:pt x="1611" y="2792"/>
                  </a:cubicBezTo>
                  <a:cubicBezTo>
                    <a:pt x="2103" y="2792"/>
                    <a:pt x="2582" y="2522"/>
                    <a:pt x="2836" y="2060"/>
                  </a:cubicBezTo>
                  <a:cubicBezTo>
                    <a:pt x="3203" y="1393"/>
                    <a:pt x="2903" y="559"/>
                    <a:pt x="2269" y="159"/>
                  </a:cubicBezTo>
                  <a:cubicBezTo>
                    <a:pt x="2072" y="50"/>
                    <a:pt x="1861" y="0"/>
                    <a:pt x="16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978;p52">
              <a:extLst>
                <a:ext uri="{FF2B5EF4-FFF2-40B4-BE49-F238E27FC236}">
                  <a16:creationId xmlns:a16="http://schemas.microsoft.com/office/drawing/2014/main" id="{35A333B0-064C-2740-E101-79E0FD006A57}"/>
                </a:ext>
              </a:extLst>
            </p:cNvPr>
            <p:cNvSpPr/>
            <p:nvPr/>
          </p:nvSpPr>
          <p:spPr>
            <a:xfrm>
              <a:off x="-2093500" y="13237675"/>
              <a:ext cx="131775" cy="187225"/>
            </a:xfrm>
            <a:custGeom>
              <a:avLst/>
              <a:gdLst/>
              <a:ahLst/>
              <a:cxnLst/>
              <a:rect l="l" t="t" r="r" b="b"/>
              <a:pathLst>
                <a:path w="5271" h="7489" extrusionOk="0">
                  <a:moveTo>
                    <a:pt x="4494" y="1"/>
                  </a:moveTo>
                  <a:cubicBezTo>
                    <a:pt x="4206" y="1"/>
                    <a:pt x="3951" y="166"/>
                    <a:pt x="3870" y="463"/>
                  </a:cubicBezTo>
                  <a:cubicBezTo>
                    <a:pt x="3770" y="896"/>
                    <a:pt x="3603" y="1263"/>
                    <a:pt x="3436" y="1630"/>
                  </a:cubicBezTo>
                  <a:cubicBezTo>
                    <a:pt x="3269" y="2031"/>
                    <a:pt x="3036" y="2398"/>
                    <a:pt x="2836" y="2731"/>
                  </a:cubicBezTo>
                  <a:cubicBezTo>
                    <a:pt x="2369" y="3398"/>
                    <a:pt x="2002" y="4132"/>
                    <a:pt x="1035" y="4566"/>
                  </a:cubicBezTo>
                  <a:cubicBezTo>
                    <a:pt x="434" y="4799"/>
                    <a:pt x="0" y="5466"/>
                    <a:pt x="167" y="6234"/>
                  </a:cubicBezTo>
                  <a:cubicBezTo>
                    <a:pt x="287" y="6982"/>
                    <a:pt x="944" y="7488"/>
                    <a:pt x="1679" y="7488"/>
                  </a:cubicBezTo>
                  <a:cubicBezTo>
                    <a:pt x="1764" y="7488"/>
                    <a:pt x="1849" y="7482"/>
                    <a:pt x="1935" y="7468"/>
                  </a:cubicBezTo>
                  <a:cubicBezTo>
                    <a:pt x="2769" y="7368"/>
                    <a:pt x="3303" y="6567"/>
                    <a:pt x="3169" y="5733"/>
                  </a:cubicBezTo>
                  <a:cubicBezTo>
                    <a:pt x="3003" y="4733"/>
                    <a:pt x="3403" y="3965"/>
                    <a:pt x="3770" y="3231"/>
                  </a:cubicBezTo>
                  <a:cubicBezTo>
                    <a:pt x="3937" y="2865"/>
                    <a:pt x="4137" y="2464"/>
                    <a:pt x="4337" y="2131"/>
                  </a:cubicBezTo>
                  <a:cubicBezTo>
                    <a:pt x="4537" y="1764"/>
                    <a:pt x="4771" y="1430"/>
                    <a:pt x="5037" y="1097"/>
                  </a:cubicBezTo>
                  <a:lnTo>
                    <a:pt x="5171" y="863"/>
                  </a:lnTo>
                  <a:cubicBezTo>
                    <a:pt x="5271" y="463"/>
                    <a:pt x="5104" y="96"/>
                    <a:pt x="4704" y="29"/>
                  </a:cubicBezTo>
                  <a:cubicBezTo>
                    <a:pt x="4633" y="10"/>
                    <a:pt x="4563" y="1"/>
                    <a:pt x="44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979;p52">
              <a:extLst>
                <a:ext uri="{FF2B5EF4-FFF2-40B4-BE49-F238E27FC236}">
                  <a16:creationId xmlns:a16="http://schemas.microsoft.com/office/drawing/2014/main" id="{0FA98A3F-895A-CB8A-82DD-304DBE5DCFC5}"/>
                </a:ext>
              </a:extLst>
            </p:cNvPr>
            <p:cNvSpPr/>
            <p:nvPr/>
          </p:nvSpPr>
          <p:spPr>
            <a:xfrm>
              <a:off x="-2352025" y="12689050"/>
              <a:ext cx="403650" cy="397275"/>
            </a:xfrm>
            <a:custGeom>
              <a:avLst/>
              <a:gdLst/>
              <a:ahLst/>
              <a:cxnLst/>
              <a:rect l="l" t="t" r="r" b="b"/>
              <a:pathLst>
                <a:path w="16146" h="15891" extrusionOk="0">
                  <a:moveTo>
                    <a:pt x="3937" y="0"/>
                  </a:moveTo>
                  <a:cubicBezTo>
                    <a:pt x="3678" y="0"/>
                    <a:pt x="3437" y="8"/>
                    <a:pt x="3203" y="25"/>
                  </a:cubicBezTo>
                  <a:cubicBezTo>
                    <a:pt x="2769" y="59"/>
                    <a:pt x="2369" y="92"/>
                    <a:pt x="2036" y="192"/>
                  </a:cubicBezTo>
                  <a:cubicBezTo>
                    <a:pt x="1702" y="259"/>
                    <a:pt x="1468" y="359"/>
                    <a:pt x="1302" y="392"/>
                  </a:cubicBezTo>
                  <a:cubicBezTo>
                    <a:pt x="1135" y="425"/>
                    <a:pt x="1035" y="492"/>
                    <a:pt x="1035" y="492"/>
                  </a:cubicBezTo>
                  <a:cubicBezTo>
                    <a:pt x="835" y="559"/>
                    <a:pt x="668" y="726"/>
                    <a:pt x="501" y="892"/>
                  </a:cubicBezTo>
                  <a:cubicBezTo>
                    <a:pt x="1" y="1493"/>
                    <a:pt x="101" y="2394"/>
                    <a:pt x="668" y="2894"/>
                  </a:cubicBezTo>
                  <a:lnTo>
                    <a:pt x="768" y="2994"/>
                  </a:lnTo>
                  <a:cubicBezTo>
                    <a:pt x="768" y="2994"/>
                    <a:pt x="835" y="3061"/>
                    <a:pt x="968" y="3161"/>
                  </a:cubicBezTo>
                  <a:cubicBezTo>
                    <a:pt x="1102" y="3227"/>
                    <a:pt x="1268" y="3361"/>
                    <a:pt x="1502" y="3528"/>
                  </a:cubicBezTo>
                  <a:cubicBezTo>
                    <a:pt x="1969" y="3828"/>
                    <a:pt x="2636" y="4228"/>
                    <a:pt x="3370" y="4729"/>
                  </a:cubicBezTo>
                  <a:cubicBezTo>
                    <a:pt x="4137" y="5196"/>
                    <a:pt x="4871" y="5729"/>
                    <a:pt x="5671" y="6330"/>
                  </a:cubicBezTo>
                  <a:cubicBezTo>
                    <a:pt x="6105" y="6597"/>
                    <a:pt x="6472" y="6897"/>
                    <a:pt x="6839" y="7230"/>
                  </a:cubicBezTo>
                  <a:cubicBezTo>
                    <a:pt x="7039" y="7397"/>
                    <a:pt x="7139" y="7497"/>
                    <a:pt x="7439" y="7731"/>
                  </a:cubicBezTo>
                  <a:cubicBezTo>
                    <a:pt x="7606" y="7897"/>
                    <a:pt x="7806" y="8064"/>
                    <a:pt x="7973" y="8231"/>
                  </a:cubicBezTo>
                  <a:cubicBezTo>
                    <a:pt x="8173" y="8398"/>
                    <a:pt x="8340" y="8598"/>
                    <a:pt x="8507" y="8765"/>
                  </a:cubicBezTo>
                  <a:lnTo>
                    <a:pt x="8774" y="9032"/>
                  </a:lnTo>
                  <a:cubicBezTo>
                    <a:pt x="8840" y="9165"/>
                    <a:pt x="8940" y="9232"/>
                    <a:pt x="9007" y="9332"/>
                  </a:cubicBezTo>
                  <a:lnTo>
                    <a:pt x="9274" y="9599"/>
                  </a:lnTo>
                  <a:lnTo>
                    <a:pt x="9508" y="9899"/>
                  </a:lnTo>
                  <a:cubicBezTo>
                    <a:pt x="9674" y="10099"/>
                    <a:pt x="9841" y="10299"/>
                    <a:pt x="10008" y="10499"/>
                  </a:cubicBezTo>
                  <a:cubicBezTo>
                    <a:pt x="10341" y="10866"/>
                    <a:pt x="10642" y="11267"/>
                    <a:pt x="10942" y="11667"/>
                  </a:cubicBezTo>
                  <a:cubicBezTo>
                    <a:pt x="11175" y="12034"/>
                    <a:pt x="11476" y="12401"/>
                    <a:pt x="11709" y="12801"/>
                  </a:cubicBezTo>
                  <a:cubicBezTo>
                    <a:pt x="11976" y="13168"/>
                    <a:pt x="12176" y="13501"/>
                    <a:pt x="12376" y="13802"/>
                  </a:cubicBezTo>
                  <a:cubicBezTo>
                    <a:pt x="12610" y="14069"/>
                    <a:pt x="12777" y="14369"/>
                    <a:pt x="12943" y="14569"/>
                  </a:cubicBezTo>
                  <a:cubicBezTo>
                    <a:pt x="13110" y="14836"/>
                    <a:pt x="13210" y="15003"/>
                    <a:pt x="13310" y="15136"/>
                  </a:cubicBezTo>
                  <a:cubicBezTo>
                    <a:pt x="13344" y="15169"/>
                    <a:pt x="13344" y="15203"/>
                    <a:pt x="13377" y="15236"/>
                  </a:cubicBezTo>
                  <a:lnTo>
                    <a:pt x="13444" y="15303"/>
                  </a:lnTo>
                  <a:cubicBezTo>
                    <a:pt x="13610" y="15570"/>
                    <a:pt x="13844" y="15803"/>
                    <a:pt x="14111" y="15836"/>
                  </a:cubicBezTo>
                  <a:cubicBezTo>
                    <a:pt x="14239" y="15873"/>
                    <a:pt x="14370" y="15891"/>
                    <a:pt x="14500" y="15891"/>
                  </a:cubicBezTo>
                  <a:cubicBezTo>
                    <a:pt x="15084" y="15891"/>
                    <a:pt x="15654" y="15536"/>
                    <a:pt x="15845" y="14936"/>
                  </a:cubicBezTo>
                  <a:cubicBezTo>
                    <a:pt x="15845" y="14936"/>
                    <a:pt x="15879" y="14936"/>
                    <a:pt x="15879" y="14902"/>
                  </a:cubicBezTo>
                  <a:cubicBezTo>
                    <a:pt x="15879" y="14869"/>
                    <a:pt x="15912" y="14769"/>
                    <a:pt x="15912" y="14702"/>
                  </a:cubicBezTo>
                  <a:cubicBezTo>
                    <a:pt x="15979" y="14502"/>
                    <a:pt x="16012" y="14235"/>
                    <a:pt x="16046" y="13902"/>
                  </a:cubicBezTo>
                  <a:cubicBezTo>
                    <a:pt x="16079" y="13602"/>
                    <a:pt x="16146" y="13201"/>
                    <a:pt x="16146" y="12734"/>
                  </a:cubicBezTo>
                  <a:cubicBezTo>
                    <a:pt x="16146" y="12267"/>
                    <a:pt x="16146" y="11734"/>
                    <a:pt x="16046" y="11200"/>
                  </a:cubicBezTo>
                  <a:cubicBezTo>
                    <a:pt x="16046" y="10900"/>
                    <a:pt x="15979" y="10599"/>
                    <a:pt x="15912" y="10333"/>
                  </a:cubicBezTo>
                  <a:cubicBezTo>
                    <a:pt x="15879" y="10032"/>
                    <a:pt x="15812" y="9732"/>
                    <a:pt x="15712" y="9399"/>
                  </a:cubicBezTo>
                  <a:cubicBezTo>
                    <a:pt x="15679" y="9065"/>
                    <a:pt x="15545" y="8765"/>
                    <a:pt x="15412" y="8431"/>
                  </a:cubicBezTo>
                  <a:cubicBezTo>
                    <a:pt x="15312" y="8098"/>
                    <a:pt x="15178" y="7764"/>
                    <a:pt x="15011" y="7430"/>
                  </a:cubicBezTo>
                  <a:cubicBezTo>
                    <a:pt x="14878" y="7097"/>
                    <a:pt x="14678" y="6763"/>
                    <a:pt x="14511" y="6430"/>
                  </a:cubicBezTo>
                  <a:cubicBezTo>
                    <a:pt x="14444" y="6263"/>
                    <a:pt x="14311" y="6096"/>
                    <a:pt x="14211" y="5929"/>
                  </a:cubicBezTo>
                  <a:cubicBezTo>
                    <a:pt x="14111" y="5763"/>
                    <a:pt x="14011" y="5596"/>
                    <a:pt x="13877" y="5429"/>
                  </a:cubicBezTo>
                  <a:cubicBezTo>
                    <a:pt x="13677" y="5162"/>
                    <a:pt x="13444" y="4829"/>
                    <a:pt x="13177" y="4528"/>
                  </a:cubicBezTo>
                  <a:cubicBezTo>
                    <a:pt x="12943" y="4228"/>
                    <a:pt x="12676" y="3928"/>
                    <a:pt x="12376" y="3661"/>
                  </a:cubicBezTo>
                  <a:cubicBezTo>
                    <a:pt x="12109" y="3361"/>
                    <a:pt x="11843" y="3061"/>
                    <a:pt x="11509" y="2827"/>
                  </a:cubicBezTo>
                  <a:cubicBezTo>
                    <a:pt x="11309" y="2660"/>
                    <a:pt x="10942" y="2327"/>
                    <a:pt x="10608" y="2093"/>
                  </a:cubicBezTo>
                  <a:cubicBezTo>
                    <a:pt x="9941" y="1660"/>
                    <a:pt x="9274" y="1259"/>
                    <a:pt x="8607" y="993"/>
                  </a:cubicBezTo>
                  <a:cubicBezTo>
                    <a:pt x="7206" y="392"/>
                    <a:pt x="5872" y="92"/>
                    <a:pt x="4771" y="25"/>
                  </a:cubicBezTo>
                  <a:cubicBezTo>
                    <a:pt x="4471" y="8"/>
                    <a:pt x="4195" y="0"/>
                    <a:pt x="39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Oval 108">
            <a:extLst>
              <a:ext uri="{FF2B5EF4-FFF2-40B4-BE49-F238E27FC236}">
                <a16:creationId xmlns:a16="http://schemas.microsoft.com/office/drawing/2014/main" id="{D970C8AA-9B29-8D55-9323-4387309E7FF9}"/>
              </a:ext>
            </a:extLst>
          </p:cNvPr>
          <p:cNvSpPr/>
          <p:nvPr/>
        </p:nvSpPr>
        <p:spPr>
          <a:xfrm>
            <a:off x="8080770" y="-547688"/>
            <a:ext cx="1595437" cy="1595437"/>
          </a:xfrm>
          <a:prstGeom prst="ellipse">
            <a:avLst/>
          </a:prstGeom>
          <a:noFill/>
          <a:ln>
            <a:solidFill>
              <a:srgbClr val="A0D1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Google Shape;1233;p45">
            <a:extLst>
              <a:ext uri="{FF2B5EF4-FFF2-40B4-BE49-F238E27FC236}">
                <a16:creationId xmlns:a16="http://schemas.microsoft.com/office/drawing/2014/main" id="{778E8023-61EF-B845-C7C1-ACA677112BD2}"/>
              </a:ext>
            </a:extLst>
          </p:cNvPr>
          <p:cNvSpPr/>
          <p:nvPr/>
        </p:nvSpPr>
        <p:spPr>
          <a:xfrm>
            <a:off x="7825914" y="71623"/>
            <a:ext cx="437526" cy="439674"/>
          </a:xfrm>
          <a:custGeom>
            <a:avLst/>
            <a:gdLst/>
            <a:ahLst/>
            <a:cxnLst/>
            <a:rect l="l" t="t" r="r" b="b"/>
            <a:pathLst>
              <a:path w="21450" h="21550" extrusionOk="0">
                <a:moveTo>
                  <a:pt x="10675" y="0"/>
                </a:moveTo>
                <a:cubicBezTo>
                  <a:pt x="10174" y="0"/>
                  <a:pt x="9808" y="401"/>
                  <a:pt x="9808" y="868"/>
                </a:cubicBezTo>
                <a:cubicBezTo>
                  <a:pt x="9808" y="1335"/>
                  <a:pt x="10141" y="1668"/>
                  <a:pt x="10575" y="1735"/>
                </a:cubicBezTo>
                <a:lnTo>
                  <a:pt x="10575" y="4537"/>
                </a:lnTo>
                <a:cubicBezTo>
                  <a:pt x="10008" y="4537"/>
                  <a:pt x="9507" y="4637"/>
                  <a:pt x="9074" y="4737"/>
                </a:cubicBezTo>
                <a:lnTo>
                  <a:pt x="8840" y="4137"/>
                </a:lnTo>
                <a:cubicBezTo>
                  <a:pt x="8907" y="4137"/>
                  <a:pt x="8940" y="4070"/>
                  <a:pt x="8940" y="4070"/>
                </a:cubicBezTo>
                <a:cubicBezTo>
                  <a:pt x="9341" y="3836"/>
                  <a:pt x="9507" y="3303"/>
                  <a:pt x="9274" y="2869"/>
                </a:cubicBezTo>
                <a:cubicBezTo>
                  <a:pt x="9090" y="2594"/>
                  <a:pt x="8780" y="2429"/>
                  <a:pt x="8474" y="2429"/>
                </a:cubicBezTo>
                <a:cubicBezTo>
                  <a:pt x="8336" y="2429"/>
                  <a:pt x="8198" y="2463"/>
                  <a:pt x="8073" y="2536"/>
                </a:cubicBezTo>
                <a:cubicBezTo>
                  <a:pt x="7639" y="2802"/>
                  <a:pt x="7473" y="3336"/>
                  <a:pt x="7739" y="3736"/>
                </a:cubicBezTo>
                <a:cubicBezTo>
                  <a:pt x="7906" y="4037"/>
                  <a:pt x="8240" y="4203"/>
                  <a:pt x="8573" y="4203"/>
                </a:cubicBezTo>
                <a:lnTo>
                  <a:pt x="8773" y="4837"/>
                </a:lnTo>
                <a:cubicBezTo>
                  <a:pt x="8407" y="4971"/>
                  <a:pt x="8073" y="5071"/>
                  <a:pt x="7739" y="5304"/>
                </a:cubicBezTo>
                <a:lnTo>
                  <a:pt x="6338" y="2902"/>
                </a:lnTo>
                <a:cubicBezTo>
                  <a:pt x="6672" y="2636"/>
                  <a:pt x="6772" y="2169"/>
                  <a:pt x="6572" y="1802"/>
                </a:cubicBezTo>
                <a:cubicBezTo>
                  <a:pt x="6393" y="1510"/>
                  <a:pt x="6093" y="1340"/>
                  <a:pt x="5784" y="1340"/>
                </a:cubicBezTo>
                <a:cubicBezTo>
                  <a:pt x="5633" y="1340"/>
                  <a:pt x="5480" y="1380"/>
                  <a:pt x="5338" y="1468"/>
                </a:cubicBezTo>
                <a:cubicBezTo>
                  <a:pt x="4937" y="1702"/>
                  <a:pt x="4771" y="2235"/>
                  <a:pt x="5004" y="2669"/>
                </a:cubicBezTo>
                <a:cubicBezTo>
                  <a:pt x="5176" y="2939"/>
                  <a:pt x="5456" y="3101"/>
                  <a:pt x="5765" y="3101"/>
                </a:cubicBezTo>
                <a:cubicBezTo>
                  <a:pt x="5876" y="3101"/>
                  <a:pt x="5990" y="3080"/>
                  <a:pt x="6105" y="3036"/>
                </a:cubicBezTo>
                <a:lnTo>
                  <a:pt x="7473" y="5404"/>
                </a:lnTo>
                <a:cubicBezTo>
                  <a:pt x="7006" y="5704"/>
                  <a:pt x="6605" y="6038"/>
                  <a:pt x="6238" y="6405"/>
                </a:cubicBezTo>
                <a:lnTo>
                  <a:pt x="5805" y="6138"/>
                </a:lnTo>
                <a:cubicBezTo>
                  <a:pt x="5971" y="5871"/>
                  <a:pt x="6005" y="5504"/>
                  <a:pt x="5838" y="5204"/>
                </a:cubicBezTo>
                <a:cubicBezTo>
                  <a:pt x="5677" y="4929"/>
                  <a:pt x="5375" y="4764"/>
                  <a:pt x="5060" y="4764"/>
                </a:cubicBezTo>
                <a:cubicBezTo>
                  <a:pt x="4917" y="4764"/>
                  <a:pt x="4772" y="4798"/>
                  <a:pt x="4637" y="4871"/>
                </a:cubicBezTo>
                <a:cubicBezTo>
                  <a:pt x="4237" y="5137"/>
                  <a:pt x="4070" y="5671"/>
                  <a:pt x="4304" y="6071"/>
                </a:cubicBezTo>
                <a:cubicBezTo>
                  <a:pt x="4483" y="6363"/>
                  <a:pt x="4782" y="6533"/>
                  <a:pt x="5081" y="6533"/>
                </a:cubicBezTo>
                <a:cubicBezTo>
                  <a:pt x="5227" y="6533"/>
                  <a:pt x="5373" y="6493"/>
                  <a:pt x="5504" y="6405"/>
                </a:cubicBezTo>
                <a:cubicBezTo>
                  <a:pt x="5571" y="6372"/>
                  <a:pt x="5605" y="6372"/>
                  <a:pt x="5605" y="6338"/>
                </a:cubicBezTo>
                <a:lnTo>
                  <a:pt x="6005" y="6638"/>
                </a:lnTo>
                <a:cubicBezTo>
                  <a:pt x="5971" y="6705"/>
                  <a:pt x="5905" y="6772"/>
                  <a:pt x="5838" y="6839"/>
                </a:cubicBezTo>
                <a:cubicBezTo>
                  <a:pt x="5671" y="7039"/>
                  <a:pt x="5504" y="7239"/>
                  <a:pt x="5404" y="7506"/>
                </a:cubicBezTo>
                <a:lnTo>
                  <a:pt x="3003" y="6138"/>
                </a:lnTo>
                <a:cubicBezTo>
                  <a:pt x="3169" y="5704"/>
                  <a:pt x="3003" y="5237"/>
                  <a:pt x="2636" y="5037"/>
                </a:cubicBezTo>
                <a:cubicBezTo>
                  <a:pt x="2511" y="4964"/>
                  <a:pt x="2370" y="4931"/>
                  <a:pt x="2228" y="4931"/>
                </a:cubicBezTo>
                <a:cubicBezTo>
                  <a:pt x="1914" y="4931"/>
                  <a:pt x="1596" y="5095"/>
                  <a:pt x="1435" y="5371"/>
                </a:cubicBezTo>
                <a:cubicBezTo>
                  <a:pt x="1168" y="5805"/>
                  <a:pt x="1335" y="6338"/>
                  <a:pt x="1768" y="6605"/>
                </a:cubicBezTo>
                <a:cubicBezTo>
                  <a:pt x="1896" y="6674"/>
                  <a:pt x="2039" y="6708"/>
                  <a:pt x="2183" y="6708"/>
                </a:cubicBezTo>
                <a:cubicBezTo>
                  <a:pt x="2454" y="6708"/>
                  <a:pt x="2728" y="6590"/>
                  <a:pt x="2903" y="6372"/>
                </a:cubicBezTo>
                <a:lnTo>
                  <a:pt x="5271" y="7773"/>
                </a:lnTo>
                <a:cubicBezTo>
                  <a:pt x="5004" y="8173"/>
                  <a:pt x="4837" y="8607"/>
                  <a:pt x="4737" y="9107"/>
                </a:cubicBezTo>
                <a:lnTo>
                  <a:pt x="4304" y="9007"/>
                </a:lnTo>
                <a:cubicBezTo>
                  <a:pt x="4304" y="8840"/>
                  <a:pt x="4270" y="8707"/>
                  <a:pt x="4170" y="8607"/>
                </a:cubicBezTo>
                <a:cubicBezTo>
                  <a:pt x="4013" y="8315"/>
                  <a:pt x="3721" y="8144"/>
                  <a:pt x="3415" y="8144"/>
                </a:cubicBezTo>
                <a:cubicBezTo>
                  <a:pt x="3265" y="8144"/>
                  <a:pt x="3112" y="8185"/>
                  <a:pt x="2969" y="8273"/>
                </a:cubicBezTo>
                <a:cubicBezTo>
                  <a:pt x="2569" y="8506"/>
                  <a:pt x="2402" y="9040"/>
                  <a:pt x="2636" y="9474"/>
                </a:cubicBezTo>
                <a:cubicBezTo>
                  <a:pt x="2819" y="9749"/>
                  <a:pt x="3129" y="9914"/>
                  <a:pt x="3435" y="9914"/>
                </a:cubicBezTo>
                <a:cubicBezTo>
                  <a:pt x="3574" y="9914"/>
                  <a:pt x="3712" y="9880"/>
                  <a:pt x="3837" y="9807"/>
                </a:cubicBezTo>
                <a:cubicBezTo>
                  <a:pt x="4070" y="9674"/>
                  <a:pt x="4170" y="9507"/>
                  <a:pt x="4237" y="9307"/>
                </a:cubicBezTo>
                <a:lnTo>
                  <a:pt x="4604" y="9374"/>
                </a:lnTo>
                <a:cubicBezTo>
                  <a:pt x="4504" y="9807"/>
                  <a:pt x="4437" y="10208"/>
                  <a:pt x="4437" y="10675"/>
                </a:cubicBezTo>
                <a:lnTo>
                  <a:pt x="1768" y="10675"/>
                </a:lnTo>
                <a:cubicBezTo>
                  <a:pt x="1668" y="10274"/>
                  <a:pt x="1335" y="9941"/>
                  <a:pt x="901" y="9941"/>
                </a:cubicBezTo>
                <a:cubicBezTo>
                  <a:pt x="401" y="9941"/>
                  <a:pt x="1" y="10341"/>
                  <a:pt x="1" y="10808"/>
                </a:cubicBezTo>
                <a:cubicBezTo>
                  <a:pt x="1" y="11308"/>
                  <a:pt x="434" y="11675"/>
                  <a:pt x="901" y="11675"/>
                </a:cubicBezTo>
                <a:cubicBezTo>
                  <a:pt x="1335" y="11675"/>
                  <a:pt x="1668" y="11342"/>
                  <a:pt x="1768" y="10908"/>
                </a:cubicBezTo>
                <a:lnTo>
                  <a:pt x="4437" y="10908"/>
                </a:lnTo>
                <a:cubicBezTo>
                  <a:pt x="4437" y="11375"/>
                  <a:pt x="4504" y="11876"/>
                  <a:pt x="4604" y="12309"/>
                </a:cubicBezTo>
                <a:cubicBezTo>
                  <a:pt x="4422" y="12148"/>
                  <a:pt x="4204" y="12059"/>
                  <a:pt x="3985" y="12059"/>
                </a:cubicBezTo>
                <a:cubicBezTo>
                  <a:pt x="3843" y="12059"/>
                  <a:pt x="3701" y="12097"/>
                  <a:pt x="3570" y="12176"/>
                </a:cubicBezTo>
                <a:cubicBezTo>
                  <a:pt x="3136" y="12409"/>
                  <a:pt x="2969" y="12976"/>
                  <a:pt x="3236" y="13377"/>
                </a:cubicBezTo>
                <a:cubicBezTo>
                  <a:pt x="3393" y="13668"/>
                  <a:pt x="3685" y="13839"/>
                  <a:pt x="3992" y="13839"/>
                </a:cubicBezTo>
                <a:cubicBezTo>
                  <a:pt x="4141" y="13839"/>
                  <a:pt x="4295" y="13798"/>
                  <a:pt x="4437" y="13710"/>
                </a:cubicBezTo>
                <a:cubicBezTo>
                  <a:pt x="4637" y="13577"/>
                  <a:pt x="4804" y="13377"/>
                  <a:pt x="4837" y="13143"/>
                </a:cubicBezTo>
                <a:cubicBezTo>
                  <a:pt x="4937" y="13377"/>
                  <a:pt x="5071" y="13577"/>
                  <a:pt x="5171" y="13844"/>
                </a:cubicBezTo>
                <a:lnTo>
                  <a:pt x="2903" y="15145"/>
                </a:lnTo>
                <a:cubicBezTo>
                  <a:pt x="2706" y="14927"/>
                  <a:pt x="2439" y="14808"/>
                  <a:pt x="2175" y="14808"/>
                </a:cubicBezTo>
                <a:cubicBezTo>
                  <a:pt x="2035" y="14808"/>
                  <a:pt x="1896" y="14842"/>
                  <a:pt x="1768" y="14911"/>
                </a:cubicBezTo>
                <a:cubicBezTo>
                  <a:pt x="1335" y="15178"/>
                  <a:pt x="1168" y="15712"/>
                  <a:pt x="1435" y="16145"/>
                </a:cubicBezTo>
                <a:cubicBezTo>
                  <a:pt x="1596" y="16421"/>
                  <a:pt x="1914" y="16586"/>
                  <a:pt x="2228" y="16586"/>
                </a:cubicBezTo>
                <a:cubicBezTo>
                  <a:pt x="2370" y="16586"/>
                  <a:pt x="2511" y="16552"/>
                  <a:pt x="2636" y="16479"/>
                </a:cubicBezTo>
                <a:cubicBezTo>
                  <a:pt x="3003" y="16245"/>
                  <a:pt x="3169" y="15812"/>
                  <a:pt x="3003" y="15378"/>
                </a:cubicBezTo>
                <a:lnTo>
                  <a:pt x="5304" y="14110"/>
                </a:lnTo>
                <a:cubicBezTo>
                  <a:pt x="5471" y="14377"/>
                  <a:pt x="5671" y="14644"/>
                  <a:pt x="5905" y="14944"/>
                </a:cubicBezTo>
                <a:cubicBezTo>
                  <a:pt x="5971" y="15044"/>
                  <a:pt x="6072" y="15145"/>
                  <a:pt x="6172" y="15211"/>
                </a:cubicBezTo>
                <a:lnTo>
                  <a:pt x="5971" y="15411"/>
                </a:lnTo>
                <a:cubicBezTo>
                  <a:pt x="5814" y="15307"/>
                  <a:pt x="5639" y="15257"/>
                  <a:pt x="5465" y="15257"/>
                </a:cubicBezTo>
                <a:cubicBezTo>
                  <a:pt x="5306" y="15257"/>
                  <a:pt x="5147" y="15298"/>
                  <a:pt x="5004" y="15378"/>
                </a:cubicBezTo>
                <a:cubicBezTo>
                  <a:pt x="4604" y="15645"/>
                  <a:pt x="4437" y="16179"/>
                  <a:pt x="4671" y="16612"/>
                </a:cubicBezTo>
                <a:cubicBezTo>
                  <a:pt x="4854" y="16888"/>
                  <a:pt x="5164" y="17053"/>
                  <a:pt x="5481" y="17053"/>
                </a:cubicBezTo>
                <a:cubicBezTo>
                  <a:pt x="5624" y="17053"/>
                  <a:pt x="5769" y="17019"/>
                  <a:pt x="5905" y="16946"/>
                </a:cubicBezTo>
                <a:cubicBezTo>
                  <a:pt x="6305" y="16679"/>
                  <a:pt x="6472" y="16145"/>
                  <a:pt x="6238" y="15712"/>
                </a:cubicBezTo>
                <a:cubicBezTo>
                  <a:pt x="6238" y="15678"/>
                  <a:pt x="6172" y="15678"/>
                  <a:pt x="6172" y="15645"/>
                </a:cubicBezTo>
                <a:lnTo>
                  <a:pt x="6405" y="15445"/>
                </a:lnTo>
                <a:cubicBezTo>
                  <a:pt x="6739" y="15778"/>
                  <a:pt x="7106" y="16012"/>
                  <a:pt x="7473" y="16279"/>
                </a:cubicBezTo>
                <a:lnTo>
                  <a:pt x="6172" y="18514"/>
                </a:lnTo>
                <a:cubicBezTo>
                  <a:pt x="6066" y="18470"/>
                  <a:pt x="5956" y="18449"/>
                  <a:pt x="5847" y="18449"/>
                </a:cubicBezTo>
                <a:cubicBezTo>
                  <a:pt x="5543" y="18449"/>
                  <a:pt x="5251" y="18610"/>
                  <a:pt x="5104" y="18881"/>
                </a:cubicBezTo>
                <a:cubicBezTo>
                  <a:pt x="4837" y="19314"/>
                  <a:pt x="5004" y="19848"/>
                  <a:pt x="5438" y="20115"/>
                </a:cubicBezTo>
                <a:cubicBezTo>
                  <a:pt x="5563" y="20188"/>
                  <a:pt x="5704" y="20222"/>
                  <a:pt x="5846" y="20222"/>
                </a:cubicBezTo>
                <a:cubicBezTo>
                  <a:pt x="6159" y="20222"/>
                  <a:pt x="6478" y="20057"/>
                  <a:pt x="6639" y="19781"/>
                </a:cubicBezTo>
                <a:cubicBezTo>
                  <a:pt x="6839" y="19381"/>
                  <a:pt x="6772" y="18881"/>
                  <a:pt x="6438" y="18647"/>
                </a:cubicBezTo>
                <a:lnTo>
                  <a:pt x="7739" y="16379"/>
                </a:lnTo>
                <a:cubicBezTo>
                  <a:pt x="8073" y="16612"/>
                  <a:pt x="8440" y="16712"/>
                  <a:pt x="8807" y="16846"/>
                </a:cubicBezTo>
                <a:lnTo>
                  <a:pt x="8640" y="17313"/>
                </a:lnTo>
                <a:cubicBezTo>
                  <a:pt x="8473" y="17313"/>
                  <a:pt x="8306" y="17346"/>
                  <a:pt x="8140" y="17446"/>
                </a:cubicBezTo>
                <a:cubicBezTo>
                  <a:pt x="7739" y="17680"/>
                  <a:pt x="7573" y="18213"/>
                  <a:pt x="7806" y="18647"/>
                </a:cubicBezTo>
                <a:cubicBezTo>
                  <a:pt x="7990" y="18922"/>
                  <a:pt x="8300" y="19087"/>
                  <a:pt x="8606" y="19087"/>
                </a:cubicBezTo>
                <a:cubicBezTo>
                  <a:pt x="8744" y="19087"/>
                  <a:pt x="8882" y="19053"/>
                  <a:pt x="9007" y="18981"/>
                </a:cubicBezTo>
                <a:cubicBezTo>
                  <a:pt x="9441" y="18714"/>
                  <a:pt x="9607" y="18180"/>
                  <a:pt x="9341" y="17780"/>
                </a:cubicBezTo>
                <a:cubicBezTo>
                  <a:pt x="9274" y="17613"/>
                  <a:pt x="9107" y="17480"/>
                  <a:pt x="8940" y="17379"/>
                </a:cubicBezTo>
                <a:lnTo>
                  <a:pt x="9074" y="16979"/>
                </a:lnTo>
                <a:cubicBezTo>
                  <a:pt x="9574" y="17113"/>
                  <a:pt x="10108" y="17179"/>
                  <a:pt x="10641" y="17213"/>
                </a:cubicBezTo>
                <a:lnTo>
                  <a:pt x="10641" y="19815"/>
                </a:lnTo>
                <a:cubicBezTo>
                  <a:pt x="10241" y="19881"/>
                  <a:pt x="9908" y="20215"/>
                  <a:pt x="9908" y="20682"/>
                </a:cubicBezTo>
                <a:cubicBezTo>
                  <a:pt x="9908" y="21182"/>
                  <a:pt x="10308" y="21549"/>
                  <a:pt x="10775" y="21549"/>
                </a:cubicBezTo>
                <a:cubicBezTo>
                  <a:pt x="11275" y="21549"/>
                  <a:pt x="11642" y="21149"/>
                  <a:pt x="11642" y="20682"/>
                </a:cubicBezTo>
                <a:cubicBezTo>
                  <a:pt x="11642" y="20215"/>
                  <a:pt x="11309" y="19881"/>
                  <a:pt x="10908" y="19815"/>
                </a:cubicBezTo>
                <a:lnTo>
                  <a:pt x="10908" y="17213"/>
                </a:lnTo>
                <a:cubicBezTo>
                  <a:pt x="11442" y="17213"/>
                  <a:pt x="11942" y="17146"/>
                  <a:pt x="12443" y="17013"/>
                </a:cubicBezTo>
                <a:lnTo>
                  <a:pt x="12509" y="17446"/>
                </a:lnTo>
                <a:cubicBezTo>
                  <a:pt x="12476" y="17446"/>
                  <a:pt x="12443" y="17480"/>
                  <a:pt x="12409" y="17513"/>
                </a:cubicBezTo>
                <a:cubicBezTo>
                  <a:pt x="11976" y="17780"/>
                  <a:pt x="11809" y="18313"/>
                  <a:pt x="12076" y="18714"/>
                </a:cubicBezTo>
                <a:cubicBezTo>
                  <a:pt x="12233" y="19005"/>
                  <a:pt x="12525" y="19176"/>
                  <a:pt x="12831" y="19176"/>
                </a:cubicBezTo>
                <a:cubicBezTo>
                  <a:pt x="12981" y="19176"/>
                  <a:pt x="13134" y="19135"/>
                  <a:pt x="13277" y="19047"/>
                </a:cubicBezTo>
                <a:cubicBezTo>
                  <a:pt x="13677" y="18814"/>
                  <a:pt x="13844" y="18280"/>
                  <a:pt x="13610" y="17846"/>
                </a:cubicBezTo>
                <a:cubicBezTo>
                  <a:pt x="13443" y="17546"/>
                  <a:pt x="13143" y="17379"/>
                  <a:pt x="12810" y="17379"/>
                </a:cubicBezTo>
                <a:lnTo>
                  <a:pt x="12676" y="16946"/>
                </a:lnTo>
                <a:cubicBezTo>
                  <a:pt x="13077" y="16812"/>
                  <a:pt x="13443" y="16646"/>
                  <a:pt x="13810" y="16445"/>
                </a:cubicBezTo>
                <a:lnTo>
                  <a:pt x="15111" y="18680"/>
                </a:lnTo>
                <a:cubicBezTo>
                  <a:pt x="14778" y="18981"/>
                  <a:pt x="14678" y="19448"/>
                  <a:pt x="14911" y="19815"/>
                </a:cubicBezTo>
                <a:cubicBezTo>
                  <a:pt x="15072" y="20090"/>
                  <a:pt x="15375" y="20255"/>
                  <a:pt x="15689" y="20255"/>
                </a:cubicBezTo>
                <a:cubicBezTo>
                  <a:pt x="15832" y="20255"/>
                  <a:pt x="15977" y="20221"/>
                  <a:pt x="16112" y="20148"/>
                </a:cubicBezTo>
                <a:cubicBezTo>
                  <a:pt x="16512" y="19881"/>
                  <a:pt x="16679" y="19348"/>
                  <a:pt x="16446" y="18947"/>
                </a:cubicBezTo>
                <a:cubicBezTo>
                  <a:pt x="16298" y="18651"/>
                  <a:pt x="16003" y="18483"/>
                  <a:pt x="15685" y="18483"/>
                </a:cubicBezTo>
                <a:cubicBezTo>
                  <a:pt x="15573" y="18483"/>
                  <a:pt x="15458" y="18504"/>
                  <a:pt x="15345" y="18547"/>
                </a:cubicBezTo>
                <a:lnTo>
                  <a:pt x="14077" y="16312"/>
                </a:lnTo>
                <a:cubicBezTo>
                  <a:pt x="14511" y="16012"/>
                  <a:pt x="14978" y="15645"/>
                  <a:pt x="15345" y="15278"/>
                </a:cubicBezTo>
                <a:lnTo>
                  <a:pt x="15812" y="15678"/>
                </a:lnTo>
                <a:cubicBezTo>
                  <a:pt x="15612" y="15978"/>
                  <a:pt x="15612" y="16312"/>
                  <a:pt x="15778" y="16646"/>
                </a:cubicBezTo>
                <a:cubicBezTo>
                  <a:pt x="15939" y="16921"/>
                  <a:pt x="16258" y="17086"/>
                  <a:pt x="16571" y="17086"/>
                </a:cubicBezTo>
                <a:cubicBezTo>
                  <a:pt x="16713" y="17086"/>
                  <a:pt x="16854" y="17052"/>
                  <a:pt x="16979" y="16979"/>
                </a:cubicBezTo>
                <a:cubicBezTo>
                  <a:pt x="17413" y="16712"/>
                  <a:pt x="17580" y="16179"/>
                  <a:pt x="17313" y="15778"/>
                </a:cubicBezTo>
                <a:cubicBezTo>
                  <a:pt x="17156" y="15487"/>
                  <a:pt x="16849" y="15316"/>
                  <a:pt x="16543" y="15316"/>
                </a:cubicBezTo>
                <a:cubicBezTo>
                  <a:pt x="16393" y="15316"/>
                  <a:pt x="16243" y="15357"/>
                  <a:pt x="16112" y="15445"/>
                </a:cubicBezTo>
                <a:cubicBezTo>
                  <a:pt x="16079" y="15445"/>
                  <a:pt x="16079" y="15478"/>
                  <a:pt x="16012" y="15478"/>
                </a:cubicBezTo>
                <a:lnTo>
                  <a:pt x="15512" y="15044"/>
                </a:lnTo>
                <a:cubicBezTo>
                  <a:pt x="15778" y="14778"/>
                  <a:pt x="15979" y="14477"/>
                  <a:pt x="16145" y="14177"/>
                </a:cubicBezTo>
                <a:lnTo>
                  <a:pt x="18447" y="15478"/>
                </a:lnTo>
                <a:cubicBezTo>
                  <a:pt x="18280" y="15878"/>
                  <a:pt x="18447" y="16345"/>
                  <a:pt x="18814" y="16546"/>
                </a:cubicBezTo>
                <a:cubicBezTo>
                  <a:pt x="18956" y="16633"/>
                  <a:pt x="19110" y="16674"/>
                  <a:pt x="19259" y="16674"/>
                </a:cubicBezTo>
                <a:cubicBezTo>
                  <a:pt x="19566" y="16674"/>
                  <a:pt x="19858" y="16503"/>
                  <a:pt x="20015" y="16212"/>
                </a:cubicBezTo>
                <a:cubicBezTo>
                  <a:pt x="20282" y="15812"/>
                  <a:pt x="20115" y="15278"/>
                  <a:pt x="19681" y="15011"/>
                </a:cubicBezTo>
                <a:cubicBezTo>
                  <a:pt x="19544" y="14936"/>
                  <a:pt x="19387" y="14899"/>
                  <a:pt x="19233" y="14899"/>
                </a:cubicBezTo>
                <a:cubicBezTo>
                  <a:pt x="18977" y="14899"/>
                  <a:pt x="18726" y="15003"/>
                  <a:pt x="18580" y="15211"/>
                </a:cubicBezTo>
                <a:lnTo>
                  <a:pt x="16279" y="13944"/>
                </a:lnTo>
                <a:cubicBezTo>
                  <a:pt x="16512" y="13477"/>
                  <a:pt x="16746" y="12943"/>
                  <a:pt x="16846" y="12443"/>
                </a:cubicBezTo>
                <a:lnTo>
                  <a:pt x="17413" y="12609"/>
                </a:lnTo>
                <a:cubicBezTo>
                  <a:pt x="17413" y="12776"/>
                  <a:pt x="17446" y="12943"/>
                  <a:pt x="17513" y="13110"/>
                </a:cubicBezTo>
                <a:cubicBezTo>
                  <a:pt x="17697" y="13385"/>
                  <a:pt x="18007" y="13550"/>
                  <a:pt x="18323" y="13550"/>
                </a:cubicBezTo>
                <a:cubicBezTo>
                  <a:pt x="18467" y="13550"/>
                  <a:pt x="18612" y="13516"/>
                  <a:pt x="18747" y="13443"/>
                </a:cubicBezTo>
                <a:cubicBezTo>
                  <a:pt x="19148" y="13176"/>
                  <a:pt x="19314" y="12643"/>
                  <a:pt x="19081" y="12209"/>
                </a:cubicBezTo>
                <a:cubicBezTo>
                  <a:pt x="18897" y="11934"/>
                  <a:pt x="18587" y="11769"/>
                  <a:pt x="18270" y="11769"/>
                </a:cubicBezTo>
                <a:cubicBezTo>
                  <a:pt x="18127" y="11769"/>
                  <a:pt x="17982" y="11803"/>
                  <a:pt x="17847" y="11876"/>
                </a:cubicBezTo>
                <a:cubicBezTo>
                  <a:pt x="17680" y="11976"/>
                  <a:pt x="17580" y="12142"/>
                  <a:pt x="17480" y="12309"/>
                </a:cubicBezTo>
                <a:lnTo>
                  <a:pt x="16946" y="12142"/>
                </a:lnTo>
                <a:cubicBezTo>
                  <a:pt x="16979" y="11842"/>
                  <a:pt x="17013" y="11609"/>
                  <a:pt x="17013" y="11308"/>
                </a:cubicBezTo>
                <a:lnTo>
                  <a:pt x="17013" y="11008"/>
                </a:lnTo>
                <a:lnTo>
                  <a:pt x="19681" y="11008"/>
                </a:lnTo>
                <a:cubicBezTo>
                  <a:pt x="19781" y="11442"/>
                  <a:pt x="20115" y="11775"/>
                  <a:pt x="20582" y="11775"/>
                </a:cubicBezTo>
                <a:cubicBezTo>
                  <a:pt x="21082" y="11775"/>
                  <a:pt x="21449" y="11342"/>
                  <a:pt x="21449" y="10875"/>
                </a:cubicBezTo>
                <a:cubicBezTo>
                  <a:pt x="21382" y="10341"/>
                  <a:pt x="21016" y="9941"/>
                  <a:pt x="20515" y="9941"/>
                </a:cubicBezTo>
                <a:cubicBezTo>
                  <a:pt x="20048" y="9941"/>
                  <a:pt x="19715" y="10274"/>
                  <a:pt x="19648" y="10675"/>
                </a:cubicBezTo>
                <a:lnTo>
                  <a:pt x="16979" y="10675"/>
                </a:lnTo>
                <a:cubicBezTo>
                  <a:pt x="16979" y="10274"/>
                  <a:pt x="16879" y="9841"/>
                  <a:pt x="16813" y="9474"/>
                </a:cubicBezTo>
                <a:lnTo>
                  <a:pt x="17480" y="9340"/>
                </a:lnTo>
                <a:cubicBezTo>
                  <a:pt x="17480" y="9374"/>
                  <a:pt x="17513" y="9440"/>
                  <a:pt x="17546" y="9474"/>
                </a:cubicBezTo>
                <a:cubicBezTo>
                  <a:pt x="17730" y="9749"/>
                  <a:pt x="18040" y="9914"/>
                  <a:pt x="18357" y="9914"/>
                </a:cubicBezTo>
                <a:cubicBezTo>
                  <a:pt x="18500" y="9914"/>
                  <a:pt x="18645" y="9880"/>
                  <a:pt x="18781" y="9807"/>
                </a:cubicBezTo>
                <a:cubicBezTo>
                  <a:pt x="19181" y="9541"/>
                  <a:pt x="19348" y="9007"/>
                  <a:pt x="19114" y="8607"/>
                </a:cubicBezTo>
                <a:cubicBezTo>
                  <a:pt x="18935" y="8315"/>
                  <a:pt x="18635" y="8144"/>
                  <a:pt x="18327" y="8144"/>
                </a:cubicBezTo>
                <a:cubicBezTo>
                  <a:pt x="18176" y="8144"/>
                  <a:pt x="18022" y="8185"/>
                  <a:pt x="17880" y="8273"/>
                </a:cubicBezTo>
                <a:cubicBezTo>
                  <a:pt x="17613" y="8440"/>
                  <a:pt x="17446" y="8707"/>
                  <a:pt x="17446" y="9040"/>
                </a:cubicBezTo>
                <a:lnTo>
                  <a:pt x="16712" y="9174"/>
                </a:lnTo>
                <a:cubicBezTo>
                  <a:pt x="16612" y="8673"/>
                  <a:pt x="16379" y="8206"/>
                  <a:pt x="16145" y="7806"/>
                </a:cubicBezTo>
                <a:lnTo>
                  <a:pt x="18514" y="6438"/>
                </a:lnTo>
                <a:cubicBezTo>
                  <a:pt x="18701" y="6647"/>
                  <a:pt x="18954" y="6751"/>
                  <a:pt x="19207" y="6751"/>
                </a:cubicBezTo>
                <a:cubicBezTo>
                  <a:pt x="19359" y="6751"/>
                  <a:pt x="19510" y="6714"/>
                  <a:pt x="19648" y="6638"/>
                </a:cubicBezTo>
                <a:cubicBezTo>
                  <a:pt x="20048" y="6372"/>
                  <a:pt x="20215" y="5838"/>
                  <a:pt x="19981" y="5438"/>
                </a:cubicBezTo>
                <a:cubicBezTo>
                  <a:pt x="19825" y="5146"/>
                  <a:pt x="19517" y="4976"/>
                  <a:pt x="19211" y="4976"/>
                </a:cubicBezTo>
                <a:cubicBezTo>
                  <a:pt x="19062" y="4976"/>
                  <a:pt x="18912" y="5016"/>
                  <a:pt x="18781" y="5104"/>
                </a:cubicBezTo>
                <a:cubicBezTo>
                  <a:pt x="18414" y="5304"/>
                  <a:pt x="18214" y="5771"/>
                  <a:pt x="18414" y="6171"/>
                </a:cubicBezTo>
                <a:lnTo>
                  <a:pt x="16012" y="7539"/>
                </a:lnTo>
                <a:cubicBezTo>
                  <a:pt x="15912" y="7306"/>
                  <a:pt x="15745" y="7105"/>
                  <a:pt x="15578" y="6872"/>
                </a:cubicBezTo>
                <a:cubicBezTo>
                  <a:pt x="15478" y="6772"/>
                  <a:pt x="15345" y="6638"/>
                  <a:pt x="15278" y="6538"/>
                </a:cubicBezTo>
                <a:lnTo>
                  <a:pt x="15945" y="5938"/>
                </a:lnTo>
                <a:cubicBezTo>
                  <a:pt x="16120" y="6054"/>
                  <a:pt x="16317" y="6126"/>
                  <a:pt x="16517" y="6126"/>
                </a:cubicBezTo>
                <a:cubicBezTo>
                  <a:pt x="16661" y="6126"/>
                  <a:pt x="16806" y="6089"/>
                  <a:pt x="16946" y="6005"/>
                </a:cubicBezTo>
                <a:cubicBezTo>
                  <a:pt x="17346" y="5771"/>
                  <a:pt x="17513" y="5204"/>
                  <a:pt x="17280" y="4804"/>
                </a:cubicBezTo>
                <a:cubicBezTo>
                  <a:pt x="17100" y="4513"/>
                  <a:pt x="16801" y="4342"/>
                  <a:pt x="16502" y="4342"/>
                </a:cubicBezTo>
                <a:cubicBezTo>
                  <a:pt x="16356" y="4342"/>
                  <a:pt x="16210" y="4383"/>
                  <a:pt x="16079" y="4470"/>
                </a:cubicBezTo>
                <a:cubicBezTo>
                  <a:pt x="15645" y="4704"/>
                  <a:pt x="15478" y="5237"/>
                  <a:pt x="15745" y="5671"/>
                </a:cubicBezTo>
                <a:lnTo>
                  <a:pt x="15011" y="6305"/>
                </a:lnTo>
                <a:cubicBezTo>
                  <a:pt x="14678" y="5971"/>
                  <a:pt x="14311" y="5671"/>
                  <a:pt x="13910" y="5404"/>
                </a:cubicBezTo>
                <a:lnTo>
                  <a:pt x="15278" y="3036"/>
                </a:lnTo>
                <a:cubicBezTo>
                  <a:pt x="15384" y="3080"/>
                  <a:pt x="15494" y="3101"/>
                  <a:pt x="15603" y="3101"/>
                </a:cubicBezTo>
                <a:cubicBezTo>
                  <a:pt x="15906" y="3101"/>
                  <a:pt x="16198" y="2939"/>
                  <a:pt x="16346" y="2669"/>
                </a:cubicBezTo>
                <a:cubicBezTo>
                  <a:pt x="16612" y="2235"/>
                  <a:pt x="16446" y="1702"/>
                  <a:pt x="16012" y="1468"/>
                </a:cubicBezTo>
                <a:cubicBezTo>
                  <a:pt x="15880" y="1380"/>
                  <a:pt x="15735" y="1340"/>
                  <a:pt x="15589" y="1340"/>
                </a:cubicBezTo>
                <a:cubicBezTo>
                  <a:pt x="15290" y="1340"/>
                  <a:pt x="14990" y="1510"/>
                  <a:pt x="14811" y="1802"/>
                </a:cubicBezTo>
                <a:cubicBezTo>
                  <a:pt x="14611" y="2169"/>
                  <a:pt x="14678" y="2669"/>
                  <a:pt x="15011" y="2902"/>
                </a:cubicBezTo>
                <a:lnTo>
                  <a:pt x="13644" y="5304"/>
                </a:lnTo>
                <a:cubicBezTo>
                  <a:pt x="13277" y="5071"/>
                  <a:pt x="12910" y="4904"/>
                  <a:pt x="12476" y="4804"/>
                </a:cubicBezTo>
                <a:lnTo>
                  <a:pt x="12776" y="3536"/>
                </a:lnTo>
                <a:cubicBezTo>
                  <a:pt x="12910" y="3536"/>
                  <a:pt x="13077" y="3503"/>
                  <a:pt x="13177" y="3403"/>
                </a:cubicBezTo>
                <a:cubicBezTo>
                  <a:pt x="13610" y="3169"/>
                  <a:pt x="13777" y="2636"/>
                  <a:pt x="13510" y="2202"/>
                </a:cubicBezTo>
                <a:cubicBezTo>
                  <a:pt x="13349" y="1927"/>
                  <a:pt x="13047" y="1762"/>
                  <a:pt x="12732" y="1762"/>
                </a:cubicBezTo>
                <a:cubicBezTo>
                  <a:pt x="12590" y="1762"/>
                  <a:pt x="12445" y="1796"/>
                  <a:pt x="12309" y="1868"/>
                </a:cubicBezTo>
                <a:cubicBezTo>
                  <a:pt x="11909" y="2135"/>
                  <a:pt x="11742" y="2669"/>
                  <a:pt x="11976" y="3069"/>
                </a:cubicBezTo>
                <a:cubicBezTo>
                  <a:pt x="12109" y="3303"/>
                  <a:pt x="12276" y="3403"/>
                  <a:pt x="12476" y="3503"/>
                </a:cubicBezTo>
                <a:lnTo>
                  <a:pt x="12176" y="4704"/>
                </a:lnTo>
                <a:cubicBezTo>
                  <a:pt x="11742" y="4570"/>
                  <a:pt x="11275" y="4537"/>
                  <a:pt x="10808" y="4537"/>
                </a:cubicBezTo>
                <a:lnTo>
                  <a:pt x="10808" y="1735"/>
                </a:lnTo>
                <a:cubicBezTo>
                  <a:pt x="11242" y="1668"/>
                  <a:pt x="11575" y="1335"/>
                  <a:pt x="11575" y="868"/>
                </a:cubicBezTo>
                <a:cubicBezTo>
                  <a:pt x="11575" y="367"/>
                  <a:pt x="11142" y="0"/>
                  <a:pt x="10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233;p45">
            <a:extLst>
              <a:ext uri="{FF2B5EF4-FFF2-40B4-BE49-F238E27FC236}">
                <a16:creationId xmlns:a16="http://schemas.microsoft.com/office/drawing/2014/main" id="{CF884D5E-26F2-FE37-7031-D5CA5D266BA7}"/>
              </a:ext>
            </a:extLst>
          </p:cNvPr>
          <p:cNvSpPr/>
          <p:nvPr/>
        </p:nvSpPr>
        <p:spPr>
          <a:xfrm>
            <a:off x="8958319" y="791865"/>
            <a:ext cx="437526" cy="439674"/>
          </a:xfrm>
          <a:custGeom>
            <a:avLst/>
            <a:gdLst/>
            <a:ahLst/>
            <a:cxnLst/>
            <a:rect l="l" t="t" r="r" b="b"/>
            <a:pathLst>
              <a:path w="21450" h="21550" extrusionOk="0">
                <a:moveTo>
                  <a:pt x="10675" y="0"/>
                </a:moveTo>
                <a:cubicBezTo>
                  <a:pt x="10174" y="0"/>
                  <a:pt x="9808" y="401"/>
                  <a:pt x="9808" y="868"/>
                </a:cubicBezTo>
                <a:cubicBezTo>
                  <a:pt x="9808" y="1335"/>
                  <a:pt x="10141" y="1668"/>
                  <a:pt x="10575" y="1735"/>
                </a:cubicBezTo>
                <a:lnTo>
                  <a:pt x="10575" y="4537"/>
                </a:lnTo>
                <a:cubicBezTo>
                  <a:pt x="10008" y="4537"/>
                  <a:pt x="9507" y="4637"/>
                  <a:pt x="9074" y="4737"/>
                </a:cubicBezTo>
                <a:lnTo>
                  <a:pt x="8840" y="4137"/>
                </a:lnTo>
                <a:cubicBezTo>
                  <a:pt x="8907" y="4137"/>
                  <a:pt x="8940" y="4070"/>
                  <a:pt x="8940" y="4070"/>
                </a:cubicBezTo>
                <a:cubicBezTo>
                  <a:pt x="9341" y="3836"/>
                  <a:pt x="9507" y="3303"/>
                  <a:pt x="9274" y="2869"/>
                </a:cubicBezTo>
                <a:cubicBezTo>
                  <a:pt x="9090" y="2594"/>
                  <a:pt x="8780" y="2429"/>
                  <a:pt x="8474" y="2429"/>
                </a:cubicBezTo>
                <a:cubicBezTo>
                  <a:pt x="8336" y="2429"/>
                  <a:pt x="8198" y="2463"/>
                  <a:pt x="8073" y="2536"/>
                </a:cubicBezTo>
                <a:cubicBezTo>
                  <a:pt x="7639" y="2802"/>
                  <a:pt x="7473" y="3336"/>
                  <a:pt x="7739" y="3736"/>
                </a:cubicBezTo>
                <a:cubicBezTo>
                  <a:pt x="7906" y="4037"/>
                  <a:pt x="8240" y="4203"/>
                  <a:pt x="8573" y="4203"/>
                </a:cubicBezTo>
                <a:lnTo>
                  <a:pt x="8773" y="4837"/>
                </a:lnTo>
                <a:cubicBezTo>
                  <a:pt x="8407" y="4971"/>
                  <a:pt x="8073" y="5071"/>
                  <a:pt x="7739" y="5304"/>
                </a:cubicBezTo>
                <a:lnTo>
                  <a:pt x="6338" y="2902"/>
                </a:lnTo>
                <a:cubicBezTo>
                  <a:pt x="6672" y="2636"/>
                  <a:pt x="6772" y="2169"/>
                  <a:pt x="6572" y="1802"/>
                </a:cubicBezTo>
                <a:cubicBezTo>
                  <a:pt x="6393" y="1510"/>
                  <a:pt x="6093" y="1340"/>
                  <a:pt x="5784" y="1340"/>
                </a:cubicBezTo>
                <a:cubicBezTo>
                  <a:pt x="5633" y="1340"/>
                  <a:pt x="5480" y="1380"/>
                  <a:pt x="5338" y="1468"/>
                </a:cubicBezTo>
                <a:cubicBezTo>
                  <a:pt x="4937" y="1702"/>
                  <a:pt x="4771" y="2235"/>
                  <a:pt x="5004" y="2669"/>
                </a:cubicBezTo>
                <a:cubicBezTo>
                  <a:pt x="5176" y="2939"/>
                  <a:pt x="5456" y="3101"/>
                  <a:pt x="5765" y="3101"/>
                </a:cubicBezTo>
                <a:cubicBezTo>
                  <a:pt x="5876" y="3101"/>
                  <a:pt x="5990" y="3080"/>
                  <a:pt x="6105" y="3036"/>
                </a:cubicBezTo>
                <a:lnTo>
                  <a:pt x="7473" y="5404"/>
                </a:lnTo>
                <a:cubicBezTo>
                  <a:pt x="7006" y="5704"/>
                  <a:pt x="6605" y="6038"/>
                  <a:pt x="6238" y="6405"/>
                </a:cubicBezTo>
                <a:lnTo>
                  <a:pt x="5805" y="6138"/>
                </a:lnTo>
                <a:cubicBezTo>
                  <a:pt x="5971" y="5871"/>
                  <a:pt x="6005" y="5504"/>
                  <a:pt x="5838" y="5204"/>
                </a:cubicBezTo>
                <a:cubicBezTo>
                  <a:pt x="5677" y="4929"/>
                  <a:pt x="5375" y="4764"/>
                  <a:pt x="5060" y="4764"/>
                </a:cubicBezTo>
                <a:cubicBezTo>
                  <a:pt x="4917" y="4764"/>
                  <a:pt x="4772" y="4798"/>
                  <a:pt x="4637" y="4871"/>
                </a:cubicBezTo>
                <a:cubicBezTo>
                  <a:pt x="4237" y="5137"/>
                  <a:pt x="4070" y="5671"/>
                  <a:pt x="4304" y="6071"/>
                </a:cubicBezTo>
                <a:cubicBezTo>
                  <a:pt x="4483" y="6363"/>
                  <a:pt x="4782" y="6533"/>
                  <a:pt x="5081" y="6533"/>
                </a:cubicBezTo>
                <a:cubicBezTo>
                  <a:pt x="5227" y="6533"/>
                  <a:pt x="5373" y="6493"/>
                  <a:pt x="5504" y="6405"/>
                </a:cubicBezTo>
                <a:cubicBezTo>
                  <a:pt x="5571" y="6372"/>
                  <a:pt x="5605" y="6372"/>
                  <a:pt x="5605" y="6338"/>
                </a:cubicBezTo>
                <a:lnTo>
                  <a:pt x="6005" y="6638"/>
                </a:lnTo>
                <a:cubicBezTo>
                  <a:pt x="5971" y="6705"/>
                  <a:pt x="5905" y="6772"/>
                  <a:pt x="5838" y="6839"/>
                </a:cubicBezTo>
                <a:cubicBezTo>
                  <a:pt x="5671" y="7039"/>
                  <a:pt x="5504" y="7239"/>
                  <a:pt x="5404" y="7506"/>
                </a:cubicBezTo>
                <a:lnTo>
                  <a:pt x="3003" y="6138"/>
                </a:lnTo>
                <a:cubicBezTo>
                  <a:pt x="3169" y="5704"/>
                  <a:pt x="3003" y="5237"/>
                  <a:pt x="2636" y="5037"/>
                </a:cubicBezTo>
                <a:cubicBezTo>
                  <a:pt x="2511" y="4964"/>
                  <a:pt x="2370" y="4931"/>
                  <a:pt x="2228" y="4931"/>
                </a:cubicBezTo>
                <a:cubicBezTo>
                  <a:pt x="1914" y="4931"/>
                  <a:pt x="1596" y="5095"/>
                  <a:pt x="1435" y="5371"/>
                </a:cubicBezTo>
                <a:cubicBezTo>
                  <a:pt x="1168" y="5805"/>
                  <a:pt x="1335" y="6338"/>
                  <a:pt x="1768" y="6605"/>
                </a:cubicBezTo>
                <a:cubicBezTo>
                  <a:pt x="1896" y="6674"/>
                  <a:pt x="2039" y="6708"/>
                  <a:pt x="2183" y="6708"/>
                </a:cubicBezTo>
                <a:cubicBezTo>
                  <a:pt x="2454" y="6708"/>
                  <a:pt x="2728" y="6590"/>
                  <a:pt x="2903" y="6372"/>
                </a:cubicBezTo>
                <a:lnTo>
                  <a:pt x="5271" y="7773"/>
                </a:lnTo>
                <a:cubicBezTo>
                  <a:pt x="5004" y="8173"/>
                  <a:pt x="4837" y="8607"/>
                  <a:pt x="4737" y="9107"/>
                </a:cubicBezTo>
                <a:lnTo>
                  <a:pt x="4304" y="9007"/>
                </a:lnTo>
                <a:cubicBezTo>
                  <a:pt x="4304" y="8840"/>
                  <a:pt x="4270" y="8707"/>
                  <a:pt x="4170" y="8607"/>
                </a:cubicBezTo>
                <a:cubicBezTo>
                  <a:pt x="4013" y="8315"/>
                  <a:pt x="3721" y="8144"/>
                  <a:pt x="3415" y="8144"/>
                </a:cubicBezTo>
                <a:cubicBezTo>
                  <a:pt x="3265" y="8144"/>
                  <a:pt x="3112" y="8185"/>
                  <a:pt x="2969" y="8273"/>
                </a:cubicBezTo>
                <a:cubicBezTo>
                  <a:pt x="2569" y="8506"/>
                  <a:pt x="2402" y="9040"/>
                  <a:pt x="2636" y="9474"/>
                </a:cubicBezTo>
                <a:cubicBezTo>
                  <a:pt x="2819" y="9749"/>
                  <a:pt x="3129" y="9914"/>
                  <a:pt x="3435" y="9914"/>
                </a:cubicBezTo>
                <a:cubicBezTo>
                  <a:pt x="3574" y="9914"/>
                  <a:pt x="3712" y="9880"/>
                  <a:pt x="3837" y="9807"/>
                </a:cubicBezTo>
                <a:cubicBezTo>
                  <a:pt x="4070" y="9674"/>
                  <a:pt x="4170" y="9507"/>
                  <a:pt x="4237" y="9307"/>
                </a:cubicBezTo>
                <a:lnTo>
                  <a:pt x="4604" y="9374"/>
                </a:lnTo>
                <a:cubicBezTo>
                  <a:pt x="4504" y="9807"/>
                  <a:pt x="4437" y="10208"/>
                  <a:pt x="4437" y="10675"/>
                </a:cubicBezTo>
                <a:lnTo>
                  <a:pt x="1768" y="10675"/>
                </a:lnTo>
                <a:cubicBezTo>
                  <a:pt x="1668" y="10274"/>
                  <a:pt x="1335" y="9941"/>
                  <a:pt x="901" y="9941"/>
                </a:cubicBezTo>
                <a:cubicBezTo>
                  <a:pt x="401" y="9941"/>
                  <a:pt x="1" y="10341"/>
                  <a:pt x="1" y="10808"/>
                </a:cubicBezTo>
                <a:cubicBezTo>
                  <a:pt x="1" y="11308"/>
                  <a:pt x="434" y="11675"/>
                  <a:pt x="901" y="11675"/>
                </a:cubicBezTo>
                <a:cubicBezTo>
                  <a:pt x="1335" y="11675"/>
                  <a:pt x="1668" y="11342"/>
                  <a:pt x="1768" y="10908"/>
                </a:cubicBezTo>
                <a:lnTo>
                  <a:pt x="4437" y="10908"/>
                </a:lnTo>
                <a:cubicBezTo>
                  <a:pt x="4437" y="11375"/>
                  <a:pt x="4504" y="11876"/>
                  <a:pt x="4604" y="12309"/>
                </a:cubicBezTo>
                <a:cubicBezTo>
                  <a:pt x="4422" y="12148"/>
                  <a:pt x="4204" y="12059"/>
                  <a:pt x="3985" y="12059"/>
                </a:cubicBezTo>
                <a:cubicBezTo>
                  <a:pt x="3843" y="12059"/>
                  <a:pt x="3701" y="12097"/>
                  <a:pt x="3570" y="12176"/>
                </a:cubicBezTo>
                <a:cubicBezTo>
                  <a:pt x="3136" y="12409"/>
                  <a:pt x="2969" y="12976"/>
                  <a:pt x="3236" y="13377"/>
                </a:cubicBezTo>
                <a:cubicBezTo>
                  <a:pt x="3393" y="13668"/>
                  <a:pt x="3685" y="13839"/>
                  <a:pt x="3992" y="13839"/>
                </a:cubicBezTo>
                <a:cubicBezTo>
                  <a:pt x="4141" y="13839"/>
                  <a:pt x="4295" y="13798"/>
                  <a:pt x="4437" y="13710"/>
                </a:cubicBezTo>
                <a:cubicBezTo>
                  <a:pt x="4637" y="13577"/>
                  <a:pt x="4804" y="13377"/>
                  <a:pt x="4837" y="13143"/>
                </a:cubicBezTo>
                <a:cubicBezTo>
                  <a:pt x="4937" y="13377"/>
                  <a:pt x="5071" y="13577"/>
                  <a:pt x="5171" y="13844"/>
                </a:cubicBezTo>
                <a:lnTo>
                  <a:pt x="2903" y="15145"/>
                </a:lnTo>
                <a:cubicBezTo>
                  <a:pt x="2706" y="14927"/>
                  <a:pt x="2439" y="14808"/>
                  <a:pt x="2175" y="14808"/>
                </a:cubicBezTo>
                <a:cubicBezTo>
                  <a:pt x="2035" y="14808"/>
                  <a:pt x="1896" y="14842"/>
                  <a:pt x="1768" y="14911"/>
                </a:cubicBezTo>
                <a:cubicBezTo>
                  <a:pt x="1335" y="15178"/>
                  <a:pt x="1168" y="15712"/>
                  <a:pt x="1435" y="16145"/>
                </a:cubicBezTo>
                <a:cubicBezTo>
                  <a:pt x="1596" y="16421"/>
                  <a:pt x="1914" y="16586"/>
                  <a:pt x="2228" y="16586"/>
                </a:cubicBezTo>
                <a:cubicBezTo>
                  <a:pt x="2370" y="16586"/>
                  <a:pt x="2511" y="16552"/>
                  <a:pt x="2636" y="16479"/>
                </a:cubicBezTo>
                <a:cubicBezTo>
                  <a:pt x="3003" y="16245"/>
                  <a:pt x="3169" y="15812"/>
                  <a:pt x="3003" y="15378"/>
                </a:cubicBezTo>
                <a:lnTo>
                  <a:pt x="5304" y="14110"/>
                </a:lnTo>
                <a:cubicBezTo>
                  <a:pt x="5471" y="14377"/>
                  <a:pt x="5671" y="14644"/>
                  <a:pt x="5905" y="14944"/>
                </a:cubicBezTo>
                <a:cubicBezTo>
                  <a:pt x="5971" y="15044"/>
                  <a:pt x="6072" y="15145"/>
                  <a:pt x="6172" y="15211"/>
                </a:cubicBezTo>
                <a:lnTo>
                  <a:pt x="5971" y="15411"/>
                </a:lnTo>
                <a:cubicBezTo>
                  <a:pt x="5814" y="15307"/>
                  <a:pt x="5639" y="15257"/>
                  <a:pt x="5465" y="15257"/>
                </a:cubicBezTo>
                <a:cubicBezTo>
                  <a:pt x="5306" y="15257"/>
                  <a:pt x="5147" y="15298"/>
                  <a:pt x="5004" y="15378"/>
                </a:cubicBezTo>
                <a:cubicBezTo>
                  <a:pt x="4604" y="15645"/>
                  <a:pt x="4437" y="16179"/>
                  <a:pt x="4671" y="16612"/>
                </a:cubicBezTo>
                <a:cubicBezTo>
                  <a:pt x="4854" y="16888"/>
                  <a:pt x="5164" y="17053"/>
                  <a:pt x="5481" y="17053"/>
                </a:cubicBezTo>
                <a:cubicBezTo>
                  <a:pt x="5624" y="17053"/>
                  <a:pt x="5769" y="17019"/>
                  <a:pt x="5905" y="16946"/>
                </a:cubicBezTo>
                <a:cubicBezTo>
                  <a:pt x="6305" y="16679"/>
                  <a:pt x="6472" y="16145"/>
                  <a:pt x="6238" y="15712"/>
                </a:cubicBezTo>
                <a:cubicBezTo>
                  <a:pt x="6238" y="15678"/>
                  <a:pt x="6172" y="15678"/>
                  <a:pt x="6172" y="15645"/>
                </a:cubicBezTo>
                <a:lnTo>
                  <a:pt x="6405" y="15445"/>
                </a:lnTo>
                <a:cubicBezTo>
                  <a:pt x="6739" y="15778"/>
                  <a:pt x="7106" y="16012"/>
                  <a:pt x="7473" y="16279"/>
                </a:cubicBezTo>
                <a:lnTo>
                  <a:pt x="6172" y="18514"/>
                </a:lnTo>
                <a:cubicBezTo>
                  <a:pt x="6066" y="18470"/>
                  <a:pt x="5956" y="18449"/>
                  <a:pt x="5847" y="18449"/>
                </a:cubicBezTo>
                <a:cubicBezTo>
                  <a:pt x="5543" y="18449"/>
                  <a:pt x="5251" y="18610"/>
                  <a:pt x="5104" y="18881"/>
                </a:cubicBezTo>
                <a:cubicBezTo>
                  <a:pt x="4837" y="19314"/>
                  <a:pt x="5004" y="19848"/>
                  <a:pt x="5438" y="20115"/>
                </a:cubicBezTo>
                <a:cubicBezTo>
                  <a:pt x="5563" y="20188"/>
                  <a:pt x="5704" y="20222"/>
                  <a:pt x="5846" y="20222"/>
                </a:cubicBezTo>
                <a:cubicBezTo>
                  <a:pt x="6159" y="20222"/>
                  <a:pt x="6478" y="20057"/>
                  <a:pt x="6639" y="19781"/>
                </a:cubicBezTo>
                <a:cubicBezTo>
                  <a:pt x="6839" y="19381"/>
                  <a:pt x="6772" y="18881"/>
                  <a:pt x="6438" y="18647"/>
                </a:cubicBezTo>
                <a:lnTo>
                  <a:pt x="7739" y="16379"/>
                </a:lnTo>
                <a:cubicBezTo>
                  <a:pt x="8073" y="16612"/>
                  <a:pt x="8440" y="16712"/>
                  <a:pt x="8807" y="16846"/>
                </a:cubicBezTo>
                <a:lnTo>
                  <a:pt x="8640" y="17313"/>
                </a:lnTo>
                <a:cubicBezTo>
                  <a:pt x="8473" y="17313"/>
                  <a:pt x="8306" y="17346"/>
                  <a:pt x="8140" y="17446"/>
                </a:cubicBezTo>
                <a:cubicBezTo>
                  <a:pt x="7739" y="17680"/>
                  <a:pt x="7573" y="18213"/>
                  <a:pt x="7806" y="18647"/>
                </a:cubicBezTo>
                <a:cubicBezTo>
                  <a:pt x="7990" y="18922"/>
                  <a:pt x="8300" y="19087"/>
                  <a:pt x="8606" y="19087"/>
                </a:cubicBezTo>
                <a:cubicBezTo>
                  <a:pt x="8744" y="19087"/>
                  <a:pt x="8882" y="19053"/>
                  <a:pt x="9007" y="18981"/>
                </a:cubicBezTo>
                <a:cubicBezTo>
                  <a:pt x="9441" y="18714"/>
                  <a:pt x="9607" y="18180"/>
                  <a:pt x="9341" y="17780"/>
                </a:cubicBezTo>
                <a:cubicBezTo>
                  <a:pt x="9274" y="17613"/>
                  <a:pt x="9107" y="17480"/>
                  <a:pt x="8940" y="17379"/>
                </a:cubicBezTo>
                <a:lnTo>
                  <a:pt x="9074" y="16979"/>
                </a:lnTo>
                <a:cubicBezTo>
                  <a:pt x="9574" y="17113"/>
                  <a:pt x="10108" y="17179"/>
                  <a:pt x="10641" y="17213"/>
                </a:cubicBezTo>
                <a:lnTo>
                  <a:pt x="10641" y="19815"/>
                </a:lnTo>
                <a:cubicBezTo>
                  <a:pt x="10241" y="19881"/>
                  <a:pt x="9908" y="20215"/>
                  <a:pt x="9908" y="20682"/>
                </a:cubicBezTo>
                <a:cubicBezTo>
                  <a:pt x="9908" y="21182"/>
                  <a:pt x="10308" y="21549"/>
                  <a:pt x="10775" y="21549"/>
                </a:cubicBezTo>
                <a:cubicBezTo>
                  <a:pt x="11275" y="21549"/>
                  <a:pt x="11642" y="21149"/>
                  <a:pt x="11642" y="20682"/>
                </a:cubicBezTo>
                <a:cubicBezTo>
                  <a:pt x="11642" y="20215"/>
                  <a:pt x="11309" y="19881"/>
                  <a:pt x="10908" y="19815"/>
                </a:cubicBezTo>
                <a:lnTo>
                  <a:pt x="10908" y="17213"/>
                </a:lnTo>
                <a:cubicBezTo>
                  <a:pt x="11442" y="17213"/>
                  <a:pt x="11942" y="17146"/>
                  <a:pt x="12443" y="17013"/>
                </a:cubicBezTo>
                <a:lnTo>
                  <a:pt x="12509" y="17446"/>
                </a:lnTo>
                <a:cubicBezTo>
                  <a:pt x="12476" y="17446"/>
                  <a:pt x="12443" y="17480"/>
                  <a:pt x="12409" y="17513"/>
                </a:cubicBezTo>
                <a:cubicBezTo>
                  <a:pt x="11976" y="17780"/>
                  <a:pt x="11809" y="18313"/>
                  <a:pt x="12076" y="18714"/>
                </a:cubicBezTo>
                <a:cubicBezTo>
                  <a:pt x="12233" y="19005"/>
                  <a:pt x="12525" y="19176"/>
                  <a:pt x="12831" y="19176"/>
                </a:cubicBezTo>
                <a:cubicBezTo>
                  <a:pt x="12981" y="19176"/>
                  <a:pt x="13134" y="19135"/>
                  <a:pt x="13277" y="19047"/>
                </a:cubicBezTo>
                <a:cubicBezTo>
                  <a:pt x="13677" y="18814"/>
                  <a:pt x="13844" y="18280"/>
                  <a:pt x="13610" y="17846"/>
                </a:cubicBezTo>
                <a:cubicBezTo>
                  <a:pt x="13443" y="17546"/>
                  <a:pt x="13143" y="17379"/>
                  <a:pt x="12810" y="17379"/>
                </a:cubicBezTo>
                <a:lnTo>
                  <a:pt x="12676" y="16946"/>
                </a:lnTo>
                <a:cubicBezTo>
                  <a:pt x="13077" y="16812"/>
                  <a:pt x="13443" y="16646"/>
                  <a:pt x="13810" y="16445"/>
                </a:cubicBezTo>
                <a:lnTo>
                  <a:pt x="15111" y="18680"/>
                </a:lnTo>
                <a:cubicBezTo>
                  <a:pt x="14778" y="18981"/>
                  <a:pt x="14678" y="19448"/>
                  <a:pt x="14911" y="19815"/>
                </a:cubicBezTo>
                <a:cubicBezTo>
                  <a:pt x="15072" y="20090"/>
                  <a:pt x="15375" y="20255"/>
                  <a:pt x="15689" y="20255"/>
                </a:cubicBezTo>
                <a:cubicBezTo>
                  <a:pt x="15832" y="20255"/>
                  <a:pt x="15977" y="20221"/>
                  <a:pt x="16112" y="20148"/>
                </a:cubicBezTo>
                <a:cubicBezTo>
                  <a:pt x="16512" y="19881"/>
                  <a:pt x="16679" y="19348"/>
                  <a:pt x="16446" y="18947"/>
                </a:cubicBezTo>
                <a:cubicBezTo>
                  <a:pt x="16298" y="18651"/>
                  <a:pt x="16003" y="18483"/>
                  <a:pt x="15685" y="18483"/>
                </a:cubicBezTo>
                <a:cubicBezTo>
                  <a:pt x="15573" y="18483"/>
                  <a:pt x="15458" y="18504"/>
                  <a:pt x="15345" y="18547"/>
                </a:cubicBezTo>
                <a:lnTo>
                  <a:pt x="14077" y="16312"/>
                </a:lnTo>
                <a:cubicBezTo>
                  <a:pt x="14511" y="16012"/>
                  <a:pt x="14978" y="15645"/>
                  <a:pt x="15345" y="15278"/>
                </a:cubicBezTo>
                <a:lnTo>
                  <a:pt x="15812" y="15678"/>
                </a:lnTo>
                <a:cubicBezTo>
                  <a:pt x="15612" y="15978"/>
                  <a:pt x="15612" y="16312"/>
                  <a:pt x="15778" y="16646"/>
                </a:cubicBezTo>
                <a:cubicBezTo>
                  <a:pt x="15939" y="16921"/>
                  <a:pt x="16258" y="17086"/>
                  <a:pt x="16571" y="17086"/>
                </a:cubicBezTo>
                <a:cubicBezTo>
                  <a:pt x="16713" y="17086"/>
                  <a:pt x="16854" y="17052"/>
                  <a:pt x="16979" y="16979"/>
                </a:cubicBezTo>
                <a:cubicBezTo>
                  <a:pt x="17413" y="16712"/>
                  <a:pt x="17580" y="16179"/>
                  <a:pt x="17313" y="15778"/>
                </a:cubicBezTo>
                <a:cubicBezTo>
                  <a:pt x="17156" y="15487"/>
                  <a:pt x="16849" y="15316"/>
                  <a:pt x="16543" y="15316"/>
                </a:cubicBezTo>
                <a:cubicBezTo>
                  <a:pt x="16393" y="15316"/>
                  <a:pt x="16243" y="15357"/>
                  <a:pt x="16112" y="15445"/>
                </a:cubicBezTo>
                <a:cubicBezTo>
                  <a:pt x="16079" y="15445"/>
                  <a:pt x="16079" y="15478"/>
                  <a:pt x="16012" y="15478"/>
                </a:cubicBezTo>
                <a:lnTo>
                  <a:pt x="15512" y="15044"/>
                </a:lnTo>
                <a:cubicBezTo>
                  <a:pt x="15778" y="14778"/>
                  <a:pt x="15979" y="14477"/>
                  <a:pt x="16145" y="14177"/>
                </a:cubicBezTo>
                <a:lnTo>
                  <a:pt x="18447" y="15478"/>
                </a:lnTo>
                <a:cubicBezTo>
                  <a:pt x="18280" y="15878"/>
                  <a:pt x="18447" y="16345"/>
                  <a:pt x="18814" y="16546"/>
                </a:cubicBezTo>
                <a:cubicBezTo>
                  <a:pt x="18956" y="16633"/>
                  <a:pt x="19110" y="16674"/>
                  <a:pt x="19259" y="16674"/>
                </a:cubicBezTo>
                <a:cubicBezTo>
                  <a:pt x="19566" y="16674"/>
                  <a:pt x="19858" y="16503"/>
                  <a:pt x="20015" y="16212"/>
                </a:cubicBezTo>
                <a:cubicBezTo>
                  <a:pt x="20282" y="15812"/>
                  <a:pt x="20115" y="15278"/>
                  <a:pt x="19681" y="15011"/>
                </a:cubicBezTo>
                <a:cubicBezTo>
                  <a:pt x="19544" y="14936"/>
                  <a:pt x="19387" y="14899"/>
                  <a:pt x="19233" y="14899"/>
                </a:cubicBezTo>
                <a:cubicBezTo>
                  <a:pt x="18977" y="14899"/>
                  <a:pt x="18726" y="15003"/>
                  <a:pt x="18580" y="15211"/>
                </a:cubicBezTo>
                <a:lnTo>
                  <a:pt x="16279" y="13944"/>
                </a:lnTo>
                <a:cubicBezTo>
                  <a:pt x="16512" y="13477"/>
                  <a:pt x="16746" y="12943"/>
                  <a:pt x="16846" y="12443"/>
                </a:cubicBezTo>
                <a:lnTo>
                  <a:pt x="17413" y="12609"/>
                </a:lnTo>
                <a:cubicBezTo>
                  <a:pt x="17413" y="12776"/>
                  <a:pt x="17446" y="12943"/>
                  <a:pt x="17513" y="13110"/>
                </a:cubicBezTo>
                <a:cubicBezTo>
                  <a:pt x="17697" y="13385"/>
                  <a:pt x="18007" y="13550"/>
                  <a:pt x="18323" y="13550"/>
                </a:cubicBezTo>
                <a:cubicBezTo>
                  <a:pt x="18467" y="13550"/>
                  <a:pt x="18612" y="13516"/>
                  <a:pt x="18747" y="13443"/>
                </a:cubicBezTo>
                <a:cubicBezTo>
                  <a:pt x="19148" y="13176"/>
                  <a:pt x="19314" y="12643"/>
                  <a:pt x="19081" y="12209"/>
                </a:cubicBezTo>
                <a:cubicBezTo>
                  <a:pt x="18897" y="11934"/>
                  <a:pt x="18587" y="11769"/>
                  <a:pt x="18270" y="11769"/>
                </a:cubicBezTo>
                <a:cubicBezTo>
                  <a:pt x="18127" y="11769"/>
                  <a:pt x="17982" y="11803"/>
                  <a:pt x="17847" y="11876"/>
                </a:cubicBezTo>
                <a:cubicBezTo>
                  <a:pt x="17680" y="11976"/>
                  <a:pt x="17580" y="12142"/>
                  <a:pt x="17480" y="12309"/>
                </a:cubicBezTo>
                <a:lnTo>
                  <a:pt x="16946" y="12142"/>
                </a:lnTo>
                <a:cubicBezTo>
                  <a:pt x="16979" y="11842"/>
                  <a:pt x="17013" y="11609"/>
                  <a:pt x="17013" y="11308"/>
                </a:cubicBezTo>
                <a:lnTo>
                  <a:pt x="17013" y="11008"/>
                </a:lnTo>
                <a:lnTo>
                  <a:pt x="19681" y="11008"/>
                </a:lnTo>
                <a:cubicBezTo>
                  <a:pt x="19781" y="11442"/>
                  <a:pt x="20115" y="11775"/>
                  <a:pt x="20582" y="11775"/>
                </a:cubicBezTo>
                <a:cubicBezTo>
                  <a:pt x="21082" y="11775"/>
                  <a:pt x="21449" y="11342"/>
                  <a:pt x="21449" y="10875"/>
                </a:cubicBezTo>
                <a:cubicBezTo>
                  <a:pt x="21382" y="10341"/>
                  <a:pt x="21016" y="9941"/>
                  <a:pt x="20515" y="9941"/>
                </a:cubicBezTo>
                <a:cubicBezTo>
                  <a:pt x="20048" y="9941"/>
                  <a:pt x="19715" y="10274"/>
                  <a:pt x="19648" y="10675"/>
                </a:cubicBezTo>
                <a:lnTo>
                  <a:pt x="16979" y="10675"/>
                </a:lnTo>
                <a:cubicBezTo>
                  <a:pt x="16979" y="10274"/>
                  <a:pt x="16879" y="9841"/>
                  <a:pt x="16813" y="9474"/>
                </a:cubicBezTo>
                <a:lnTo>
                  <a:pt x="17480" y="9340"/>
                </a:lnTo>
                <a:cubicBezTo>
                  <a:pt x="17480" y="9374"/>
                  <a:pt x="17513" y="9440"/>
                  <a:pt x="17546" y="9474"/>
                </a:cubicBezTo>
                <a:cubicBezTo>
                  <a:pt x="17730" y="9749"/>
                  <a:pt x="18040" y="9914"/>
                  <a:pt x="18357" y="9914"/>
                </a:cubicBezTo>
                <a:cubicBezTo>
                  <a:pt x="18500" y="9914"/>
                  <a:pt x="18645" y="9880"/>
                  <a:pt x="18781" y="9807"/>
                </a:cubicBezTo>
                <a:cubicBezTo>
                  <a:pt x="19181" y="9541"/>
                  <a:pt x="19348" y="9007"/>
                  <a:pt x="19114" y="8607"/>
                </a:cubicBezTo>
                <a:cubicBezTo>
                  <a:pt x="18935" y="8315"/>
                  <a:pt x="18635" y="8144"/>
                  <a:pt x="18327" y="8144"/>
                </a:cubicBezTo>
                <a:cubicBezTo>
                  <a:pt x="18176" y="8144"/>
                  <a:pt x="18022" y="8185"/>
                  <a:pt x="17880" y="8273"/>
                </a:cubicBezTo>
                <a:cubicBezTo>
                  <a:pt x="17613" y="8440"/>
                  <a:pt x="17446" y="8707"/>
                  <a:pt x="17446" y="9040"/>
                </a:cubicBezTo>
                <a:lnTo>
                  <a:pt x="16712" y="9174"/>
                </a:lnTo>
                <a:cubicBezTo>
                  <a:pt x="16612" y="8673"/>
                  <a:pt x="16379" y="8206"/>
                  <a:pt x="16145" y="7806"/>
                </a:cubicBezTo>
                <a:lnTo>
                  <a:pt x="18514" y="6438"/>
                </a:lnTo>
                <a:cubicBezTo>
                  <a:pt x="18701" y="6647"/>
                  <a:pt x="18954" y="6751"/>
                  <a:pt x="19207" y="6751"/>
                </a:cubicBezTo>
                <a:cubicBezTo>
                  <a:pt x="19359" y="6751"/>
                  <a:pt x="19510" y="6714"/>
                  <a:pt x="19648" y="6638"/>
                </a:cubicBezTo>
                <a:cubicBezTo>
                  <a:pt x="20048" y="6372"/>
                  <a:pt x="20215" y="5838"/>
                  <a:pt x="19981" y="5438"/>
                </a:cubicBezTo>
                <a:cubicBezTo>
                  <a:pt x="19825" y="5146"/>
                  <a:pt x="19517" y="4976"/>
                  <a:pt x="19211" y="4976"/>
                </a:cubicBezTo>
                <a:cubicBezTo>
                  <a:pt x="19062" y="4976"/>
                  <a:pt x="18912" y="5016"/>
                  <a:pt x="18781" y="5104"/>
                </a:cubicBezTo>
                <a:cubicBezTo>
                  <a:pt x="18414" y="5304"/>
                  <a:pt x="18214" y="5771"/>
                  <a:pt x="18414" y="6171"/>
                </a:cubicBezTo>
                <a:lnTo>
                  <a:pt x="16012" y="7539"/>
                </a:lnTo>
                <a:cubicBezTo>
                  <a:pt x="15912" y="7306"/>
                  <a:pt x="15745" y="7105"/>
                  <a:pt x="15578" y="6872"/>
                </a:cubicBezTo>
                <a:cubicBezTo>
                  <a:pt x="15478" y="6772"/>
                  <a:pt x="15345" y="6638"/>
                  <a:pt x="15278" y="6538"/>
                </a:cubicBezTo>
                <a:lnTo>
                  <a:pt x="15945" y="5938"/>
                </a:lnTo>
                <a:cubicBezTo>
                  <a:pt x="16120" y="6054"/>
                  <a:pt x="16317" y="6126"/>
                  <a:pt x="16517" y="6126"/>
                </a:cubicBezTo>
                <a:cubicBezTo>
                  <a:pt x="16661" y="6126"/>
                  <a:pt x="16806" y="6089"/>
                  <a:pt x="16946" y="6005"/>
                </a:cubicBezTo>
                <a:cubicBezTo>
                  <a:pt x="17346" y="5771"/>
                  <a:pt x="17513" y="5204"/>
                  <a:pt x="17280" y="4804"/>
                </a:cubicBezTo>
                <a:cubicBezTo>
                  <a:pt x="17100" y="4513"/>
                  <a:pt x="16801" y="4342"/>
                  <a:pt x="16502" y="4342"/>
                </a:cubicBezTo>
                <a:cubicBezTo>
                  <a:pt x="16356" y="4342"/>
                  <a:pt x="16210" y="4383"/>
                  <a:pt x="16079" y="4470"/>
                </a:cubicBezTo>
                <a:cubicBezTo>
                  <a:pt x="15645" y="4704"/>
                  <a:pt x="15478" y="5237"/>
                  <a:pt x="15745" y="5671"/>
                </a:cubicBezTo>
                <a:lnTo>
                  <a:pt x="15011" y="6305"/>
                </a:lnTo>
                <a:cubicBezTo>
                  <a:pt x="14678" y="5971"/>
                  <a:pt x="14311" y="5671"/>
                  <a:pt x="13910" y="5404"/>
                </a:cubicBezTo>
                <a:lnTo>
                  <a:pt x="15278" y="3036"/>
                </a:lnTo>
                <a:cubicBezTo>
                  <a:pt x="15384" y="3080"/>
                  <a:pt x="15494" y="3101"/>
                  <a:pt x="15603" y="3101"/>
                </a:cubicBezTo>
                <a:cubicBezTo>
                  <a:pt x="15906" y="3101"/>
                  <a:pt x="16198" y="2939"/>
                  <a:pt x="16346" y="2669"/>
                </a:cubicBezTo>
                <a:cubicBezTo>
                  <a:pt x="16612" y="2235"/>
                  <a:pt x="16446" y="1702"/>
                  <a:pt x="16012" y="1468"/>
                </a:cubicBezTo>
                <a:cubicBezTo>
                  <a:pt x="15880" y="1380"/>
                  <a:pt x="15735" y="1340"/>
                  <a:pt x="15589" y="1340"/>
                </a:cubicBezTo>
                <a:cubicBezTo>
                  <a:pt x="15290" y="1340"/>
                  <a:pt x="14990" y="1510"/>
                  <a:pt x="14811" y="1802"/>
                </a:cubicBezTo>
                <a:cubicBezTo>
                  <a:pt x="14611" y="2169"/>
                  <a:pt x="14678" y="2669"/>
                  <a:pt x="15011" y="2902"/>
                </a:cubicBezTo>
                <a:lnTo>
                  <a:pt x="13644" y="5304"/>
                </a:lnTo>
                <a:cubicBezTo>
                  <a:pt x="13277" y="5071"/>
                  <a:pt x="12910" y="4904"/>
                  <a:pt x="12476" y="4804"/>
                </a:cubicBezTo>
                <a:lnTo>
                  <a:pt x="12776" y="3536"/>
                </a:lnTo>
                <a:cubicBezTo>
                  <a:pt x="12910" y="3536"/>
                  <a:pt x="13077" y="3503"/>
                  <a:pt x="13177" y="3403"/>
                </a:cubicBezTo>
                <a:cubicBezTo>
                  <a:pt x="13610" y="3169"/>
                  <a:pt x="13777" y="2636"/>
                  <a:pt x="13510" y="2202"/>
                </a:cubicBezTo>
                <a:cubicBezTo>
                  <a:pt x="13349" y="1927"/>
                  <a:pt x="13047" y="1762"/>
                  <a:pt x="12732" y="1762"/>
                </a:cubicBezTo>
                <a:cubicBezTo>
                  <a:pt x="12590" y="1762"/>
                  <a:pt x="12445" y="1796"/>
                  <a:pt x="12309" y="1868"/>
                </a:cubicBezTo>
                <a:cubicBezTo>
                  <a:pt x="11909" y="2135"/>
                  <a:pt x="11742" y="2669"/>
                  <a:pt x="11976" y="3069"/>
                </a:cubicBezTo>
                <a:cubicBezTo>
                  <a:pt x="12109" y="3303"/>
                  <a:pt x="12276" y="3403"/>
                  <a:pt x="12476" y="3503"/>
                </a:cubicBezTo>
                <a:lnTo>
                  <a:pt x="12176" y="4704"/>
                </a:lnTo>
                <a:cubicBezTo>
                  <a:pt x="11742" y="4570"/>
                  <a:pt x="11275" y="4537"/>
                  <a:pt x="10808" y="4537"/>
                </a:cubicBezTo>
                <a:lnTo>
                  <a:pt x="10808" y="1735"/>
                </a:lnTo>
                <a:cubicBezTo>
                  <a:pt x="11242" y="1668"/>
                  <a:pt x="11575" y="1335"/>
                  <a:pt x="11575" y="868"/>
                </a:cubicBezTo>
                <a:cubicBezTo>
                  <a:pt x="11575" y="367"/>
                  <a:pt x="11142" y="0"/>
                  <a:pt x="10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233;p45">
            <a:extLst>
              <a:ext uri="{FF2B5EF4-FFF2-40B4-BE49-F238E27FC236}">
                <a16:creationId xmlns:a16="http://schemas.microsoft.com/office/drawing/2014/main" id="{5ABBCD08-6E94-1832-70AB-E1B7B436ED0A}"/>
              </a:ext>
            </a:extLst>
          </p:cNvPr>
          <p:cNvSpPr/>
          <p:nvPr/>
        </p:nvSpPr>
        <p:spPr>
          <a:xfrm>
            <a:off x="8172398" y="696871"/>
            <a:ext cx="437526" cy="439674"/>
          </a:xfrm>
          <a:custGeom>
            <a:avLst/>
            <a:gdLst/>
            <a:ahLst/>
            <a:cxnLst/>
            <a:rect l="l" t="t" r="r" b="b"/>
            <a:pathLst>
              <a:path w="21450" h="21550" extrusionOk="0">
                <a:moveTo>
                  <a:pt x="10675" y="0"/>
                </a:moveTo>
                <a:cubicBezTo>
                  <a:pt x="10174" y="0"/>
                  <a:pt x="9808" y="401"/>
                  <a:pt x="9808" y="868"/>
                </a:cubicBezTo>
                <a:cubicBezTo>
                  <a:pt x="9808" y="1335"/>
                  <a:pt x="10141" y="1668"/>
                  <a:pt x="10575" y="1735"/>
                </a:cubicBezTo>
                <a:lnTo>
                  <a:pt x="10575" y="4537"/>
                </a:lnTo>
                <a:cubicBezTo>
                  <a:pt x="10008" y="4537"/>
                  <a:pt x="9507" y="4637"/>
                  <a:pt x="9074" y="4737"/>
                </a:cubicBezTo>
                <a:lnTo>
                  <a:pt x="8840" y="4137"/>
                </a:lnTo>
                <a:cubicBezTo>
                  <a:pt x="8907" y="4137"/>
                  <a:pt x="8940" y="4070"/>
                  <a:pt x="8940" y="4070"/>
                </a:cubicBezTo>
                <a:cubicBezTo>
                  <a:pt x="9341" y="3836"/>
                  <a:pt x="9507" y="3303"/>
                  <a:pt x="9274" y="2869"/>
                </a:cubicBezTo>
                <a:cubicBezTo>
                  <a:pt x="9090" y="2594"/>
                  <a:pt x="8780" y="2429"/>
                  <a:pt x="8474" y="2429"/>
                </a:cubicBezTo>
                <a:cubicBezTo>
                  <a:pt x="8336" y="2429"/>
                  <a:pt x="8198" y="2463"/>
                  <a:pt x="8073" y="2536"/>
                </a:cubicBezTo>
                <a:cubicBezTo>
                  <a:pt x="7639" y="2802"/>
                  <a:pt x="7473" y="3336"/>
                  <a:pt x="7739" y="3736"/>
                </a:cubicBezTo>
                <a:cubicBezTo>
                  <a:pt x="7906" y="4037"/>
                  <a:pt x="8240" y="4203"/>
                  <a:pt x="8573" y="4203"/>
                </a:cubicBezTo>
                <a:lnTo>
                  <a:pt x="8773" y="4837"/>
                </a:lnTo>
                <a:cubicBezTo>
                  <a:pt x="8407" y="4971"/>
                  <a:pt x="8073" y="5071"/>
                  <a:pt x="7739" y="5304"/>
                </a:cubicBezTo>
                <a:lnTo>
                  <a:pt x="6338" y="2902"/>
                </a:lnTo>
                <a:cubicBezTo>
                  <a:pt x="6672" y="2636"/>
                  <a:pt x="6772" y="2169"/>
                  <a:pt x="6572" y="1802"/>
                </a:cubicBezTo>
                <a:cubicBezTo>
                  <a:pt x="6393" y="1510"/>
                  <a:pt x="6093" y="1340"/>
                  <a:pt x="5784" y="1340"/>
                </a:cubicBezTo>
                <a:cubicBezTo>
                  <a:pt x="5633" y="1340"/>
                  <a:pt x="5480" y="1380"/>
                  <a:pt x="5338" y="1468"/>
                </a:cubicBezTo>
                <a:cubicBezTo>
                  <a:pt x="4937" y="1702"/>
                  <a:pt x="4771" y="2235"/>
                  <a:pt x="5004" y="2669"/>
                </a:cubicBezTo>
                <a:cubicBezTo>
                  <a:pt x="5176" y="2939"/>
                  <a:pt x="5456" y="3101"/>
                  <a:pt x="5765" y="3101"/>
                </a:cubicBezTo>
                <a:cubicBezTo>
                  <a:pt x="5876" y="3101"/>
                  <a:pt x="5990" y="3080"/>
                  <a:pt x="6105" y="3036"/>
                </a:cubicBezTo>
                <a:lnTo>
                  <a:pt x="7473" y="5404"/>
                </a:lnTo>
                <a:cubicBezTo>
                  <a:pt x="7006" y="5704"/>
                  <a:pt x="6605" y="6038"/>
                  <a:pt x="6238" y="6405"/>
                </a:cubicBezTo>
                <a:lnTo>
                  <a:pt x="5805" y="6138"/>
                </a:lnTo>
                <a:cubicBezTo>
                  <a:pt x="5971" y="5871"/>
                  <a:pt x="6005" y="5504"/>
                  <a:pt x="5838" y="5204"/>
                </a:cubicBezTo>
                <a:cubicBezTo>
                  <a:pt x="5677" y="4929"/>
                  <a:pt x="5375" y="4764"/>
                  <a:pt x="5060" y="4764"/>
                </a:cubicBezTo>
                <a:cubicBezTo>
                  <a:pt x="4917" y="4764"/>
                  <a:pt x="4772" y="4798"/>
                  <a:pt x="4637" y="4871"/>
                </a:cubicBezTo>
                <a:cubicBezTo>
                  <a:pt x="4237" y="5137"/>
                  <a:pt x="4070" y="5671"/>
                  <a:pt x="4304" y="6071"/>
                </a:cubicBezTo>
                <a:cubicBezTo>
                  <a:pt x="4483" y="6363"/>
                  <a:pt x="4782" y="6533"/>
                  <a:pt x="5081" y="6533"/>
                </a:cubicBezTo>
                <a:cubicBezTo>
                  <a:pt x="5227" y="6533"/>
                  <a:pt x="5373" y="6493"/>
                  <a:pt x="5504" y="6405"/>
                </a:cubicBezTo>
                <a:cubicBezTo>
                  <a:pt x="5571" y="6372"/>
                  <a:pt x="5605" y="6372"/>
                  <a:pt x="5605" y="6338"/>
                </a:cubicBezTo>
                <a:lnTo>
                  <a:pt x="6005" y="6638"/>
                </a:lnTo>
                <a:cubicBezTo>
                  <a:pt x="5971" y="6705"/>
                  <a:pt x="5905" y="6772"/>
                  <a:pt x="5838" y="6839"/>
                </a:cubicBezTo>
                <a:cubicBezTo>
                  <a:pt x="5671" y="7039"/>
                  <a:pt x="5504" y="7239"/>
                  <a:pt x="5404" y="7506"/>
                </a:cubicBezTo>
                <a:lnTo>
                  <a:pt x="3003" y="6138"/>
                </a:lnTo>
                <a:cubicBezTo>
                  <a:pt x="3169" y="5704"/>
                  <a:pt x="3003" y="5237"/>
                  <a:pt x="2636" y="5037"/>
                </a:cubicBezTo>
                <a:cubicBezTo>
                  <a:pt x="2511" y="4964"/>
                  <a:pt x="2370" y="4931"/>
                  <a:pt x="2228" y="4931"/>
                </a:cubicBezTo>
                <a:cubicBezTo>
                  <a:pt x="1914" y="4931"/>
                  <a:pt x="1596" y="5095"/>
                  <a:pt x="1435" y="5371"/>
                </a:cubicBezTo>
                <a:cubicBezTo>
                  <a:pt x="1168" y="5805"/>
                  <a:pt x="1335" y="6338"/>
                  <a:pt x="1768" y="6605"/>
                </a:cubicBezTo>
                <a:cubicBezTo>
                  <a:pt x="1896" y="6674"/>
                  <a:pt x="2039" y="6708"/>
                  <a:pt x="2183" y="6708"/>
                </a:cubicBezTo>
                <a:cubicBezTo>
                  <a:pt x="2454" y="6708"/>
                  <a:pt x="2728" y="6590"/>
                  <a:pt x="2903" y="6372"/>
                </a:cubicBezTo>
                <a:lnTo>
                  <a:pt x="5271" y="7773"/>
                </a:lnTo>
                <a:cubicBezTo>
                  <a:pt x="5004" y="8173"/>
                  <a:pt x="4837" y="8607"/>
                  <a:pt x="4737" y="9107"/>
                </a:cubicBezTo>
                <a:lnTo>
                  <a:pt x="4304" y="9007"/>
                </a:lnTo>
                <a:cubicBezTo>
                  <a:pt x="4304" y="8840"/>
                  <a:pt x="4270" y="8707"/>
                  <a:pt x="4170" y="8607"/>
                </a:cubicBezTo>
                <a:cubicBezTo>
                  <a:pt x="4013" y="8315"/>
                  <a:pt x="3721" y="8144"/>
                  <a:pt x="3415" y="8144"/>
                </a:cubicBezTo>
                <a:cubicBezTo>
                  <a:pt x="3265" y="8144"/>
                  <a:pt x="3112" y="8185"/>
                  <a:pt x="2969" y="8273"/>
                </a:cubicBezTo>
                <a:cubicBezTo>
                  <a:pt x="2569" y="8506"/>
                  <a:pt x="2402" y="9040"/>
                  <a:pt x="2636" y="9474"/>
                </a:cubicBezTo>
                <a:cubicBezTo>
                  <a:pt x="2819" y="9749"/>
                  <a:pt x="3129" y="9914"/>
                  <a:pt x="3435" y="9914"/>
                </a:cubicBezTo>
                <a:cubicBezTo>
                  <a:pt x="3574" y="9914"/>
                  <a:pt x="3712" y="9880"/>
                  <a:pt x="3837" y="9807"/>
                </a:cubicBezTo>
                <a:cubicBezTo>
                  <a:pt x="4070" y="9674"/>
                  <a:pt x="4170" y="9507"/>
                  <a:pt x="4237" y="9307"/>
                </a:cubicBezTo>
                <a:lnTo>
                  <a:pt x="4604" y="9374"/>
                </a:lnTo>
                <a:cubicBezTo>
                  <a:pt x="4504" y="9807"/>
                  <a:pt x="4437" y="10208"/>
                  <a:pt x="4437" y="10675"/>
                </a:cubicBezTo>
                <a:lnTo>
                  <a:pt x="1768" y="10675"/>
                </a:lnTo>
                <a:cubicBezTo>
                  <a:pt x="1668" y="10274"/>
                  <a:pt x="1335" y="9941"/>
                  <a:pt x="901" y="9941"/>
                </a:cubicBezTo>
                <a:cubicBezTo>
                  <a:pt x="401" y="9941"/>
                  <a:pt x="1" y="10341"/>
                  <a:pt x="1" y="10808"/>
                </a:cubicBezTo>
                <a:cubicBezTo>
                  <a:pt x="1" y="11308"/>
                  <a:pt x="434" y="11675"/>
                  <a:pt x="901" y="11675"/>
                </a:cubicBezTo>
                <a:cubicBezTo>
                  <a:pt x="1335" y="11675"/>
                  <a:pt x="1668" y="11342"/>
                  <a:pt x="1768" y="10908"/>
                </a:cubicBezTo>
                <a:lnTo>
                  <a:pt x="4437" y="10908"/>
                </a:lnTo>
                <a:cubicBezTo>
                  <a:pt x="4437" y="11375"/>
                  <a:pt x="4504" y="11876"/>
                  <a:pt x="4604" y="12309"/>
                </a:cubicBezTo>
                <a:cubicBezTo>
                  <a:pt x="4422" y="12148"/>
                  <a:pt x="4204" y="12059"/>
                  <a:pt x="3985" y="12059"/>
                </a:cubicBezTo>
                <a:cubicBezTo>
                  <a:pt x="3843" y="12059"/>
                  <a:pt x="3701" y="12097"/>
                  <a:pt x="3570" y="12176"/>
                </a:cubicBezTo>
                <a:cubicBezTo>
                  <a:pt x="3136" y="12409"/>
                  <a:pt x="2969" y="12976"/>
                  <a:pt x="3236" y="13377"/>
                </a:cubicBezTo>
                <a:cubicBezTo>
                  <a:pt x="3393" y="13668"/>
                  <a:pt x="3685" y="13839"/>
                  <a:pt x="3992" y="13839"/>
                </a:cubicBezTo>
                <a:cubicBezTo>
                  <a:pt x="4141" y="13839"/>
                  <a:pt x="4295" y="13798"/>
                  <a:pt x="4437" y="13710"/>
                </a:cubicBezTo>
                <a:cubicBezTo>
                  <a:pt x="4637" y="13577"/>
                  <a:pt x="4804" y="13377"/>
                  <a:pt x="4837" y="13143"/>
                </a:cubicBezTo>
                <a:cubicBezTo>
                  <a:pt x="4937" y="13377"/>
                  <a:pt x="5071" y="13577"/>
                  <a:pt x="5171" y="13844"/>
                </a:cubicBezTo>
                <a:lnTo>
                  <a:pt x="2903" y="15145"/>
                </a:lnTo>
                <a:cubicBezTo>
                  <a:pt x="2706" y="14927"/>
                  <a:pt x="2439" y="14808"/>
                  <a:pt x="2175" y="14808"/>
                </a:cubicBezTo>
                <a:cubicBezTo>
                  <a:pt x="2035" y="14808"/>
                  <a:pt x="1896" y="14842"/>
                  <a:pt x="1768" y="14911"/>
                </a:cubicBezTo>
                <a:cubicBezTo>
                  <a:pt x="1335" y="15178"/>
                  <a:pt x="1168" y="15712"/>
                  <a:pt x="1435" y="16145"/>
                </a:cubicBezTo>
                <a:cubicBezTo>
                  <a:pt x="1596" y="16421"/>
                  <a:pt x="1914" y="16586"/>
                  <a:pt x="2228" y="16586"/>
                </a:cubicBezTo>
                <a:cubicBezTo>
                  <a:pt x="2370" y="16586"/>
                  <a:pt x="2511" y="16552"/>
                  <a:pt x="2636" y="16479"/>
                </a:cubicBezTo>
                <a:cubicBezTo>
                  <a:pt x="3003" y="16245"/>
                  <a:pt x="3169" y="15812"/>
                  <a:pt x="3003" y="15378"/>
                </a:cubicBezTo>
                <a:lnTo>
                  <a:pt x="5304" y="14110"/>
                </a:lnTo>
                <a:cubicBezTo>
                  <a:pt x="5471" y="14377"/>
                  <a:pt x="5671" y="14644"/>
                  <a:pt x="5905" y="14944"/>
                </a:cubicBezTo>
                <a:cubicBezTo>
                  <a:pt x="5971" y="15044"/>
                  <a:pt x="6072" y="15145"/>
                  <a:pt x="6172" y="15211"/>
                </a:cubicBezTo>
                <a:lnTo>
                  <a:pt x="5971" y="15411"/>
                </a:lnTo>
                <a:cubicBezTo>
                  <a:pt x="5814" y="15307"/>
                  <a:pt x="5639" y="15257"/>
                  <a:pt x="5465" y="15257"/>
                </a:cubicBezTo>
                <a:cubicBezTo>
                  <a:pt x="5306" y="15257"/>
                  <a:pt x="5147" y="15298"/>
                  <a:pt x="5004" y="15378"/>
                </a:cubicBezTo>
                <a:cubicBezTo>
                  <a:pt x="4604" y="15645"/>
                  <a:pt x="4437" y="16179"/>
                  <a:pt x="4671" y="16612"/>
                </a:cubicBezTo>
                <a:cubicBezTo>
                  <a:pt x="4854" y="16888"/>
                  <a:pt x="5164" y="17053"/>
                  <a:pt x="5481" y="17053"/>
                </a:cubicBezTo>
                <a:cubicBezTo>
                  <a:pt x="5624" y="17053"/>
                  <a:pt x="5769" y="17019"/>
                  <a:pt x="5905" y="16946"/>
                </a:cubicBezTo>
                <a:cubicBezTo>
                  <a:pt x="6305" y="16679"/>
                  <a:pt x="6472" y="16145"/>
                  <a:pt x="6238" y="15712"/>
                </a:cubicBezTo>
                <a:cubicBezTo>
                  <a:pt x="6238" y="15678"/>
                  <a:pt x="6172" y="15678"/>
                  <a:pt x="6172" y="15645"/>
                </a:cubicBezTo>
                <a:lnTo>
                  <a:pt x="6405" y="15445"/>
                </a:lnTo>
                <a:cubicBezTo>
                  <a:pt x="6739" y="15778"/>
                  <a:pt x="7106" y="16012"/>
                  <a:pt x="7473" y="16279"/>
                </a:cubicBezTo>
                <a:lnTo>
                  <a:pt x="6172" y="18514"/>
                </a:lnTo>
                <a:cubicBezTo>
                  <a:pt x="6066" y="18470"/>
                  <a:pt x="5956" y="18449"/>
                  <a:pt x="5847" y="18449"/>
                </a:cubicBezTo>
                <a:cubicBezTo>
                  <a:pt x="5543" y="18449"/>
                  <a:pt x="5251" y="18610"/>
                  <a:pt x="5104" y="18881"/>
                </a:cubicBezTo>
                <a:cubicBezTo>
                  <a:pt x="4837" y="19314"/>
                  <a:pt x="5004" y="19848"/>
                  <a:pt x="5438" y="20115"/>
                </a:cubicBezTo>
                <a:cubicBezTo>
                  <a:pt x="5563" y="20188"/>
                  <a:pt x="5704" y="20222"/>
                  <a:pt x="5846" y="20222"/>
                </a:cubicBezTo>
                <a:cubicBezTo>
                  <a:pt x="6159" y="20222"/>
                  <a:pt x="6478" y="20057"/>
                  <a:pt x="6639" y="19781"/>
                </a:cubicBezTo>
                <a:cubicBezTo>
                  <a:pt x="6839" y="19381"/>
                  <a:pt x="6772" y="18881"/>
                  <a:pt x="6438" y="18647"/>
                </a:cubicBezTo>
                <a:lnTo>
                  <a:pt x="7739" y="16379"/>
                </a:lnTo>
                <a:cubicBezTo>
                  <a:pt x="8073" y="16612"/>
                  <a:pt x="8440" y="16712"/>
                  <a:pt x="8807" y="16846"/>
                </a:cubicBezTo>
                <a:lnTo>
                  <a:pt x="8640" y="17313"/>
                </a:lnTo>
                <a:cubicBezTo>
                  <a:pt x="8473" y="17313"/>
                  <a:pt x="8306" y="17346"/>
                  <a:pt x="8140" y="17446"/>
                </a:cubicBezTo>
                <a:cubicBezTo>
                  <a:pt x="7739" y="17680"/>
                  <a:pt x="7573" y="18213"/>
                  <a:pt x="7806" y="18647"/>
                </a:cubicBezTo>
                <a:cubicBezTo>
                  <a:pt x="7990" y="18922"/>
                  <a:pt x="8300" y="19087"/>
                  <a:pt x="8606" y="19087"/>
                </a:cubicBezTo>
                <a:cubicBezTo>
                  <a:pt x="8744" y="19087"/>
                  <a:pt x="8882" y="19053"/>
                  <a:pt x="9007" y="18981"/>
                </a:cubicBezTo>
                <a:cubicBezTo>
                  <a:pt x="9441" y="18714"/>
                  <a:pt x="9607" y="18180"/>
                  <a:pt x="9341" y="17780"/>
                </a:cubicBezTo>
                <a:cubicBezTo>
                  <a:pt x="9274" y="17613"/>
                  <a:pt x="9107" y="17480"/>
                  <a:pt x="8940" y="17379"/>
                </a:cubicBezTo>
                <a:lnTo>
                  <a:pt x="9074" y="16979"/>
                </a:lnTo>
                <a:cubicBezTo>
                  <a:pt x="9574" y="17113"/>
                  <a:pt x="10108" y="17179"/>
                  <a:pt x="10641" y="17213"/>
                </a:cubicBezTo>
                <a:lnTo>
                  <a:pt x="10641" y="19815"/>
                </a:lnTo>
                <a:cubicBezTo>
                  <a:pt x="10241" y="19881"/>
                  <a:pt x="9908" y="20215"/>
                  <a:pt x="9908" y="20682"/>
                </a:cubicBezTo>
                <a:cubicBezTo>
                  <a:pt x="9908" y="21182"/>
                  <a:pt x="10308" y="21549"/>
                  <a:pt x="10775" y="21549"/>
                </a:cubicBezTo>
                <a:cubicBezTo>
                  <a:pt x="11275" y="21549"/>
                  <a:pt x="11642" y="21149"/>
                  <a:pt x="11642" y="20682"/>
                </a:cubicBezTo>
                <a:cubicBezTo>
                  <a:pt x="11642" y="20215"/>
                  <a:pt x="11309" y="19881"/>
                  <a:pt x="10908" y="19815"/>
                </a:cubicBezTo>
                <a:lnTo>
                  <a:pt x="10908" y="17213"/>
                </a:lnTo>
                <a:cubicBezTo>
                  <a:pt x="11442" y="17213"/>
                  <a:pt x="11942" y="17146"/>
                  <a:pt x="12443" y="17013"/>
                </a:cubicBezTo>
                <a:lnTo>
                  <a:pt x="12509" y="17446"/>
                </a:lnTo>
                <a:cubicBezTo>
                  <a:pt x="12476" y="17446"/>
                  <a:pt x="12443" y="17480"/>
                  <a:pt x="12409" y="17513"/>
                </a:cubicBezTo>
                <a:cubicBezTo>
                  <a:pt x="11976" y="17780"/>
                  <a:pt x="11809" y="18313"/>
                  <a:pt x="12076" y="18714"/>
                </a:cubicBezTo>
                <a:cubicBezTo>
                  <a:pt x="12233" y="19005"/>
                  <a:pt x="12525" y="19176"/>
                  <a:pt x="12831" y="19176"/>
                </a:cubicBezTo>
                <a:cubicBezTo>
                  <a:pt x="12981" y="19176"/>
                  <a:pt x="13134" y="19135"/>
                  <a:pt x="13277" y="19047"/>
                </a:cubicBezTo>
                <a:cubicBezTo>
                  <a:pt x="13677" y="18814"/>
                  <a:pt x="13844" y="18280"/>
                  <a:pt x="13610" y="17846"/>
                </a:cubicBezTo>
                <a:cubicBezTo>
                  <a:pt x="13443" y="17546"/>
                  <a:pt x="13143" y="17379"/>
                  <a:pt x="12810" y="17379"/>
                </a:cubicBezTo>
                <a:lnTo>
                  <a:pt x="12676" y="16946"/>
                </a:lnTo>
                <a:cubicBezTo>
                  <a:pt x="13077" y="16812"/>
                  <a:pt x="13443" y="16646"/>
                  <a:pt x="13810" y="16445"/>
                </a:cubicBezTo>
                <a:lnTo>
                  <a:pt x="15111" y="18680"/>
                </a:lnTo>
                <a:cubicBezTo>
                  <a:pt x="14778" y="18981"/>
                  <a:pt x="14678" y="19448"/>
                  <a:pt x="14911" y="19815"/>
                </a:cubicBezTo>
                <a:cubicBezTo>
                  <a:pt x="15072" y="20090"/>
                  <a:pt x="15375" y="20255"/>
                  <a:pt x="15689" y="20255"/>
                </a:cubicBezTo>
                <a:cubicBezTo>
                  <a:pt x="15832" y="20255"/>
                  <a:pt x="15977" y="20221"/>
                  <a:pt x="16112" y="20148"/>
                </a:cubicBezTo>
                <a:cubicBezTo>
                  <a:pt x="16512" y="19881"/>
                  <a:pt x="16679" y="19348"/>
                  <a:pt x="16446" y="18947"/>
                </a:cubicBezTo>
                <a:cubicBezTo>
                  <a:pt x="16298" y="18651"/>
                  <a:pt x="16003" y="18483"/>
                  <a:pt x="15685" y="18483"/>
                </a:cubicBezTo>
                <a:cubicBezTo>
                  <a:pt x="15573" y="18483"/>
                  <a:pt x="15458" y="18504"/>
                  <a:pt x="15345" y="18547"/>
                </a:cubicBezTo>
                <a:lnTo>
                  <a:pt x="14077" y="16312"/>
                </a:lnTo>
                <a:cubicBezTo>
                  <a:pt x="14511" y="16012"/>
                  <a:pt x="14978" y="15645"/>
                  <a:pt x="15345" y="15278"/>
                </a:cubicBezTo>
                <a:lnTo>
                  <a:pt x="15812" y="15678"/>
                </a:lnTo>
                <a:cubicBezTo>
                  <a:pt x="15612" y="15978"/>
                  <a:pt x="15612" y="16312"/>
                  <a:pt x="15778" y="16646"/>
                </a:cubicBezTo>
                <a:cubicBezTo>
                  <a:pt x="15939" y="16921"/>
                  <a:pt x="16258" y="17086"/>
                  <a:pt x="16571" y="17086"/>
                </a:cubicBezTo>
                <a:cubicBezTo>
                  <a:pt x="16713" y="17086"/>
                  <a:pt x="16854" y="17052"/>
                  <a:pt x="16979" y="16979"/>
                </a:cubicBezTo>
                <a:cubicBezTo>
                  <a:pt x="17413" y="16712"/>
                  <a:pt x="17580" y="16179"/>
                  <a:pt x="17313" y="15778"/>
                </a:cubicBezTo>
                <a:cubicBezTo>
                  <a:pt x="17156" y="15487"/>
                  <a:pt x="16849" y="15316"/>
                  <a:pt x="16543" y="15316"/>
                </a:cubicBezTo>
                <a:cubicBezTo>
                  <a:pt x="16393" y="15316"/>
                  <a:pt x="16243" y="15357"/>
                  <a:pt x="16112" y="15445"/>
                </a:cubicBezTo>
                <a:cubicBezTo>
                  <a:pt x="16079" y="15445"/>
                  <a:pt x="16079" y="15478"/>
                  <a:pt x="16012" y="15478"/>
                </a:cubicBezTo>
                <a:lnTo>
                  <a:pt x="15512" y="15044"/>
                </a:lnTo>
                <a:cubicBezTo>
                  <a:pt x="15778" y="14778"/>
                  <a:pt x="15979" y="14477"/>
                  <a:pt x="16145" y="14177"/>
                </a:cubicBezTo>
                <a:lnTo>
                  <a:pt x="18447" y="15478"/>
                </a:lnTo>
                <a:cubicBezTo>
                  <a:pt x="18280" y="15878"/>
                  <a:pt x="18447" y="16345"/>
                  <a:pt x="18814" y="16546"/>
                </a:cubicBezTo>
                <a:cubicBezTo>
                  <a:pt x="18956" y="16633"/>
                  <a:pt x="19110" y="16674"/>
                  <a:pt x="19259" y="16674"/>
                </a:cubicBezTo>
                <a:cubicBezTo>
                  <a:pt x="19566" y="16674"/>
                  <a:pt x="19858" y="16503"/>
                  <a:pt x="20015" y="16212"/>
                </a:cubicBezTo>
                <a:cubicBezTo>
                  <a:pt x="20282" y="15812"/>
                  <a:pt x="20115" y="15278"/>
                  <a:pt x="19681" y="15011"/>
                </a:cubicBezTo>
                <a:cubicBezTo>
                  <a:pt x="19544" y="14936"/>
                  <a:pt x="19387" y="14899"/>
                  <a:pt x="19233" y="14899"/>
                </a:cubicBezTo>
                <a:cubicBezTo>
                  <a:pt x="18977" y="14899"/>
                  <a:pt x="18726" y="15003"/>
                  <a:pt x="18580" y="15211"/>
                </a:cubicBezTo>
                <a:lnTo>
                  <a:pt x="16279" y="13944"/>
                </a:lnTo>
                <a:cubicBezTo>
                  <a:pt x="16512" y="13477"/>
                  <a:pt x="16746" y="12943"/>
                  <a:pt x="16846" y="12443"/>
                </a:cubicBezTo>
                <a:lnTo>
                  <a:pt x="17413" y="12609"/>
                </a:lnTo>
                <a:cubicBezTo>
                  <a:pt x="17413" y="12776"/>
                  <a:pt x="17446" y="12943"/>
                  <a:pt x="17513" y="13110"/>
                </a:cubicBezTo>
                <a:cubicBezTo>
                  <a:pt x="17697" y="13385"/>
                  <a:pt x="18007" y="13550"/>
                  <a:pt x="18323" y="13550"/>
                </a:cubicBezTo>
                <a:cubicBezTo>
                  <a:pt x="18467" y="13550"/>
                  <a:pt x="18612" y="13516"/>
                  <a:pt x="18747" y="13443"/>
                </a:cubicBezTo>
                <a:cubicBezTo>
                  <a:pt x="19148" y="13176"/>
                  <a:pt x="19314" y="12643"/>
                  <a:pt x="19081" y="12209"/>
                </a:cubicBezTo>
                <a:cubicBezTo>
                  <a:pt x="18897" y="11934"/>
                  <a:pt x="18587" y="11769"/>
                  <a:pt x="18270" y="11769"/>
                </a:cubicBezTo>
                <a:cubicBezTo>
                  <a:pt x="18127" y="11769"/>
                  <a:pt x="17982" y="11803"/>
                  <a:pt x="17847" y="11876"/>
                </a:cubicBezTo>
                <a:cubicBezTo>
                  <a:pt x="17680" y="11976"/>
                  <a:pt x="17580" y="12142"/>
                  <a:pt x="17480" y="12309"/>
                </a:cubicBezTo>
                <a:lnTo>
                  <a:pt x="16946" y="12142"/>
                </a:lnTo>
                <a:cubicBezTo>
                  <a:pt x="16979" y="11842"/>
                  <a:pt x="17013" y="11609"/>
                  <a:pt x="17013" y="11308"/>
                </a:cubicBezTo>
                <a:lnTo>
                  <a:pt x="17013" y="11008"/>
                </a:lnTo>
                <a:lnTo>
                  <a:pt x="19681" y="11008"/>
                </a:lnTo>
                <a:cubicBezTo>
                  <a:pt x="19781" y="11442"/>
                  <a:pt x="20115" y="11775"/>
                  <a:pt x="20582" y="11775"/>
                </a:cubicBezTo>
                <a:cubicBezTo>
                  <a:pt x="21082" y="11775"/>
                  <a:pt x="21449" y="11342"/>
                  <a:pt x="21449" y="10875"/>
                </a:cubicBezTo>
                <a:cubicBezTo>
                  <a:pt x="21382" y="10341"/>
                  <a:pt x="21016" y="9941"/>
                  <a:pt x="20515" y="9941"/>
                </a:cubicBezTo>
                <a:cubicBezTo>
                  <a:pt x="20048" y="9941"/>
                  <a:pt x="19715" y="10274"/>
                  <a:pt x="19648" y="10675"/>
                </a:cubicBezTo>
                <a:lnTo>
                  <a:pt x="16979" y="10675"/>
                </a:lnTo>
                <a:cubicBezTo>
                  <a:pt x="16979" y="10274"/>
                  <a:pt x="16879" y="9841"/>
                  <a:pt x="16813" y="9474"/>
                </a:cubicBezTo>
                <a:lnTo>
                  <a:pt x="17480" y="9340"/>
                </a:lnTo>
                <a:cubicBezTo>
                  <a:pt x="17480" y="9374"/>
                  <a:pt x="17513" y="9440"/>
                  <a:pt x="17546" y="9474"/>
                </a:cubicBezTo>
                <a:cubicBezTo>
                  <a:pt x="17730" y="9749"/>
                  <a:pt x="18040" y="9914"/>
                  <a:pt x="18357" y="9914"/>
                </a:cubicBezTo>
                <a:cubicBezTo>
                  <a:pt x="18500" y="9914"/>
                  <a:pt x="18645" y="9880"/>
                  <a:pt x="18781" y="9807"/>
                </a:cubicBezTo>
                <a:cubicBezTo>
                  <a:pt x="19181" y="9541"/>
                  <a:pt x="19348" y="9007"/>
                  <a:pt x="19114" y="8607"/>
                </a:cubicBezTo>
                <a:cubicBezTo>
                  <a:pt x="18935" y="8315"/>
                  <a:pt x="18635" y="8144"/>
                  <a:pt x="18327" y="8144"/>
                </a:cubicBezTo>
                <a:cubicBezTo>
                  <a:pt x="18176" y="8144"/>
                  <a:pt x="18022" y="8185"/>
                  <a:pt x="17880" y="8273"/>
                </a:cubicBezTo>
                <a:cubicBezTo>
                  <a:pt x="17613" y="8440"/>
                  <a:pt x="17446" y="8707"/>
                  <a:pt x="17446" y="9040"/>
                </a:cubicBezTo>
                <a:lnTo>
                  <a:pt x="16712" y="9174"/>
                </a:lnTo>
                <a:cubicBezTo>
                  <a:pt x="16612" y="8673"/>
                  <a:pt x="16379" y="8206"/>
                  <a:pt x="16145" y="7806"/>
                </a:cubicBezTo>
                <a:lnTo>
                  <a:pt x="18514" y="6438"/>
                </a:lnTo>
                <a:cubicBezTo>
                  <a:pt x="18701" y="6647"/>
                  <a:pt x="18954" y="6751"/>
                  <a:pt x="19207" y="6751"/>
                </a:cubicBezTo>
                <a:cubicBezTo>
                  <a:pt x="19359" y="6751"/>
                  <a:pt x="19510" y="6714"/>
                  <a:pt x="19648" y="6638"/>
                </a:cubicBezTo>
                <a:cubicBezTo>
                  <a:pt x="20048" y="6372"/>
                  <a:pt x="20215" y="5838"/>
                  <a:pt x="19981" y="5438"/>
                </a:cubicBezTo>
                <a:cubicBezTo>
                  <a:pt x="19825" y="5146"/>
                  <a:pt x="19517" y="4976"/>
                  <a:pt x="19211" y="4976"/>
                </a:cubicBezTo>
                <a:cubicBezTo>
                  <a:pt x="19062" y="4976"/>
                  <a:pt x="18912" y="5016"/>
                  <a:pt x="18781" y="5104"/>
                </a:cubicBezTo>
                <a:cubicBezTo>
                  <a:pt x="18414" y="5304"/>
                  <a:pt x="18214" y="5771"/>
                  <a:pt x="18414" y="6171"/>
                </a:cubicBezTo>
                <a:lnTo>
                  <a:pt x="16012" y="7539"/>
                </a:lnTo>
                <a:cubicBezTo>
                  <a:pt x="15912" y="7306"/>
                  <a:pt x="15745" y="7105"/>
                  <a:pt x="15578" y="6872"/>
                </a:cubicBezTo>
                <a:cubicBezTo>
                  <a:pt x="15478" y="6772"/>
                  <a:pt x="15345" y="6638"/>
                  <a:pt x="15278" y="6538"/>
                </a:cubicBezTo>
                <a:lnTo>
                  <a:pt x="15945" y="5938"/>
                </a:lnTo>
                <a:cubicBezTo>
                  <a:pt x="16120" y="6054"/>
                  <a:pt x="16317" y="6126"/>
                  <a:pt x="16517" y="6126"/>
                </a:cubicBezTo>
                <a:cubicBezTo>
                  <a:pt x="16661" y="6126"/>
                  <a:pt x="16806" y="6089"/>
                  <a:pt x="16946" y="6005"/>
                </a:cubicBezTo>
                <a:cubicBezTo>
                  <a:pt x="17346" y="5771"/>
                  <a:pt x="17513" y="5204"/>
                  <a:pt x="17280" y="4804"/>
                </a:cubicBezTo>
                <a:cubicBezTo>
                  <a:pt x="17100" y="4513"/>
                  <a:pt x="16801" y="4342"/>
                  <a:pt x="16502" y="4342"/>
                </a:cubicBezTo>
                <a:cubicBezTo>
                  <a:pt x="16356" y="4342"/>
                  <a:pt x="16210" y="4383"/>
                  <a:pt x="16079" y="4470"/>
                </a:cubicBezTo>
                <a:cubicBezTo>
                  <a:pt x="15645" y="4704"/>
                  <a:pt x="15478" y="5237"/>
                  <a:pt x="15745" y="5671"/>
                </a:cubicBezTo>
                <a:lnTo>
                  <a:pt x="15011" y="6305"/>
                </a:lnTo>
                <a:cubicBezTo>
                  <a:pt x="14678" y="5971"/>
                  <a:pt x="14311" y="5671"/>
                  <a:pt x="13910" y="5404"/>
                </a:cubicBezTo>
                <a:lnTo>
                  <a:pt x="15278" y="3036"/>
                </a:lnTo>
                <a:cubicBezTo>
                  <a:pt x="15384" y="3080"/>
                  <a:pt x="15494" y="3101"/>
                  <a:pt x="15603" y="3101"/>
                </a:cubicBezTo>
                <a:cubicBezTo>
                  <a:pt x="15906" y="3101"/>
                  <a:pt x="16198" y="2939"/>
                  <a:pt x="16346" y="2669"/>
                </a:cubicBezTo>
                <a:cubicBezTo>
                  <a:pt x="16612" y="2235"/>
                  <a:pt x="16446" y="1702"/>
                  <a:pt x="16012" y="1468"/>
                </a:cubicBezTo>
                <a:cubicBezTo>
                  <a:pt x="15880" y="1380"/>
                  <a:pt x="15735" y="1340"/>
                  <a:pt x="15589" y="1340"/>
                </a:cubicBezTo>
                <a:cubicBezTo>
                  <a:pt x="15290" y="1340"/>
                  <a:pt x="14990" y="1510"/>
                  <a:pt x="14811" y="1802"/>
                </a:cubicBezTo>
                <a:cubicBezTo>
                  <a:pt x="14611" y="2169"/>
                  <a:pt x="14678" y="2669"/>
                  <a:pt x="15011" y="2902"/>
                </a:cubicBezTo>
                <a:lnTo>
                  <a:pt x="13644" y="5304"/>
                </a:lnTo>
                <a:cubicBezTo>
                  <a:pt x="13277" y="5071"/>
                  <a:pt x="12910" y="4904"/>
                  <a:pt x="12476" y="4804"/>
                </a:cubicBezTo>
                <a:lnTo>
                  <a:pt x="12776" y="3536"/>
                </a:lnTo>
                <a:cubicBezTo>
                  <a:pt x="12910" y="3536"/>
                  <a:pt x="13077" y="3503"/>
                  <a:pt x="13177" y="3403"/>
                </a:cubicBezTo>
                <a:cubicBezTo>
                  <a:pt x="13610" y="3169"/>
                  <a:pt x="13777" y="2636"/>
                  <a:pt x="13510" y="2202"/>
                </a:cubicBezTo>
                <a:cubicBezTo>
                  <a:pt x="13349" y="1927"/>
                  <a:pt x="13047" y="1762"/>
                  <a:pt x="12732" y="1762"/>
                </a:cubicBezTo>
                <a:cubicBezTo>
                  <a:pt x="12590" y="1762"/>
                  <a:pt x="12445" y="1796"/>
                  <a:pt x="12309" y="1868"/>
                </a:cubicBezTo>
                <a:cubicBezTo>
                  <a:pt x="11909" y="2135"/>
                  <a:pt x="11742" y="2669"/>
                  <a:pt x="11976" y="3069"/>
                </a:cubicBezTo>
                <a:cubicBezTo>
                  <a:pt x="12109" y="3303"/>
                  <a:pt x="12276" y="3403"/>
                  <a:pt x="12476" y="3503"/>
                </a:cubicBezTo>
                <a:lnTo>
                  <a:pt x="12176" y="4704"/>
                </a:lnTo>
                <a:cubicBezTo>
                  <a:pt x="11742" y="4570"/>
                  <a:pt x="11275" y="4537"/>
                  <a:pt x="10808" y="4537"/>
                </a:cubicBezTo>
                <a:lnTo>
                  <a:pt x="10808" y="1735"/>
                </a:lnTo>
                <a:cubicBezTo>
                  <a:pt x="11242" y="1668"/>
                  <a:pt x="11575" y="1335"/>
                  <a:pt x="11575" y="868"/>
                </a:cubicBezTo>
                <a:cubicBezTo>
                  <a:pt x="11575" y="367"/>
                  <a:pt x="11142" y="0"/>
                  <a:pt x="10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356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  <p:bldP spid="8" grpId="0" build="p"/>
      <p:bldP spid="9" grpId="0"/>
      <p:bldP spid="10" grpId="0"/>
      <p:bldP spid="11" grpId="0"/>
      <p:bldP spid="12" grpId="0"/>
      <p:bldP spid="109" grpId="0" animBg="1"/>
      <p:bldP spid="110" grpId="0" animBg="1"/>
      <p:bldP spid="111" grpId="0" animBg="1"/>
      <p:bldP spid="1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24099D-F2B9-C499-E133-7C606BE50C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9499" y="662382"/>
            <a:ext cx="2301875" cy="933450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5400" dirty="0">
                <a:solidFill>
                  <a:srgbClr val="A0D1A6"/>
                </a:solidFill>
                <a:cs typeface="B Lotus" panose="00000400000000000000" pitchFamily="2" charset="-78"/>
              </a:rPr>
              <a:t>عنوان</a:t>
            </a:r>
            <a:endParaRPr lang="en-US" sz="5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608B2-1E2E-0922-6020-6106704E9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46498" y="2127059"/>
            <a:ext cx="922192" cy="331787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2400" dirty="0">
                <a:solidFill>
                  <a:srgbClr val="A0D1A6"/>
                </a:solidFill>
                <a:cs typeface="B Lotus" panose="00000400000000000000" pitchFamily="2" charset="-78"/>
              </a:rPr>
              <a:t>مرحله</a:t>
            </a:r>
            <a:endParaRPr lang="en-US" sz="2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91692-F3A6-5642-500E-D72D4E39AD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06197" y="2753110"/>
            <a:ext cx="491956" cy="725487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4400" dirty="0">
                <a:solidFill>
                  <a:srgbClr val="88916E"/>
                </a:solidFill>
                <a:cs typeface="B Lotus" panose="00000400000000000000" pitchFamily="2" charset="-78"/>
              </a:rPr>
              <a:t>4</a:t>
            </a:r>
            <a:endParaRPr lang="en-US" sz="4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E5C81F-4E8F-D28D-8A5E-ADA52D8ED0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59371" y="3772861"/>
            <a:ext cx="1153967" cy="331787"/>
          </a:xfrm>
        </p:spPr>
        <p:txBody>
          <a:bodyPr/>
          <a:lstStyle/>
          <a:p>
            <a:pPr marL="158750" indent="0" algn="ctr" rtl="1">
              <a:buNone/>
            </a:pPr>
            <a:r>
              <a:rPr lang="fa-IR" sz="2000" dirty="0">
                <a:solidFill>
                  <a:srgbClr val="A0D1A6"/>
                </a:solidFill>
                <a:cs typeface="B Lotus" panose="00000400000000000000" pitchFamily="2" charset="-78"/>
              </a:rPr>
              <a:t>توضیحات</a:t>
            </a:r>
            <a:endParaRPr lang="en-US" sz="2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94360F4-D5C4-DB28-D7DC-0287666A7DC5}"/>
              </a:ext>
            </a:extLst>
          </p:cNvPr>
          <p:cNvSpPr txBox="1">
            <a:spLocks/>
          </p:cNvSpPr>
          <p:nvPr/>
        </p:nvSpPr>
        <p:spPr>
          <a:xfrm>
            <a:off x="3417809" y="2121239"/>
            <a:ext cx="922192" cy="33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400" dirty="0">
                <a:solidFill>
                  <a:srgbClr val="A0D1A6"/>
                </a:solidFill>
                <a:cs typeface="B Lotus" panose="00000400000000000000" pitchFamily="2" charset="-78"/>
              </a:rPr>
              <a:t>مرحله</a:t>
            </a:r>
            <a:endParaRPr lang="en-US" sz="2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D882BC8-318D-1578-B4B0-4DB2D289B038}"/>
              </a:ext>
            </a:extLst>
          </p:cNvPr>
          <p:cNvSpPr txBox="1">
            <a:spLocks/>
          </p:cNvSpPr>
          <p:nvPr/>
        </p:nvSpPr>
        <p:spPr>
          <a:xfrm>
            <a:off x="3572931" y="2756093"/>
            <a:ext cx="491956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4400" dirty="0">
                <a:solidFill>
                  <a:srgbClr val="88916E"/>
                </a:solidFill>
                <a:cs typeface="B Lotus" panose="00000400000000000000" pitchFamily="2" charset="-78"/>
              </a:rPr>
              <a:t>3</a:t>
            </a:r>
            <a:endParaRPr lang="en-US" sz="4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ADF343E-FDD1-D282-98DD-F1E87B2CEC22}"/>
              </a:ext>
            </a:extLst>
          </p:cNvPr>
          <p:cNvSpPr txBox="1">
            <a:spLocks/>
          </p:cNvSpPr>
          <p:nvPr/>
        </p:nvSpPr>
        <p:spPr>
          <a:xfrm>
            <a:off x="3320325" y="3772860"/>
            <a:ext cx="1153967" cy="33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000" dirty="0">
                <a:solidFill>
                  <a:srgbClr val="A0D1A6"/>
                </a:solidFill>
                <a:cs typeface="B Lotus" panose="00000400000000000000" pitchFamily="2" charset="-78"/>
              </a:rPr>
              <a:t>توضیحات</a:t>
            </a:r>
            <a:endParaRPr lang="en-US" sz="2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B436673-5337-8ECD-3ED8-EF7379B43BDC}"/>
              </a:ext>
            </a:extLst>
          </p:cNvPr>
          <p:cNvSpPr txBox="1">
            <a:spLocks/>
          </p:cNvSpPr>
          <p:nvPr/>
        </p:nvSpPr>
        <p:spPr>
          <a:xfrm>
            <a:off x="4759182" y="2113565"/>
            <a:ext cx="922192" cy="33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400" dirty="0">
                <a:solidFill>
                  <a:srgbClr val="A0D1A6"/>
                </a:solidFill>
                <a:cs typeface="B Lotus" panose="00000400000000000000" pitchFamily="2" charset="-78"/>
              </a:rPr>
              <a:t>مرحله</a:t>
            </a:r>
            <a:endParaRPr lang="en-US" sz="2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ECBC42E-1C70-3553-C069-6EBB62E4FB53}"/>
              </a:ext>
            </a:extLst>
          </p:cNvPr>
          <p:cNvSpPr txBox="1">
            <a:spLocks/>
          </p:cNvSpPr>
          <p:nvPr/>
        </p:nvSpPr>
        <p:spPr>
          <a:xfrm>
            <a:off x="4911957" y="2753110"/>
            <a:ext cx="491956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>
              <a:buFont typeface="Proxima Nova"/>
              <a:buNone/>
            </a:pPr>
            <a:r>
              <a:rPr lang="fa-IR" sz="4400" dirty="0">
                <a:solidFill>
                  <a:srgbClr val="88916E"/>
                </a:solidFill>
                <a:cs typeface="B Lotus" panose="00000400000000000000" pitchFamily="2" charset="-78"/>
              </a:rPr>
              <a:t>2</a:t>
            </a:r>
            <a:endParaRPr lang="en-US" sz="4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3BBDD9D-0B9D-D5F6-9A76-DE789BCB228E}"/>
              </a:ext>
            </a:extLst>
          </p:cNvPr>
          <p:cNvSpPr txBox="1">
            <a:spLocks/>
          </p:cNvSpPr>
          <p:nvPr/>
        </p:nvSpPr>
        <p:spPr>
          <a:xfrm>
            <a:off x="4752702" y="3740651"/>
            <a:ext cx="1153967" cy="33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000" dirty="0">
                <a:solidFill>
                  <a:srgbClr val="A0D1A6"/>
                </a:solidFill>
                <a:cs typeface="B Lotus" panose="00000400000000000000" pitchFamily="2" charset="-78"/>
              </a:rPr>
              <a:t>توضیحات</a:t>
            </a:r>
            <a:endParaRPr lang="en-US" sz="2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DB2FC7D-9D0D-3B3F-D756-8337575C1283}"/>
              </a:ext>
            </a:extLst>
          </p:cNvPr>
          <p:cNvSpPr txBox="1">
            <a:spLocks/>
          </p:cNvSpPr>
          <p:nvPr/>
        </p:nvSpPr>
        <p:spPr>
          <a:xfrm>
            <a:off x="6055603" y="2127059"/>
            <a:ext cx="922192" cy="33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400" dirty="0">
                <a:solidFill>
                  <a:srgbClr val="A0D1A6"/>
                </a:solidFill>
                <a:cs typeface="B Lotus" panose="00000400000000000000" pitchFamily="2" charset="-78"/>
              </a:rPr>
              <a:t>مرحله</a:t>
            </a:r>
            <a:endParaRPr lang="en-US" sz="24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1C829A6-CEDD-F00B-B167-D05B0F321E09}"/>
              </a:ext>
            </a:extLst>
          </p:cNvPr>
          <p:cNvSpPr txBox="1">
            <a:spLocks/>
          </p:cNvSpPr>
          <p:nvPr/>
        </p:nvSpPr>
        <p:spPr>
          <a:xfrm>
            <a:off x="6271764" y="2753110"/>
            <a:ext cx="491956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4400" dirty="0">
                <a:solidFill>
                  <a:srgbClr val="88916E"/>
                </a:solidFill>
                <a:cs typeface="B Lotus" panose="00000400000000000000" pitchFamily="2" charset="-78"/>
              </a:rPr>
              <a:t>1</a:t>
            </a:r>
            <a:endParaRPr lang="en-US" sz="4400" dirty="0">
              <a:solidFill>
                <a:srgbClr val="88916E"/>
              </a:solidFill>
              <a:cs typeface="B Lotus" panose="00000400000000000000" pitchFamily="2" charset="-78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136791E-8816-AC33-8736-105C392FC1AB}"/>
              </a:ext>
            </a:extLst>
          </p:cNvPr>
          <p:cNvSpPr txBox="1">
            <a:spLocks/>
          </p:cNvSpPr>
          <p:nvPr/>
        </p:nvSpPr>
        <p:spPr>
          <a:xfrm>
            <a:off x="6055603" y="3740650"/>
            <a:ext cx="1153967" cy="33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8750" indent="0" algn="ctr" rtl="1">
              <a:buFont typeface="Proxima Nova"/>
              <a:buNone/>
            </a:pPr>
            <a:r>
              <a:rPr lang="fa-IR" sz="2000" dirty="0">
                <a:solidFill>
                  <a:srgbClr val="A0D1A6"/>
                </a:solidFill>
                <a:cs typeface="B Lotus" panose="00000400000000000000" pitchFamily="2" charset="-78"/>
              </a:rPr>
              <a:t>توضیحات</a:t>
            </a:r>
            <a:endParaRPr lang="en-US" sz="2000" dirty="0">
              <a:solidFill>
                <a:srgbClr val="A0D1A6"/>
              </a:solidFill>
              <a:cs typeface="B Lotus" panose="00000400000000000000" pitchFamily="2" charset="-78"/>
            </a:endParaRPr>
          </a:p>
        </p:txBody>
      </p:sp>
      <p:grpSp>
        <p:nvGrpSpPr>
          <p:cNvPr id="15" name="Google Shape;889;p37">
            <a:extLst>
              <a:ext uri="{FF2B5EF4-FFF2-40B4-BE49-F238E27FC236}">
                <a16:creationId xmlns:a16="http://schemas.microsoft.com/office/drawing/2014/main" id="{3EA1581F-3FBD-3E08-4B34-BE11358A0240}"/>
              </a:ext>
            </a:extLst>
          </p:cNvPr>
          <p:cNvGrpSpPr/>
          <p:nvPr/>
        </p:nvGrpSpPr>
        <p:grpSpPr>
          <a:xfrm>
            <a:off x="7702436" y="-316655"/>
            <a:ext cx="1774717" cy="1529634"/>
            <a:chOff x="3853450" y="1619550"/>
            <a:chExt cx="1330863" cy="1147075"/>
          </a:xfrm>
        </p:grpSpPr>
        <p:sp>
          <p:nvSpPr>
            <p:cNvPr id="16" name="Google Shape;890;p37">
              <a:extLst>
                <a:ext uri="{FF2B5EF4-FFF2-40B4-BE49-F238E27FC236}">
                  <a16:creationId xmlns:a16="http://schemas.microsoft.com/office/drawing/2014/main" id="{8E3E5721-AB70-DF5E-4C00-E6692DA21776}"/>
                </a:ext>
              </a:extLst>
            </p:cNvPr>
            <p:cNvSpPr/>
            <p:nvPr/>
          </p:nvSpPr>
          <p:spPr>
            <a:xfrm>
              <a:off x="5050863" y="2509213"/>
              <a:ext cx="133450" cy="104250"/>
            </a:xfrm>
            <a:custGeom>
              <a:avLst/>
              <a:gdLst/>
              <a:ahLst/>
              <a:cxnLst/>
              <a:rect l="l" t="t" r="r" b="b"/>
              <a:pathLst>
                <a:path w="5338" h="4170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1;p37">
              <a:extLst>
                <a:ext uri="{FF2B5EF4-FFF2-40B4-BE49-F238E27FC236}">
                  <a16:creationId xmlns:a16="http://schemas.microsoft.com/office/drawing/2014/main" id="{664ECAD9-A979-9224-A1A7-CDC300E9431C}"/>
                </a:ext>
              </a:extLst>
            </p:cNvPr>
            <p:cNvSpPr/>
            <p:nvPr/>
          </p:nvSpPr>
          <p:spPr>
            <a:xfrm>
              <a:off x="4679013" y="1656625"/>
              <a:ext cx="18375" cy="302750"/>
            </a:xfrm>
            <a:custGeom>
              <a:avLst/>
              <a:gdLst/>
              <a:ahLst/>
              <a:cxnLst/>
              <a:rect l="l" t="t" r="r" b="b"/>
              <a:pathLst>
                <a:path w="735" h="12110" fill="none" extrusionOk="0">
                  <a:moveTo>
                    <a:pt x="735" y="0"/>
                  </a:moveTo>
                  <a:lnTo>
                    <a:pt x="1" y="12109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2;p37">
              <a:extLst>
                <a:ext uri="{FF2B5EF4-FFF2-40B4-BE49-F238E27FC236}">
                  <a16:creationId xmlns:a16="http://schemas.microsoft.com/office/drawing/2014/main" id="{82533506-F551-4A72-C49D-5D95780ADFF1}"/>
                </a:ext>
              </a:extLst>
            </p:cNvPr>
            <p:cNvSpPr/>
            <p:nvPr/>
          </p:nvSpPr>
          <p:spPr>
            <a:xfrm>
              <a:off x="4618988" y="1619550"/>
              <a:ext cx="162625" cy="69875"/>
            </a:xfrm>
            <a:custGeom>
              <a:avLst/>
              <a:gdLst/>
              <a:ahLst/>
              <a:cxnLst/>
              <a:rect l="l" t="t" r="r" b="b"/>
              <a:pathLst>
                <a:path w="6505" h="2795" extrusionOk="0">
                  <a:moveTo>
                    <a:pt x="2206" y="1"/>
                  </a:moveTo>
                  <a:cubicBezTo>
                    <a:pt x="1081" y="1"/>
                    <a:pt x="232" y="306"/>
                    <a:pt x="134" y="850"/>
                  </a:cubicBezTo>
                  <a:cubicBezTo>
                    <a:pt x="0" y="1550"/>
                    <a:pt x="1301" y="2351"/>
                    <a:pt x="3036" y="2684"/>
                  </a:cubicBezTo>
                  <a:cubicBezTo>
                    <a:pt x="3461" y="2759"/>
                    <a:pt x="3874" y="2795"/>
                    <a:pt x="4256" y="2795"/>
                  </a:cubicBezTo>
                  <a:cubicBezTo>
                    <a:pt x="5402" y="2795"/>
                    <a:pt x="6271" y="2476"/>
                    <a:pt x="6371" y="1950"/>
                  </a:cubicBezTo>
                  <a:cubicBezTo>
                    <a:pt x="6505" y="1250"/>
                    <a:pt x="5204" y="449"/>
                    <a:pt x="3469" y="116"/>
                  </a:cubicBezTo>
                  <a:cubicBezTo>
                    <a:pt x="3028" y="38"/>
                    <a:pt x="2600" y="1"/>
                    <a:pt x="2206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3;p37">
              <a:extLst>
                <a:ext uri="{FF2B5EF4-FFF2-40B4-BE49-F238E27FC236}">
                  <a16:creationId xmlns:a16="http://schemas.microsoft.com/office/drawing/2014/main" id="{8B2A9DC4-9BDF-0C39-E587-519B425F1497}"/>
                </a:ext>
              </a:extLst>
            </p:cNvPr>
            <p:cNvSpPr/>
            <p:nvPr/>
          </p:nvSpPr>
          <p:spPr>
            <a:xfrm>
              <a:off x="4601463" y="1642450"/>
              <a:ext cx="181000" cy="55775"/>
            </a:xfrm>
            <a:custGeom>
              <a:avLst/>
              <a:gdLst/>
              <a:ahLst/>
              <a:cxnLst/>
              <a:rect l="l" t="t" r="r" b="b"/>
              <a:pathLst>
                <a:path w="7240" h="2231" extrusionOk="0">
                  <a:moveTo>
                    <a:pt x="67" y="0"/>
                  </a:moveTo>
                  <a:lnTo>
                    <a:pt x="67" y="100"/>
                  </a:lnTo>
                  <a:cubicBezTo>
                    <a:pt x="1" y="934"/>
                    <a:pt x="1602" y="1835"/>
                    <a:pt x="3603" y="2135"/>
                  </a:cubicBezTo>
                  <a:cubicBezTo>
                    <a:pt x="4034" y="2200"/>
                    <a:pt x="4444" y="2230"/>
                    <a:pt x="4824" y="2230"/>
                  </a:cubicBezTo>
                  <a:cubicBezTo>
                    <a:pt x="6209" y="2230"/>
                    <a:pt x="7187" y="1823"/>
                    <a:pt x="7239" y="1168"/>
                  </a:cubicBezTo>
                  <a:cubicBezTo>
                    <a:pt x="7239" y="834"/>
                    <a:pt x="6972" y="467"/>
                    <a:pt x="6505" y="167"/>
                  </a:cubicBezTo>
                  <a:cubicBezTo>
                    <a:pt x="6429" y="780"/>
                    <a:pt x="5473" y="1139"/>
                    <a:pt x="4176" y="1139"/>
                  </a:cubicBezTo>
                  <a:cubicBezTo>
                    <a:pt x="3778" y="1139"/>
                    <a:pt x="3349" y="1105"/>
                    <a:pt x="2903" y="1034"/>
                  </a:cubicBezTo>
                  <a:cubicBezTo>
                    <a:pt x="1735" y="868"/>
                    <a:pt x="734" y="467"/>
                    <a:pt x="67" y="0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94;p37">
              <a:extLst>
                <a:ext uri="{FF2B5EF4-FFF2-40B4-BE49-F238E27FC236}">
                  <a16:creationId xmlns:a16="http://schemas.microsoft.com/office/drawing/2014/main" id="{A962061C-0D23-4C63-AAEC-DDAAA8276DA1}"/>
                </a:ext>
              </a:extLst>
            </p:cNvPr>
            <p:cNvSpPr/>
            <p:nvPr/>
          </p:nvSpPr>
          <p:spPr>
            <a:xfrm>
              <a:off x="4163663" y="1850100"/>
              <a:ext cx="233525" cy="194325"/>
            </a:xfrm>
            <a:custGeom>
              <a:avLst/>
              <a:gdLst/>
              <a:ahLst/>
              <a:cxnLst/>
              <a:rect l="l" t="t" r="r" b="b"/>
              <a:pathLst>
                <a:path w="9341" h="7773" fill="none" extrusionOk="0">
                  <a:moveTo>
                    <a:pt x="0" y="0"/>
                  </a:moveTo>
                  <a:lnTo>
                    <a:pt x="9340" y="7773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95;p37">
              <a:extLst>
                <a:ext uri="{FF2B5EF4-FFF2-40B4-BE49-F238E27FC236}">
                  <a16:creationId xmlns:a16="http://schemas.microsoft.com/office/drawing/2014/main" id="{6E9A7C6A-C07B-3A81-F830-8AF6F3F6D189}"/>
                </a:ext>
              </a:extLst>
            </p:cNvPr>
            <p:cNvSpPr/>
            <p:nvPr/>
          </p:nvSpPr>
          <p:spPr>
            <a:xfrm>
              <a:off x="4092763" y="1787050"/>
              <a:ext cx="141800" cy="119100"/>
            </a:xfrm>
            <a:custGeom>
              <a:avLst/>
              <a:gdLst/>
              <a:ahLst/>
              <a:cxnLst/>
              <a:rect l="l" t="t" r="r" b="b"/>
              <a:pathLst>
                <a:path w="5672" h="4764" extrusionOk="0">
                  <a:moveTo>
                    <a:pt x="4588" y="0"/>
                  </a:moveTo>
                  <a:cubicBezTo>
                    <a:pt x="3871" y="0"/>
                    <a:pt x="2786" y="597"/>
                    <a:pt x="1802" y="1555"/>
                  </a:cubicBezTo>
                  <a:cubicBezTo>
                    <a:pt x="601" y="2789"/>
                    <a:pt x="1" y="4157"/>
                    <a:pt x="601" y="4624"/>
                  </a:cubicBezTo>
                  <a:cubicBezTo>
                    <a:pt x="725" y="4718"/>
                    <a:pt x="891" y="4764"/>
                    <a:pt x="1089" y="4764"/>
                  </a:cubicBezTo>
                  <a:cubicBezTo>
                    <a:pt x="1799" y="4764"/>
                    <a:pt x="2912" y="4181"/>
                    <a:pt x="3904" y="3190"/>
                  </a:cubicBezTo>
                  <a:cubicBezTo>
                    <a:pt x="5104" y="1989"/>
                    <a:pt x="5671" y="621"/>
                    <a:pt x="5104" y="154"/>
                  </a:cubicBezTo>
                  <a:cubicBezTo>
                    <a:pt x="4970" y="50"/>
                    <a:pt x="4794" y="0"/>
                    <a:pt x="4588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96;p37">
              <a:extLst>
                <a:ext uri="{FF2B5EF4-FFF2-40B4-BE49-F238E27FC236}">
                  <a16:creationId xmlns:a16="http://schemas.microsoft.com/office/drawing/2014/main" id="{8F2F06E6-A672-63B9-E922-E90BD6658D2B}"/>
                </a:ext>
              </a:extLst>
            </p:cNvPr>
            <p:cNvSpPr/>
            <p:nvPr/>
          </p:nvSpPr>
          <p:spPr>
            <a:xfrm>
              <a:off x="4096113" y="1787025"/>
              <a:ext cx="146775" cy="134675"/>
            </a:xfrm>
            <a:custGeom>
              <a:avLst/>
              <a:gdLst/>
              <a:ahLst/>
              <a:cxnLst/>
              <a:rect l="l" t="t" r="r" b="b"/>
              <a:pathLst>
                <a:path w="5871" h="5387" extrusionOk="0">
                  <a:moveTo>
                    <a:pt x="4670" y="0"/>
                  </a:moveTo>
                  <a:cubicBezTo>
                    <a:pt x="4464" y="0"/>
                    <a:pt x="4224" y="42"/>
                    <a:pt x="3970" y="122"/>
                  </a:cubicBezTo>
                  <a:cubicBezTo>
                    <a:pt x="4503" y="655"/>
                    <a:pt x="3870" y="2156"/>
                    <a:pt x="2502" y="3524"/>
                  </a:cubicBezTo>
                  <a:cubicBezTo>
                    <a:pt x="1668" y="4358"/>
                    <a:pt x="767" y="4958"/>
                    <a:pt x="0" y="5192"/>
                  </a:cubicBezTo>
                  <a:lnTo>
                    <a:pt x="34" y="5225"/>
                  </a:lnTo>
                  <a:cubicBezTo>
                    <a:pt x="179" y="5335"/>
                    <a:pt x="372" y="5387"/>
                    <a:pt x="601" y="5387"/>
                  </a:cubicBezTo>
                  <a:cubicBezTo>
                    <a:pt x="1418" y="5387"/>
                    <a:pt x="2682" y="4719"/>
                    <a:pt x="3803" y="3624"/>
                  </a:cubicBezTo>
                  <a:cubicBezTo>
                    <a:pt x="5271" y="2223"/>
                    <a:pt x="5871" y="655"/>
                    <a:pt x="5204" y="155"/>
                  </a:cubicBezTo>
                  <a:cubicBezTo>
                    <a:pt x="5082" y="50"/>
                    <a:pt x="4896" y="0"/>
                    <a:pt x="4670" y="0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97;p37">
              <a:extLst>
                <a:ext uri="{FF2B5EF4-FFF2-40B4-BE49-F238E27FC236}">
                  <a16:creationId xmlns:a16="http://schemas.microsoft.com/office/drawing/2014/main" id="{52F90DB4-DB4D-7823-1196-DB8710340AE9}"/>
                </a:ext>
              </a:extLst>
            </p:cNvPr>
            <p:cNvSpPr/>
            <p:nvPr/>
          </p:nvSpPr>
          <p:spPr>
            <a:xfrm>
              <a:off x="4423838" y="1694975"/>
              <a:ext cx="84250" cy="291900"/>
            </a:xfrm>
            <a:custGeom>
              <a:avLst/>
              <a:gdLst/>
              <a:ahLst/>
              <a:cxnLst/>
              <a:rect l="l" t="t" r="r" b="b"/>
              <a:pathLst>
                <a:path w="3370" h="11676" fill="none" extrusionOk="0">
                  <a:moveTo>
                    <a:pt x="1" y="1"/>
                  </a:moveTo>
                  <a:lnTo>
                    <a:pt x="3370" y="11676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98;p37">
              <a:extLst>
                <a:ext uri="{FF2B5EF4-FFF2-40B4-BE49-F238E27FC236}">
                  <a16:creationId xmlns:a16="http://schemas.microsoft.com/office/drawing/2014/main" id="{986F4BC2-C7A3-579B-8FC9-EE39463A01F0}"/>
                </a:ext>
              </a:extLst>
            </p:cNvPr>
            <p:cNvSpPr/>
            <p:nvPr/>
          </p:nvSpPr>
          <p:spPr>
            <a:xfrm>
              <a:off x="4342113" y="1657875"/>
              <a:ext cx="166800" cy="68900"/>
            </a:xfrm>
            <a:custGeom>
              <a:avLst/>
              <a:gdLst/>
              <a:ahLst/>
              <a:cxnLst/>
              <a:rect l="l" t="t" r="r" b="b"/>
              <a:pathLst>
                <a:path w="6672" h="2756" extrusionOk="0">
                  <a:moveTo>
                    <a:pt x="4269" y="1"/>
                  </a:moveTo>
                  <a:cubicBezTo>
                    <a:pt x="3859" y="1"/>
                    <a:pt x="3418" y="38"/>
                    <a:pt x="2969" y="117"/>
                  </a:cubicBezTo>
                  <a:cubicBezTo>
                    <a:pt x="1201" y="451"/>
                    <a:pt x="1" y="1218"/>
                    <a:pt x="201" y="1952"/>
                  </a:cubicBezTo>
                  <a:cubicBezTo>
                    <a:pt x="369" y="2458"/>
                    <a:pt x="1235" y="2755"/>
                    <a:pt x="2344" y="2755"/>
                  </a:cubicBezTo>
                  <a:cubicBezTo>
                    <a:pt x="2770" y="2755"/>
                    <a:pt x="3231" y="2712"/>
                    <a:pt x="3703" y="2619"/>
                  </a:cubicBezTo>
                  <a:cubicBezTo>
                    <a:pt x="5471" y="2286"/>
                    <a:pt x="6672" y="1485"/>
                    <a:pt x="6472" y="784"/>
                  </a:cubicBezTo>
                  <a:cubicBezTo>
                    <a:pt x="6324" y="293"/>
                    <a:pt x="5417" y="1"/>
                    <a:pt x="4269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99;p37">
              <a:extLst>
                <a:ext uri="{FF2B5EF4-FFF2-40B4-BE49-F238E27FC236}">
                  <a16:creationId xmlns:a16="http://schemas.microsoft.com/office/drawing/2014/main" id="{9DFB9DF6-7D6E-374D-0EB2-63F236E896BB}"/>
                </a:ext>
              </a:extLst>
            </p:cNvPr>
            <p:cNvSpPr/>
            <p:nvPr/>
          </p:nvSpPr>
          <p:spPr>
            <a:xfrm>
              <a:off x="4330438" y="1663300"/>
              <a:ext cx="185150" cy="75150"/>
            </a:xfrm>
            <a:custGeom>
              <a:avLst/>
              <a:gdLst/>
              <a:ahLst/>
              <a:cxnLst/>
              <a:rect l="l" t="t" r="r" b="b"/>
              <a:pathLst>
                <a:path w="7406" h="3006" extrusionOk="0">
                  <a:moveTo>
                    <a:pt x="6138" y="0"/>
                  </a:moveTo>
                  <a:lnTo>
                    <a:pt x="6138" y="0"/>
                  </a:lnTo>
                  <a:cubicBezTo>
                    <a:pt x="6305" y="801"/>
                    <a:pt x="4937" y="1668"/>
                    <a:pt x="3003" y="2069"/>
                  </a:cubicBezTo>
                  <a:cubicBezTo>
                    <a:pt x="2461" y="2161"/>
                    <a:pt x="1941" y="2211"/>
                    <a:pt x="1462" y="2211"/>
                  </a:cubicBezTo>
                  <a:cubicBezTo>
                    <a:pt x="909" y="2211"/>
                    <a:pt x="412" y="2145"/>
                    <a:pt x="1" y="2002"/>
                  </a:cubicBezTo>
                  <a:lnTo>
                    <a:pt x="1" y="2102"/>
                  </a:lnTo>
                  <a:cubicBezTo>
                    <a:pt x="191" y="2672"/>
                    <a:pt x="1159" y="3005"/>
                    <a:pt x="2400" y="3005"/>
                  </a:cubicBezTo>
                  <a:cubicBezTo>
                    <a:pt x="2901" y="3005"/>
                    <a:pt x="3447" y="2951"/>
                    <a:pt x="4003" y="2836"/>
                  </a:cubicBezTo>
                  <a:cubicBezTo>
                    <a:pt x="5971" y="2469"/>
                    <a:pt x="7406" y="1501"/>
                    <a:pt x="7139" y="734"/>
                  </a:cubicBezTo>
                  <a:cubicBezTo>
                    <a:pt x="7072" y="401"/>
                    <a:pt x="6672" y="134"/>
                    <a:pt x="6138" y="0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00;p37">
              <a:extLst>
                <a:ext uri="{FF2B5EF4-FFF2-40B4-BE49-F238E27FC236}">
                  <a16:creationId xmlns:a16="http://schemas.microsoft.com/office/drawing/2014/main" id="{97879CE1-6F3A-010C-814B-F0E50DC42557}"/>
                </a:ext>
              </a:extLst>
            </p:cNvPr>
            <p:cNvSpPr/>
            <p:nvPr/>
          </p:nvSpPr>
          <p:spPr>
            <a:xfrm>
              <a:off x="4806613" y="2018550"/>
              <a:ext cx="281050" cy="119275"/>
            </a:xfrm>
            <a:custGeom>
              <a:avLst/>
              <a:gdLst/>
              <a:ahLst/>
              <a:cxnLst/>
              <a:rect l="l" t="t" r="r" b="b"/>
              <a:pathLst>
                <a:path w="11242" h="4771" fill="none" extrusionOk="0">
                  <a:moveTo>
                    <a:pt x="11242" y="1"/>
                  </a:moveTo>
                  <a:lnTo>
                    <a:pt x="0" y="4771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01;p37">
              <a:extLst>
                <a:ext uri="{FF2B5EF4-FFF2-40B4-BE49-F238E27FC236}">
                  <a16:creationId xmlns:a16="http://schemas.microsoft.com/office/drawing/2014/main" id="{07111AE9-1637-993F-3110-D25AFC0C5014}"/>
                </a:ext>
              </a:extLst>
            </p:cNvPr>
            <p:cNvSpPr/>
            <p:nvPr/>
          </p:nvSpPr>
          <p:spPr>
            <a:xfrm>
              <a:off x="5046788" y="1943125"/>
              <a:ext cx="86750" cy="154200"/>
            </a:xfrm>
            <a:custGeom>
              <a:avLst/>
              <a:gdLst/>
              <a:ahLst/>
              <a:cxnLst/>
              <a:rect l="l" t="t" r="r" b="b"/>
              <a:pathLst>
                <a:path w="3470" h="6168" extrusionOk="0">
                  <a:moveTo>
                    <a:pt x="1027" y="1"/>
                  </a:moveTo>
                  <a:cubicBezTo>
                    <a:pt x="949" y="1"/>
                    <a:pt x="873" y="16"/>
                    <a:pt x="801" y="49"/>
                  </a:cubicBezTo>
                  <a:cubicBezTo>
                    <a:pt x="134" y="316"/>
                    <a:pt x="0" y="1950"/>
                    <a:pt x="534" y="3618"/>
                  </a:cubicBezTo>
                  <a:cubicBezTo>
                    <a:pt x="1010" y="5105"/>
                    <a:pt x="1831" y="6168"/>
                    <a:pt x="2476" y="6168"/>
                  </a:cubicBezTo>
                  <a:cubicBezTo>
                    <a:pt x="2554" y="6168"/>
                    <a:pt x="2630" y="6152"/>
                    <a:pt x="2702" y="6120"/>
                  </a:cubicBezTo>
                  <a:cubicBezTo>
                    <a:pt x="3369" y="5820"/>
                    <a:pt x="3469" y="4252"/>
                    <a:pt x="2969" y="2551"/>
                  </a:cubicBezTo>
                  <a:cubicBezTo>
                    <a:pt x="2493" y="1063"/>
                    <a:pt x="1673" y="1"/>
                    <a:pt x="1027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02;p37">
              <a:extLst>
                <a:ext uri="{FF2B5EF4-FFF2-40B4-BE49-F238E27FC236}">
                  <a16:creationId xmlns:a16="http://schemas.microsoft.com/office/drawing/2014/main" id="{AE501B69-09EF-6BA2-01C2-9AB3D4C13660}"/>
                </a:ext>
              </a:extLst>
            </p:cNvPr>
            <p:cNvSpPr/>
            <p:nvPr/>
          </p:nvSpPr>
          <p:spPr>
            <a:xfrm>
              <a:off x="5033438" y="1928475"/>
              <a:ext cx="91750" cy="175650"/>
            </a:xfrm>
            <a:custGeom>
              <a:avLst/>
              <a:gdLst/>
              <a:ahLst/>
              <a:cxnLst/>
              <a:rect l="l" t="t" r="r" b="b"/>
              <a:pathLst>
                <a:path w="3670" h="7026" extrusionOk="0">
                  <a:moveTo>
                    <a:pt x="968" y="1"/>
                  </a:moveTo>
                  <a:cubicBezTo>
                    <a:pt x="901" y="1"/>
                    <a:pt x="901" y="1"/>
                    <a:pt x="868" y="34"/>
                  </a:cubicBezTo>
                  <a:cubicBezTo>
                    <a:pt x="134" y="368"/>
                    <a:pt x="1" y="2203"/>
                    <a:pt x="568" y="4104"/>
                  </a:cubicBezTo>
                  <a:cubicBezTo>
                    <a:pt x="1104" y="5831"/>
                    <a:pt x="2091" y="7026"/>
                    <a:pt x="2819" y="7026"/>
                  </a:cubicBezTo>
                  <a:cubicBezTo>
                    <a:pt x="2907" y="7026"/>
                    <a:pt x="2991" y="7008"/>
                    <a:pt x="3069" y="6973"/>
                  </a:cubicBezTo>
                  <a:cubicBezTo>
                    <a:pt x="3370" y="6839"/>
                    <a:pt x="3570" y="6406"/>
                    <a:pt x="3670" y="5872"/>
                  </a:cubicBezTo>
                  <a:lnTo>
                    <a:pt x="3670" y="5872"/>
                  </a:lnTo>
                  <a:cubicBezTo>
                    <a:pt x="3601" y="5896"/>
                    <a:pt x="3531" y="5907"/>
                    <a:pt x="3458" y="5907"/>
                  </a:cubicBezTo>
                  <a:cubicBezTo>
                    <a:pt x="2722" y="5907"/>
                    <a:pt x="1818" y="4704"/>
                    <a:pt x="1302" y="3003"/>
                  </a:cubicBezTo>
                  <a:cubicBezTo>
                    <a:pt x="968" y="1869"/>
                    <a:pt x="835" y="802"/>
                    <a:pt x="968" y="1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03;p37">
              <a:extLst>
                <a:ext uri="{FF2B5EF4-FFF2-40B4-BE49-F238E27FC236}">
                  <a16:creationId xmlns:a16="http://schemas.microsoft.com/office/drawing/2014/main" id="{10011FC7-11D6-8746-ADE4-24F8CD124680}"/>
                </a:ext>
              </a:extLst>
            </p:cNvPr>
            <p:cNvSpPr/>
            <p:nvPr/>
          </p:nvSpPr>
          <p:spPr>
            <a:xfrm>
              <a:off x="4707363" y="1790900"/>
              <a:ext cx="223525" cy="206000"/>
            </a:xfrm>
            <a:custGeom>
              <a:avLst/>
              <a:gdLst/>
              <a:ahLst/>
              <a:cxnLst/>
              <a:rect l="l" t="t" r="r" b="b"/>
              <a:pathLst>
                <a:path w="8941" h="8240" fill="none" extrusionOk="0">
                  <a:moveTo>
                    <a:pt x="8941" y="0"/>
                  </a:moveTo>
                  <a:lnTo>
                    <a:pt x="1" y="8239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04;p37">
              <a:extLst>
                <a:ext uri="{FF2B5EF4-FFF2-40B4-BE49-F238E27FC236}">
                  <a16:creationId xmlns:a16="http://schemas.microsoft.com/office/drawing/2014/main" id="{F052317B-F7DE-61B6-98A5-0BE7DCCA77DB}"/>
                </a:ext>
              </a:extLst>
            </p:cNvPr>
            <p:cNvSpPr/>
            <p:nvPr/>
          </p:nvSpPr>
          <p:spPr>
            <a:xfrm>
              <a:off x="4872488" y="1724400"/>
              <a:ext cx="123450" cy="134650"/>
            </a:xfrm>
            <a:custGeom>
              <a:avLst/>
              <a:gdLst/>
              <a:ahLst/>
              <a:cxnLst/>
              <a:rect l="l" t="t" r="r" b="b"/>
              <a:pathLst>
                <a:path w="4938" h="5386" extrusionOk="0">
                  <a:moveTo>
                    <a:pt x="996" y="1"/>
                  </a:moveTo>
                  <a:cubicBezTo>
                    <a:pt x="827" y="1"/>
                    <a:pt x="681" y="52"/>
                    <a:pt x="568" y="158"/>
                  </a:cubicBezTo>
                  <a:cubicBezTo>
                    <a:pt x="1" y="659"/>
                    <a:pt x="434" y="2226"/>
                    <a:pt x="1502" y="3627"/>
                  </a:cubicBezTo>
                  <a:cubicBezTo>
                    <a:pt x="2367" y="4703"/>
                    <a:pt x="3315" y="5386"/>
                    <a:pt x="3956" y="5386"/>
                  </a:cubicBezTo>
                  <a:cubicBezTo>
                    <a:pt x="4131" y="5386"/>
                    <a:pt x="4283" y="5336"/>
                    <a:pt x="4404" y="5229"/>
                  </a:cubicBezTo>
                  <a:cubicBezTo>
                    <a:pt x="4938" y="4728"/>
                    <a:pt x="4504" y="3194"/>
                    <a:pt x="3436" y="1793"/>
                  </a:cubicBezTo>
                  <a:cubicBezTo>
                    <a:pt x="2570" y="690"/>
                    <a:pt x="1622" y="1"/>
                    <a:pt x="996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05;p37">
              <a:extLst>
                <a:ext uri="{FF2B5EF4-FFF2-40B4-BE49-F238E27FC236}">
                  <a16:creationId xmlns:a16="http://schemas.microsoft.com/office/drawing/2014/main" id="{9BD7895B-DDA1-C052-DEDF-25AB3184BEF0}"/>
                </a:ext>
              </a:extLst>
            </p:cNvPr>
            <p:cNvSpPr/>
            <p:nvPr/>
          </p:nvSpPr>
          <p:spPr>
            <a:xfrm>
              <a:off x="4858313" y="1715825"/>
              <a:ext cx="130125" cy="150425"/>
            </a:xfrm>
            <a:custGeom>
              <a:avLst/>
              <a:gdLst/>
              <a:ahLst/>
              <a:cxnLst/>
              <a:rect l="l" t="t" r="r" b="b"/>
              <a:pathLst>
                <a:path w="5205" h="6017" extrusionOk="0">
                  <a:moveTo>
                    <a:pt x="634" y="1"/>
                  </a:moveTo>
                  <a:lnTo>
                    <a:pt x="568" y="34"/>
                  </a:lnTo>
                  <a:cubicBezTo>
                    <a:pt x="1" y="635"/>
                    <a:pt x="501" y="2369"/>
                    <a:pt x="1668" y="3970"/>
                  </a:cubicBezTo>
                  <a:cubicBezTo>
                    <a:pt x="2614" y="5231"/>
                    <a:pt x="3725" y="6016"/>
                    <a:pt x="4431" y="6016"/>
                  </a:cubicBezTo>
                  <a:cubicBezTo>
                    <a:pt x="4622" y="6016"/>
                    <a:pt x="4784" y="5959"/>
                    <a:pt x="4904" y="5838"/>
                  </a:cubicBezTo>
                  <a:cubicBezTo>
                    <a:pt x="5171" y="5572"/>
                    <a:pt x="5204" y="5171"/>
                    <a:pt x="5138" y="4638"/>
                  </a:cubicBezTo>
                  <a:lnTo>
                    <a:pt x="5138" y="4638"/>
                  </a:lnTo>
                  <a:cubicBezTo>
                    <a:pt x="5020" y="4718"/>
                    <a:pt x="4874" y="4757"/>
                    <a:pt x="4708" y="4757"/>
                  </a:cubicBezTo>
                  <a:cubicBezTo>
                    <a:pt x="3980" y="4757"/>
                    <a:pt x="2852" y="4006"/>
                    <a:pt x="1902" y="2703"/>
                  </a:cubicBezTo>
                  <a:cubicBezTo>
                    <a:pt x="1201" y="1802"/>
                    <a:pt x="734" y="801"/>
                    <a:pt x="634" y="1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06;p37">
              <a:extLst>
                <a:ext uri="{FF2B5EF4-FFF2-40B4-BE49-F238E27FC236}">
                  <a16:creationId xmlns:a16="http://schemas.microsoft.com/office/drawing/2014/main" id="{702D52B7-3293-688A-6CC9-B96A47516207}"/>
                </a:ext>
              </a:extLst>
            </p:cNvPr>
            <p:cNvSpPr/>
            <p:nvPr/>
          </p:nvSpPr>
          <p:spPr>
            <a:xfrm>
              <a:off x="4279563" y="2349625"/>
              <a:ext cx="149300" cy="264375"/>
            </a:xfrm>
            <a:custGeom>
              <a:avLst/>
              <a:gdLst/>
              <a:ahLst/>
              <a:cxnLst/>
              <a:rect l="l" t="t" r="r" b="b"/>
              <a:pathLst>
                <a:path w="5972" h="10575" fill="none" extrusionOk="0">
                  <a:moveTo>
                    <a:pt x="1" y="10575"/>
                  </a:moveTo>
                  <a:lnTo>
                    <a:pt x="5972" y="0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07;p37">
              <a:extLst>
                <a:ext uri="{FF2B5EF4-FFF2-40B4-BE49-F238E27FC236}">
                  <a16:creationId xmlns:a16="http://schemas.microsoft.com/office/drawing/2014/main" id="{BD30712B-BDE6-0DA7-908C-DF3256134ACF}"/>
                </a:ext>
              </a:extLst>
            </p:cNvPr>
            <p:cNvSpPr/>
            <p:nvPr/>
          </p:nvSpPr>
          <p:spPr>
            <a:xfrm>
              <a:off x="4201188" y="2561475"/>
              <a:ext cx="148450" cy="106700"/>
            </a:xfrm>
            <a:custGeom>
              <a:avLst/>
              <a:gdLst/>
              <a:ahLst/>
              <a:cxnLst/>
              <a:rect l="l" t="t" r="r" b="b"/>
              <a:pathLst>
                <a:path w="5938" h="4268" extrusionOk="0">
                  <a:moveTo>
                    <a:pt x="1123" y="0"/>
                  </a:moveTo>
                  <a:cubicBezTo>
                    <a:pt x="776" y="0"/>
                    <a:pt x="519" y="108"/>
                    <a:pt x="400" y="333"/>
                  </a:cubicBezTo>
                  <a:cubicBezTo>
                    <a:pt x="0" y="933"/>
                    <a:pt x="934" y="2267"/>
                    <a:pt x="2402" y="3268"/>
                  </a:cubicBezTo>
                  <a:cubicBezTo>
                    <a:pt x="3305" y="3913"/>
                    <a:pt x="4237" y="4268"/>
                    <a:pt x="4874" y="4268"/>
                  </a:cubicBezTo>
                  <a:cubicBezTo>
                    <a:pt x="5224" y="4268"/>
                    <a:pt x="5486" y="4160"/>
                    <a:pt x="5604" y="3935"/>
                  </a:cubicBezTo>
                  <a:cubicBezTo>
                    <a:pt x="5938" y="3335"/>
                    <a:pt x="5070" y="2001"/>
                    <a:pt x="3603" y="1000"/>
                  </a:cubicBezTo>
                  <a:cubicBezTo>
                    <a:pt x="2678" y="354"/>
                    <a:pt x="1753" y="0"/>
                    <a:pt x="1123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08;p37">
              <a:extLst>
                <a:ext uri="{FF2B5EF4-FFF2-40B4-BE49-F238E27FC236}">
                  <a16:creationId xmlns:a16="http://schemas.microsoft.com/office/drawing/2014/main" id="{5E2C94DE-D11A-428A-5A46-DE0110A51CDC}"/>
                </a:ext>
              </a:extLst>
            </p:cNvPr>
            <p:cNvSpPr/>
            <p:nvPr/>
          </p:nvSpPr>
          <p:spPr>
            <a:xfrm>
              <a:off x="4205338" y="2553425"/>
              <a:ext cx="161825" cy="114775"/>
            </a:xfrm>
            <a:custGeom>
              <a:avLst/>
              <a:gdLst/>
              <a:ahLst/>
              <a:cxnLst/>
              <a:rect l="l" t="t" r="r" b="b"/>
              <a:pathLst>
                <a:path w="6473" h="4591" extrusionOk="0">
                  <a:moveTo>
                    <a:pt x="1016" y="1"/>
                  </a:moveTo>
                  <a:cubicBezTo>
                    <a:pt x="613" y="1"/>
                    <a:pt x="310" y="127"/>
                    <a:pt x="168" y="388"/>
                  </a:cubicBezTo>
                  <a:cubicBezTo>
                    <a:pt x="1" y="688"/>
                    <a:pt x="101" y="1155"/>
                    <a:pt x="335" y="1589"/>
                  </a:cubicBezTo>
                  <a:cubicBezTo>
                    <a:pt x="489" y="1390"/>
                    <a:pt x="768" y="1293"/>
                    <a:pt x="1129" y="1293"/>
                  </a:cubicBezTo>
                  <a:cubicBezTo>
                    <a:pt x="1859" y="1293"/>
                    <a:pt x="2922" y="1686"/>
                    <a:pt x="3970" y="2423"/>
                  </a:cubicBezTo>
                  <a:cubicBezTo>
                    <a:pt x="4938" y="3090"/>
                    <a:pt x="5672" y="3890"/>
                    <a:pt x="6072" y="4591"/>
                  </a:cubicBezTo>
                  <a:lnTo>
                    <a:pt x="6105" y="4557"/>
                  </a:lnTo>
                  <a:cubicBezTo>
                    <a:pt x="6472" y="3857"/>
                    <a:pt x="5472" y="2323"/>
                    <a:pt x="3837" y="1188"/>
                  </a:cubicBezTo>
                  <a:cubicBezTo>
                    <a:pt x="2805" y="415"/>
                    <a:pt x="1746" y="1"/>
                    <a:pt x="1016" y="1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09;p37">
              <a:extLst>
                <a:ext uri="{FF2B5EF4-FFF2-40B4-BE49-F238E27FC236}">
                  <a16:creationId xmlns:a16="http://schemas.microsoft.com/office/drawing/2014/main" id="{CFF7BC88-EF65-DF09-8A03-EAD08A151C9B}"/>
                </a:ext>
              </a:extLst>
            </p:cNvPr>
            <p:cNvSpPr/>
            <p:nvPr/>
          </p:nvSpPr>
          <p:spPr>
            <a:xfrm>
              <a:off x="4696538" y="2362975"/>
              <a:ext cx="168475" cy="252700"/>
            </a:xfrm>
            <a:custGeom>
              <a:avLst/>
              <a:gdLst/>
              <a:ahLst/>
              <a:cxnLst/>
              <a:rect l="l" t="t" r="r" b="b"/>
              <a:pathLst>
                <a:path w="6739" h="10108" fill="none" extrusionOk="0">
                  <a:moveTo>
                    <a:pt x="6738" y="10107"/>
                  </a:moveTo>
                  <a:lnTo>
                    <a:pt x="0" y="0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10;p37">
              <a:extLst>
                <a:ext uri="{FF2B5EF4-FFF2-40B4-BE49-F238E27FC236}">
                  <a16:creationId xmlns:a16="http://schemas.microsoft.com/office/drawing/2014/main" id="{4DFE03BA-D73C-DF81-EC10-D6BF05BA1953}"/>
                </a:ext>
              </a:extLst>
            </p:cNvPr>
            <p:cNvSpPr/>
            <p:nvPr/>
          </p:nvSpPr>
          <p:spPr>
            <a:xfrm>
              <a:off x="4784088" y="2572950"/>
              <a:ext cx="160975" cy="92500"/>
            </a:xfrm>
            <a:custGeom>
              <a:avLst/>
              <a:gdLst/>
              <a:ahLst/>
              <a:cxnLst/>
              <a:rect l="l" t="t" r="r" b="b"/>
              <a:pathLst>
                <a:path w="6439" h="3700" extrusionOk="0">
                  <a:moveTo>
                    <a:pt x="5033" y="1"/>
                  </a:moveTo>
                  <a:cubicBezTo>
                    <a:pt x="4337" y="1"/>
                    <a:pt x="3391" y="273"/>
                    <a:pt x="2469" y="774"/>
                  </a:cubicBezTo>
                  <a:cubicBezTo>
                    <a:pt x="935" y="1608"/>
                    <a:pt x="1" y="2776"/>
                    <a:pt x="434" y="3376"/>
                  </a:cubicBezTo>
                  <a:cubicBezTo>
                    <a:pt x="589" y="3595"/>
                    <a:pt x="922" y="3699"/>
                    <a:pt x="1361" y="3699"/>
                  </a:cubicBezTo>
                  <a:cubicBezTo>
                    <a:pt x="2060" y="3699"/>
                    <a:pt x="3028" y="3434"/>
                    <a:pt x="3970" y="2943"/>
                  </a:cubicBezTo>
                  <a:cubicBezTo>
                    <a:pt x="5505" y="2109"/>
                    <a:pt x="6439" y="941"/>
                    <a:pt x="6005" y="374"/>
                  </a:cubicBezTo>
                  <a:cubicBezTo>
                    <a:pt x="5845" y="121"/>
                    <a:pt x="5494" y="1"/>
                    <a:pt x="5033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11;p37">
              <a:extLst>
                <a:ext uri="{FF2B5EF4-FFF2-40B4-BE49-F238E27FC236}">
                  <a16:creationId xmlns:a16="http://schemas.microsoft.com/office/drawing/2014/main" id="{EFCC4344-4ECE-A4AD-236E-50D55EA9AB18}"/>
                </a:ext>
              </a:extLst>
            </p:cNvPr>
            <p:cNvSpPr/>
            <p:nvPr/>
          </p:nvSpPr>
          <p:spPr>
            <a:xfrm>
              <a:off x="4775763" y="2558575"/>
              <a:ext cx="173475" cy="105875"/>
            </a:xfrm>
            <a:custGeom>
              <a:avLst/>
              <a:gdLst/>
              <a:ahLst/>
              <a:cxnLst/>
              <a:rect l="l" t="t" r="r" b="b"/>
              <a:pathLst>
                <a:path w="6939" h="4235" extrusionOk="0">
                  <a:moveTo>
                    <a:pt x="5824" y="0"/>
                  </a:moveTo>
                  <a:cubicBezTo>
                    <a:pt x="5028" y="0"/>
                    <a:pt x="3919" y="310"/>
                    <a:pt x="2836" y="882"/>
                  </a:cubicBezTo>
                  <a:cubicBezTo>
                    <a:pt x="1034" y="1850"/>
                    <a:pt x="0" y="3151"/>
                    <a:pt x="501" y="3851"/>
                  </a:cubicBezTo>
                  <a:cubicBezTo>
                    <a:pt x="667" y="4101"/>
                    <a:pt x="994" y="4235"/>
                    <a:pt x="1407" y="4235"/>
                  </a:cubicBezTo>
                  <a:cubicBezTo>
                    <a:pt x="1491" y="4235"/>
                    <a:pt x="1578" y="4229"/>
                    <a:pt x="1668" y="4218"/>
                  </a:cubicBezTo>
                  <a:cubicBezTo>
                    <a:pt x="1301" y="3518"/>
                    <a:pt x="2335" y="2283"/>
                    <a:pt x="4036" y="1349"/>
                  </a:cubicBezTo>
                  <a:cubicBezTo>
                    <a:pt x="5104" y="816"/>
                    <a:pt x="6138" y="482"/>
                    <a:pt x="6939" y="482"/>
                  </a:cubicBezTo>
                  <a:cubicBezTo>
                    <a:pt x="6939" y="449"/>
                    <a:pt x="6939" y="449"/>
                    <a:pt x="6872" y="382"/>
                  </a:cubicBezTo>
                  <a:cubicBezTo>
                    <a:pt x="6704" y="124"/>
                    <a:pt x="6326" y="0"/>
                    <a:pt x="5824" y="0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12;p37">
              <a:extLst>
                <a:ext uri="{FF2B5EF4-FFF2-40B4-BE49-F238E27FC236}">
                  <a16:creationId xmlns:a16="http://schemas.microsoft.com/office/drawing/2014/main" id="{882A62FE-A683-CA11-D5BF-B8495631C942}"/>
                </a:ext>
              </a:extLst>
            </p:cNvPr>
            <p:cNvSpPr/>
            <p:nvPr/>
          </p:nvSpPr>
          <p:spPr>
            <a:xfrm>
              <a:off x="4550588" y="2426350"/>
              <a:ext cx="3375" cy="304400"/>
            </a:xfrm>
            <a:custGeom>
              <a:avLst/>
              <a:gdLst/>
              <a:ahLst/>
              <a:cxnLst/>
              <a:rect l="l" t="t" r="r" b="b"/>
              <a:pathLst>
                <a:path w="135" h="12176" fill="none" extrusionOk="0">
                  <a:moveTo>
                    <a:pt x="1" y="12176"/>
                  </a:moveTo>
                  <a:lnTo>
                    <a:pt x="134" y="0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13;p37">
              <a:extLst>
                <a:ext uri="{FF2B5EF4-FFF2-40B4-BE49-F238E27FC236}">
                  <a16:creationId xmlns:a16="http://schemas.microsoft.com/office/drawing/2014/main" id="{1DC5A9B3-5F3A-FBB7-802D-E218AE3DFEBF}"/>
                </a:ext>
              </a:extLst>
            </p:cNvPr>
            <p:cNvSpPr/>
            <p:nvPr/>
          </p:nvSpPr>
          <p:spPr>
            <a:xfrm>
              <a:off x="4469713" y="2699025"/>
              <a:ext cx="156800" cy="67600"/>
            </a:xfrm>
            <a:custGeom>
              <a:avLst/>
              <a:gdLst/>
              <a:ahLst/>
              <a:cxnLst/>
              <a:rect l="l" t="t" r="r" b="b"/>
              <a:pathLst>
                <a:path w="6272" h="2704" extrusionOk="0">
                  <a:moveTo>
                    <a:pt x="2420" y="0"/>
                  </a:moveTo>
                  <a:cubicBezTo>
                    <a:pt x="1042" y="0"/>
                    <a:pt x="0" y="431"/>
                    <a:pt x="0" y="1035"/>
                  </a:cubicBezTo>
                  <a:cubicBezTo>
                    <a:pt x="0" y="1769"/>
                    <a:pt x="1401" y="2503"/>
                    <a:pt x="3169" y="2670"/>
                  </a:cubicBezTo>
                  <a:cubicBezTo>
                    <a:pt x="3403" y="2693"/>
                    <a:pt x="3631" y="2703"/>
                    <a:pt x="3851" y="2703"/>
                  </a:cubicBezTo>
                  <a:cubicBezTo>
                    <a:pt x="5229" y="2703"/>
                    <a:pt x="6271" y="2273"/>
                    <a:pt x="6271" y="1669"/>
                  </a:cubicBezTo>
                  <a:cubicBezTo>
                    <a:pt x="6271" y="935"/>
                    <a:pt x="4870" y="201"/>
                    <a:pt x="3102" y="34"/>
                  </a:cubicBezTo>
                  <a:cubicBezTo>
                    <a:pt x="2868" y="11"/>
                    <a:pt x="2640" y="0"/>
                    <a:pt x="2420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14;p37">
              <a:extLst>
                <a:ext uri="{FF2B5EF4-FFF2-40B4-BE49-F238E27FC236}">
                  <a16:creationId xmlns:a16="http://schemas.microsoft.com/office/drawing/2014/main" id="{C6466C85-8D43-B53B-2ED4-0BBAA434225E}"/>
                </a:ext>
              </a:extLst>
            </p:cNvPr>
            <p:cNvSpPr/>
            <p:nvPr/>
          </p:nvSpPr>
          <p:spPr>
            <a:xfrm>
              <a:off x="4465538" y="2690425"/>
              <a:ext cx="180150" cy="54500"/>
            </a:xfrm>
            <a:custGeom>
              <a:avLst/>
              <a:gdLst/>
              <a:ahLst/>
              <a:cxnLst/>
              <a:rect l="l" t="t" r="r" b="b"/>
              <a:pathLst>
                <a:path w="7206" h="2180" extrusionOk="0">
                  <a:moveTo>
                    <a:pt x="2710" y="1"/>
                  </a:moveTo>
                  <a:cubicBezTo>
                    <a:pt x="1137" y="1"/>
                    <a:pt x="0" y="469"/>
                    <a:pt x="0" y="1179"/>
                  </a:cubicBezTo>
                  <a:cubicBezTo>
                    <a:pt x="0" y="1513"/>
                    <a:pt x="267" y="1846"/>
                    <a:pt x="734" y="2180"/>
                  </a:cubicBezTo>
                  <a:cubicBezTo>
                    <a:pt x="819" y="1504"/>
                    <a:pt x="1925" y="1066"/>
                    <a:pt x="3431" y="1066"/>
                  </a:cubicBezTo>
                  <a:cubicBezTo>
                    <a:pt x="3709" y="1066"/>
                    <a:pt x="4001" y="1081"/>
                    <a:pt x="4303" y="1112"/>
                  </a:cubicBezTo>
                  <a:cubicBezTo>
                    <a:pt x="5471" y="1246"/>
                    <a:pt x="6538" y="1579"/>
                    <a:pt x="7206" y="2013"/>
                  </a:cubicBezTo>
                  <a:lnTo>
                    <a:pt x="7206" y="1913"/>
                  </a:lnTo>
                  <a:cubicBezTo>
                    <a:pt x="7206" y="1079"/>
                    <a:pt x="5571" y="245"/>
                    <a:pt x="3570" y="45"/>
                  </a:cubicBezTo>
                  <a:cubicBezTo>
                    <a:pt x="3272" y="15"/>
                    <a:pt x="2984" y="1"/>
                    <a:pt x="2710" y="1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15;p37">
              <a:extLst>
                <a:ext uri="{FF2B5EF4-FFF2-40B4-BE49-F238E27FC236}">
                  <a16:creationId xmlns:a16="http://schemas.microsoft.com/office/drawing/2014/main" id="{64413620-2760-EA33-17CB-C4FA2B378CA2}"/>
                </a:ext>
              </a:extLst>
            </p:cNvPr>
            <p:cNvSpPr/>
            <p:nvPr/>
          </p:nvSpPr>
          <p:spPr>
            <a:xfrm>
              <a:off x="4058588" y="2132800"/>
              <a:ext cx="303575" cy="9200"/>
            </a:xfrm>
            <a:custGeom>
              <a:avLst/>
              <a:gdLst/>
              <a:ahLst/>
              <a:cxnLst/>
              <a:rect l="l" t="t" r="r" b="b"/>
              <a:pathLst>
                <a:path w="12143" h="368" fill="none" extrusionOk="0">
                  <a:moveTo>
                    <a:pt x="0" y="0"/>
                  </a:moveTo>
                  <a:lnTo>
                    <a:pt x="12142" y="367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16;p37">
              <a:extLst>
                <a:ext uri="{FF2B5EF4-FFF2-40B4-BE49-F238E27FC236}">
                  <a16:creationId xmlns:a16="http://schemas.microsoft.com/office/drawing/2014/main" id="{AE7C9515-8DEE-54BE-1ACD-47DB4568E190}"/>
                </a:ext>
              </a:extLst>
            </p:cNvPr>
            <p:cNvSpPr/>
            <p:nvPr/>
          </p:nvSpPr>
          <p:spPr>
            <a:xfrm>
              <a:off x="4017713" y="2051050"/>
              <a:ext cx="76750" cy="157675"/>
            </a:xfrm>
            <a:custGeom>
              <a:avLst/>
              <a:gdLst/>
              <a:ahLst/>
              <a:cxnLst/>
              <a:rect l="l" t="t" r="r" b="b"/>
              <a:pathLst>
                <a:path w="3070" h="6307" extrusionOk="0">
                  <a:moveTo>
                    <a:pt x="1911" y="1"/>
                  </a:moveTo>
                  <a:cubicBezTo>
                    <a:pt x="1217" y="1"/>
                    <a:pt x="432" y="1422"/>
                    <a:pt x="234" y="3137"/>
                  </a:cubicBezTo>
                  <a:cubicBezTo>
                    <a:pt x="1" y="4905"/>
                    <a:pt x="434" y="6273"/>
                    <a:pt x="1135" y="6306"/>
                  </a:cubicBezTo>
                  <a:cubicBezTo>
                    <a:pt x="1143" y="6306"/>
                    <a:pt x="1151" y="6307"/>
                    <a:pt x="1159" y="6307"/>
                  </a:cubicBezTo>
                  <a:cubicBezTo>
                    <a:pt x="1854" y="6307"/>
                    <a:pt x="2638" y="4918"/>
                    <a:pt x="2836" y="3170"/>
                  </a:cubicBezTo>
                  <a:cubicBezTo>
                    <a:pt x="3069" y="1436"/>
                    <a:pt x="2636" y="1"/>
                    <a:pt x="1935" y="1"/>
                  </a:cubicBezTo>
                  <a:cubicBezTo>
                    <a:pt x="1927" y="1"/>
                    <a:pt x="1919" y="1"/>
                    <a:pt x="1911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17;p37">
              <a:extLst>
                <a:ext uri="{FF2B5EF4-FFF2-40B4-BE49-F238E27FC236}">
                  <a16:creationId xmlns:a16="http://schemas.microsoft.com/office/drawing/2014/main" id="{D7CAE973-7797-1756-4ECD-83CB9742F9D6}"/>
                </a:ext>
              </a:extLst>
            </p:cNvPr>
            <p:cNvSpPr/>
            <p:nvPr/>
          </p:nvSpPr>
          <p:spPr>
            <a:xfrm>
              <a:off x="4046063" y="2046900"/>
              <a:ext cx="57575" cy="179325"/>
            </a:xfrm>
            <a:custGeom>
              <a:avLst/>
              <a:gdLst/>
              <a:ahLst/>
              <a:cxnLst/>
              <a:rect l="l" t="t" r="r" b="b"/>
              <a:pathLst>
                <a:path w="2303" h="7173" extrusionOk="0">
                  <a:moveTo>
                    <a:pt x="1001" y="1"/>
                  </a:moveTo>
                  <a:cubicBezTo>
                    <a:pt x="668" y="1"/>
                    <a:pt x="301" y="301"/>
                    <a:pt x="1" y="768"/>
                  </a:cubicBezTo>
                  <a:cubicBezTo>
                    <a:pt x="801" y="835"/>
                    <a:pt x="1202" y="2436"/>
                    <a:pt x="968" y="4337"/>
                  </a:cubicBezTo>
                  <a:cubicBezTo>
                    <a:pt x="801" y="5505"/>
                    <a:pt x="468" y="6539"/>
                    <a:pt x="1" y="7172"/>
                  </a:cubicBezTo>
                  <a:lnTo>
                    <a:pt x="101" y="7172"/>
                  </a:lnTo>
                  <a:cubicBezTo>
                    <a:pt x="935" y="7172"/>
                    <a:pt x="1802" y="5605"/>
                    <a:pt x="2036" y="3603"/>
                  </a:cubicBezTo>
                  <a:cubicBezTo>
                    <a:pt x="2302" y="1635"/>
                    <a:pt x="1835" y="1"/>
                    <a:pt x="1001" y="1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18;p37">
              <a:extLst>
                <a:ext uri="{FF2B5EF4-FFF2-40B4-BE49-F238E27FC236}">
                  <a16:creationId xmlns:a16="http://schemas.microsoft.com/office/drawing/2014/main" id="{EEB677B5-0317-9B2D-68B8-C3B7762CA3AB}"/>
                </a:ext>
              </a:extLst>
            </p:cNvPr>
            <p:cNvSpPr/>
            <p:nvPr/>
          </p:nvSpPr>
          <p:spPr>
            <a:xfrm>
              <a:off x="4090263" y="2296250"/>
              <a:ext cx="273550" cy="133450"/>
            </a:xfrm>
            <a:custGeom>
              <a:avLst/>
              <a:gdLst/>
              <a:ahLst/>
              <a:cxnLst/>
              <a:rect l="l" t="t" r="r" b="b"/>
              <a:pathLst>
                <a:path w="10942" h="5338" fill="none" extrusionOk="0">
                  <a:moveTo>
                    <a:pt x="1" y="5338"/>
                  </a:moveTo>
                  <a:lnTo>
                    <a:pt x="10942" y="0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19;p37">
              <a:extLst>
                <a:ext uri="{FF2B5EF4-FFF2-40B4-BE49-F238E27FC236}">
                  <a16:creationId xmlns:a16="http://schemas.microsoft.com/office/drawing/2014/main" id="{E5F2666F-5ED6-F3BC-5EEB-EB7308D585C3}"/>
                </a:ext>
              </a:extLst>
            </p:cNvPr>
            <p:cNvSpPr/>
            <p:nvPr/>
          </p:nvSpPr>
          <p:spPr>
            <a:xfrm>
              <a:off x="4041888" y="2352275"/>
              <a:ext cx="90100" cy="152300"/>
            </a:xfrm>
            <a:custGeom>
              <a:avLst/>
              <a:gdLst/>
              <a:ahLst/>
              <a:cxnLst/>
              <a:rect l="l" t="t" r="r" b="b"/>
              <a:pathLst>
                <a:path w="3604" h="6092" extrusionOk="0">
                  <a:moveTo>
                    <a:pt x="920" y="0"/>
                  </a:moveTo>
                  <a:cubicBezTo>
                    <a:pt x="831" y="0"/>
                    <a:pt x="746" y="20"/>
                    <a:pt x="668" y="61"/>
                  </a:cubicBezTo>
                  <a:cubicBezTo>
                    <a:pt x="34" y="395"/>
                    <a:pt x="1" y="1962"/>
                    <a:pt x="635" y="3630"/>
                  </a:cubicBezTo>
                  <a:cubicBezTo>
                    <a:pt x="1192" y="5067"/>
                    <a:pt x="2058" y="6092"/>
                    <a:pt x="2690" y="6092"/>
                  </a:cubicBezTo>
                  <a:cubicBezTo>
                    <a:pt x="2777" y="6092"/>
                    <a:pt x="2860" y="6072"/>
                    <a:pt x="2936" y="6032"/>
                  </a:cubicBezTo>
                  <a:cubicBezTo>
                    <a:pt x="3537" y="5698"/>
                    <a:pt x="3604" y="4097"/>
                    <a:pt x="2970" y="2429"/>
                  </a:cubicBezTo>
                  <a:cubicBezTo>
                    <a:pt x="2414" y="997"/>
                    <a:pt x="1551" y="0"/>
                    <a:pt x="920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0;p37">
              <a:extLst>
                <a:ext uri="{FF2B5EF4-FFF2-40B4-BE49-F238E27FC236}">
                  <a16:creationId xmlns:a16="http://schemas.microsoft.com/office/drawing/2014/main" id="{D105D916-E020-257C-76EC-C9E2B3174E45}"/>
                </a:ext>
              </a:extLst>
            </p:cNvPr>
            <p:cNvSpPr/>
            <p:nvPr/>
          </p:nvSpPr>
          <p:spPr>
            <a:xfrm>
              <a:off x="4049413" y="2345475"/>
              <a:ext cx="95925" cy="172625"/>
            </a:xfrm>
            <a:custGeom>
              <a:avLst/>
              <a:gdLst/>
              <a:ahLst/>
              <a:cxnLst/>
              <a:rect l="l" t="t" r="r" b="b"/>
              <a:pathLst>
                <a:path w="3837" h="6905" extrusionOk="0">
                  <a:moveTo>
                    <a:pt x="807" y="0"/>
                  </a:moveTo>
                  <a:cubicBezTo>
                    <a:pt x="710" y="0"/>
                    <a:pt x="619" y="22"/>
                    <a:pt x="534" y="66"/>
                  </a:cubicBezTo>
                  <a:cubicBezTo>
                    <a:pt x="234" y="233"/>
                    <a:pt x="34" y="633"/>
                    <a:pt x="0" y="1200"/>
                  </a:cubicBezTo>
                  <a:cubicBezTo>
                    <a:pt x="74" y="1170"/>
                    <a:pt x="152" y="1155"/>
                    <a:pt x="233" y="1155"/>
                  </a:cubicBezTo>
                  <a:cubicBezTo>
                    <a:pt x="952" y="1155"/>
                    <a:pt x="1905" y="2320"/>
                    <a:pt x="2535" y="3969"/>
                  </a:cubicBezTo>
                  <a:cubicBezTo>
                    <a:pt x="2969" y="5036"/>
                    <a:pt x="3136" y="6137"/>
                    <a:pt x="3002" y="6904"/>
                  </a:cubicBezTo>
                  <a:cubicBezTo>
                    <a:pt x="3036" y="6904"/>
                    <a:pt x="3036" y="6904"/>
                    <a:pt x="3069" y="6871"/>
                  </a:cubicBezTo>
                  <a:cubicBezTo>
                    <a:pt x="3836" y="6504"/>
                    <a:pt x="3836" y="4670"/>
                    <a:pt x="3169" y="2802"/>
                  </a:cubicBezTo>
                  <a:cubicBezTo>
                    <a:pt x="2495" y="1130"/>
                    <a:pt x="1511" y="0"/>
                    <a:pt x="807" y="0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1;p37">
              <a:extLst>
                <a:ext uri="{FF2B5EF4-FFF2-40B4-BE49-F238E27FC236}">
                  <a16:creationId xmlns:a16="http://schemas.microsoft.com/office/drawing/2014/main" id="{201AA874-4AA7-CDFA-7E26-C777FF8F5CBB}"/>
                </a:ext>
              </a:extLst>
            </p:cNvPr>
            <p:cNvSpPr/>
            <p:nvPr/>
          </p:nvSpPr>
          <p:spPr>
            <a:xfrm>
              <a:off x="4780763" y="2250375"/>
              <a:ext cx="282725" cy="112600"/>
            </a:xfrm>
            <a:custGeom>
              <a:avLst/>
              <a:gdLst/>
              <a:ahLst/>
              <a:cxnLst/>
              <a:rect l="l" t="t" r="r" b="b"/>
              <a:pathLst>
                <a:path w="11309" h="4504" fill="none" extrusionOk="0">
                  <a:moveTo>
                    <a:pt x="11308" y="4504"/>
                  </a:moveTo>
                  <a:lnTo>
                    <a:pt x="0" y="1"/>
                  </a:lnTo>
                </a:path>
              </a:pathLst>
            </a:custGeom>
            <a:noFill/>
            <a:ln w="30025" cap="rnd" cmpd="sng">
              <a:solidFill>
                <a:srgbClr val="8386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2;p37">
              <a:extLst>
                <a:ext uri="{FF2B5EF4-FFF2-40B4-BE49-F238E27FC236}">
                  <a16:creationId xmlns:a16="http://schemas.microsoft.com/office/drawing/2014/main" id="{F1345029-138F-FE64-76E2-1D272AE7AB4D}"/>
                </a:ext>
              </a:extLst>
            </p:cNvPr>
            <p:cNvSpPr/>
            <p:nvPr/>
          </p:nvSpPr>
          <p:spPr>
            <a:xfrm>
              <a:off x="5011763" y="2294375"/>
              <a:ext cx="105925" cy="143650"/>
            </a:xfrm>
            <a:custGeom>
              <a:avLst/>
              <a:gdLst/>
              <a:ahLst/>
              <a:cxnLst/>
              <a:rect l="l" t="t" r="r" b="b"/>
              <a:pathLst>
                <a:path w="4237" h="5746" extrusionOk="0">
                  <a:moveTo>
                    <a:pt x="3342" y="0"/>
                  </a:moveTo>
                  <a:cubicBezTo>
                    <a:pt x="2659" y="0"/>
                    <a:pt x="1647" y="979"/>
                    <a:pt x="901" y="2410"/>
                  </a:cubicBezTo>
                  <a:cubicBezTo>
                    <a:pt x="67" y="4012"/>
                    <a:pt x="0" y="5446"/>
                    <a:pt x="667" y="5713"/>
                  </a:cubicBezTo>
                  <a:cubicBezTo>
                    <a:pt x="731" y="5735"/>
                    <a:pt x="799" y="5746"/>
                    <a:pt x="871" y="5746"/>
                  </a:cubicBezTo>
                  <a:cubicBezTo>
                    <a:pt x="1558" y="5746"/>
                    <a:pt x="2611" y="4764"/>
                    <a:pt x="3336" y="3344"/>
                  </a:cubicBezTo>
                  <a:cubicBezTo>
                    <a:pt x="4170" y="1743"/>
                    <a:pt x="4237" y="276"/>
                    <a:pt x="3570" y="42"/>
                  </a:cubicBezTo>
                  <a:cubicBezTo>
                    <a:pt x="3499" y="14"/>
                    <a:pt x="3423" y="0"/>
                    <a:pt x="3342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3;p37">
              <a:extLst>
                <a:ext uri="{FF2B5EF4-FFF2-40B4-BE49-F238E27FC236}">
                  <a16:creationId xmlns:a16="http://schemas.microsoft.com/office/drawing/2014/main" id="{7F07FEF1-D3B1-E2D8-323A-4843B16A409C}"/>
                </a:ext>
              </a:extLst>
            </p:cNvPr>
            <p:cNvSpPr/>
            <p:nvPr/>
          </p:nvSpPr>
          <p:spPr>
            <a:xfrm>
              <a:off x="5001763" y="2277575"/>
              <a:ext cx="105925" cy="162575"/>
            </a:xfrm>
            <a:custGeom>
              <a:avLst/>
              <a:gdLst/>
              <a:ahLst/>
              <a:cxnLst/>
              <a:rect l="l" t="t" r="r" b="b"/>
              <a:pathLst>
                <a:path w="4237" h="6503" extrusionOk="0">
                  <a:moveTo>
                    <a:pt x="3872" y="1"/>
                  </a:moveTo>
                  <a:cubicBezTo>
                    <a:pt x="3065" y="1"/>
                    <a:pt x="1909" y="1134"/>
                    <a:pt x="1101" y="2749"/>
                  </a:cubicBezTo>
                  <a:cubicBezTo>
                    <a:pt x="133" y="4517"/>
                    <a:pt x="0" y="6185"/>
                    <a:pt x="801" y="6452"/>
                  </a:cubicBezTo>
                  <a:cubicBezTo>
                    <a:pt x="887" y="6486"/>
                    <a:pt x="980" y="6503"/>
                    <a:pt x="1077" y="6503"/>
                  </a:cubicBezTo>
                  <a:cubicBezTo>
                    <a:pt x="1358" y="6503"/>
                    <a:pt x="1680" y="6365"/>
                    <a:pt x="2001" y="6118"/>
                  </a:cubicBezTo>
                  <a:cubicBezTo>
                    <a:pt x="1301" y="5751"/>
                    <a:pt x="1434" y="4117"/>
                    <a:pt x="2335" y="2415"/>
                  </a:cubicBezTo>
                  <a:cubicBezTo>
                    <a:pt x="2902" y="1381"/>
                    <a:pt x="3603" y="547"/>
                    <a:pt x="4236" y="80"/>
                  </a:cubicBezTo>
                  <a:cubicBezTo>
                    <a:pt x="4170" y="80"/>
                    <a:pt x="4170" y="47"/>
                    <a:pt x="4136" y="47"/>
                  </a:cubicBezTo>
                  <a:cubicBezTo>
                    <a:pt x="4054" y="16"/>
                    <a:pt x="3965" y="1"/>
                    <a:pt x="3872" y="1"/>
                  </a:cubicBezTo>
                  <a:close/>
                </a:path>
              </a:pathLst>
            </a:custGeom>
            <a:solidFill>
              <a:srgbClr val="ADAF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24;p37">
              <a:extLst>
                <a:ext uri="{FF2B5EF4-FFF2-40B4-BE49-F238E27FC236}">
                  <a16:creationId xmlns:a16="http://schemas.microsoft.com/office/drawing/2014/main" id="{C16B4F19-1FEC-0823-9F67-047BCEECB73B}"/>
                </a:ext>
              </a:extLst>
            </p:cNvPr>
            <p:cNvSpPr/>
            <p:nvPr/>
          </p:nvSpPr>
          <p:spPr>
            <a:xfrm>
              <a:off x="4169488" y="1819900"/>
              <a:ext cx="853975" cy="750900"/>
            </a:xfrm>
            <a:custGeom>
              <a:avLst/>
              <a:gdLst/>
              <a:ahLst/>
              <a:cxnLst/>
              <a:rect l="l" t="t" r="r" b="b"/>
              <a:pathLst>
                <a:path w="34159" h="30036" extrusionOk="0">
                  <a:moveTo>
                    <a:pt x="17058" y="0"/>
                  </a:moveTo>
                  <a:cubicBezTo>
                    <a:pt x="15037" y="0"/>
                    <a:pt x="12981" y="410"/>
                    <a:pt x="11008" y="1275"/>
                  </a:cubicBezTo>
                  <a:cubicBezTo>
                    <a:pt x="3436" y="4611"/>
                    <a:pt x="1" y="13484"/>
                    <a:pt x="3336" y="21056"/>
                  </a:cubicBezTo>
                  <a:cubicBezTo>
                    <a:pt x="5807" y="26690"/>
                    <a:pt x="11317" y="30036"/>
                    <a:pt x="17086" y="30036"/>
                  </a:cubicBezTo>
                  <a:cubicBezTo>
                    <a:pt x="19104" y="30036"/>
                    <a:pt x="21154" y="29626"/>
                    <a:pt x="23117" y="28761"/>
                  </a:cubicBezTo>
                  <a:cubicBezTo>
                    <a:pt x="30723" y="25392"/>
                    <a:pt x="34158" y="16553"/>
                    <a:pt x="30789" y="8947"/>
                  </a:cubicBezTo>
                  <a:cubicBezTo>
                    <a:pt x="28319" y="3339"/>
                    <a:pt x="22830" y="0"/>
                    <a:pt x="17058" y="0"/>
                  </a:cubicBezTo>
                  <a:close/>
                </a:path>
              </a:pathLst>
            </a:custGeom>
            <a:solidFill>
              <a:srgbClr val="989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25;p37">
              <a:extLst>
                <a:ext uri="{FF2B5EF4-FFF2-40B4-BE49-F238E27FC236}">
                  <a16:creationId xmlns:a16="http://schemas.microsoft.com/office/drawing/2014/main" id="{C27427AC-1D01-5D56-86E2-99624044F31B}"/>
                </a:ext>
              </a:extLst>
            </p:cNvPr>
            <p:cNvSpPr/>
            <p:nvPr/>
          </p:nvSpPr>
          <p:spPr>
            <a:xfrm>
              <a:off x="4342647" y="1891906"/>
              <a:ext cx="627711" cy="661200"/>
            </a:xfrm>
            <a:custGeom>
              <a:avLst/>
              <a:gdLst/>
              <a:ahLst/>
              <a:cxnLst/>
              <a:rect l="l" t="t" r="r" b="b"/>
              <a:pathLst>
                <a:path w="29322" h="30890" extrusionOk="0">
                  <a:moveTo>
                    <a:pt x="20448" y="1"/>
                  </a:moveTo>
                  <a:lnTo>
                    <a:pt x="20448" y="1"/>
                  </a:lnTo>
                  <a:cubicBezTo>
                    <a:pt x="24251" y="3036"/>
                    <a:pt x="26653" y="7539"/>
                    <a:pt x="26653" y="12610"/>
                  </a:cubicBezTo>
                  <a:cubicBezTo>
                    <a:pt x="26653" y="21783"/>
                    <a:pt x="18680" y="29155"/>
                    <a:pt x="8907" y="29155"/>
                  </a:cubicBezTo>
                  <a:cubicBezTo>
                    <a:pt x="5638" y="29155"/>
                    <a:pt x="2636" y="28354"/>
                    <a:pt x="0" y="26953"/>
                  </a:cubicBezTo>
                  <a:lnTo>
                    <a:pt x="0" y="26953"/>
                  </a:lnTo>
                  <a:cubicBezTo>
                    <a:pt x="3103" y="29388"/>
                    <a:pt x="7139" y="30889"/>
                    <a:pt x="11575" y="30889"/>
                  </a:cubicBezTo>
                  <a:cubicBezTo>
                    <a:pt x="21349" y="30889"/>
                    <a:pt x="29321" y="23484"/>
                    <a:pt x="29321" y="14344"/>
                  </a:cubicBezTo>
                  <a:cubicBezTo>
                    <a:pt x="29321" y="8207"/>
                    <a:pt x="25752" y="2869"/>
                    <a:pt x="20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6;p37">
              <a:extLst>
                <a:ext uri="{FF2B5EF4-FFF2-40B4-BE49-F238E27FC236}">
                  <a16:creationId xmlns:a16="http://schemas.microsoft.com/office/drawing/2014/main" id="{6A16ACD7-1D0F-04DA-C6A1-7B275D02CBBB}"/>
                </a:ext>
              </a:extLst>
            </p:cNvPr>
            <p:cNvSpPr/>
            <p:nvPr/>
          </p:nvSpPr>
          <p:spPr>
            <a:xfrm>
              <a:off x="4741563" y="2032175"/>
              <a:ext cx="120950" cy="112875"/>
            </a:xfrm>
            <a:custGeom>
              <a:avLst/>
              <a:gdLst/>
              <a:ahLst/>
              <a:cxnLst/>
              <a:rect l="l" t="t" r="r" b="b"/>
              <a:pathLst>
                <a:path w="4838" h="4515" extrusionOk="0">
                  <a:moveTo>
                    <a:pt x="3008" y="1"/>
                  </a:moveTo>
                  <a:cubicBezTo>
                    <a:pt x="2331" y="1"/>
                    <a:pt x="1577" y="362"/>
                    <a:pt x="1001" y="1023"/>
                  </a:cubicBezTo>
                  <a:cubicBezTo>
                    <a:pt x="67" y="2057"/>
                    <a:pt x="1" y="3492"/>
                    <a:pt x="801" y="4159"/>
                  </a:cubicBezTo>
                  <a:cubicBezTo>
                    <a:pt x="1078" y="4399"/>
                    <a:pt x="1428" y="4514"/>
                    <a:pt x="1807" y="4514"/>
                  </a:cubicBezTo>
                  <a:cubicBezTo>
                    <a:pt x="2478" y="4514"/>
                    <a:pt x="3239" y="4153"/>
                    <a:pt x="3837" y="3492"/>
                  </a:cubicBezTo>
                  <a:cubicBezTo>
                    <a:pt x="4704" y="2424"/>
                    <a:pt x="4837" y="1057"/>
                    <a:pt x="4037" y="356"/>
                  </a:cubicBezTo>
                  <a:cubicBezTo>
                    <a:pt x="3748" y="116"/>
                    <a:pt x="3390" y="1"/>
                    <a:pt x="3008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27;p37">
              <a:extLst>
                <a:ext uri="{FF2B5EF4-FFF2-40B4-BE49-F238E27FC236}">
                  <a16:creationId xmlns:a16="http://schemas.microsoft.com/office/drawing/2014/main" id="{D5486C8D-B000-2DB8-A530-E58B1EC517B7}"/>
                </a:ext>
              </a:extLst>
            </p:cNvPr>
            <p:cNvSpPr/>
            <p:nvPr/>
          </p:nvSpPr>
          <p:spPr>
            <a:xfrm>
              <a:off x="4714038" y="2187125"/>
              <a:ext cx="114275" cy="120625"/>
            </a:xfrm>
            <a:custGeom>
              <a:avLst/>
              <a:gdLst/>
              <a:ahLst/>
              <a:cxnLst/>
              <a:rect l="l" t="t" r="r" b="b"/>
              <a:pathLst>
                <a:path w="4571" h="4825" extrusionOk="0">
                  <a:moveTo>
                    <a:pt x="2665" y="0"/>
                  </a:moveTo>
                  <a:cubicBezTo>
                    <a:pt x="1846" y="0"/>
                    <a:pt x="994" y="651"/>
                    <a:pt x="568" y="1664"/>
                  </a:cubicBezTo>
                  <a:cubicBezTo>
                    <a:pt x="1" y="2964"/>
                    <a:pt x="334" y="4299"/>
                    <a:pt x="1302" y="4699"/>
                  </a:cubicBezTo>
                  <a:cubicBezTo>
                    <a:pt x="1492" y="4784"/>
                    <a:pt x="1691" y="4825"/>
                    <a:pt x="1893" y="4825"/>
                  </a:cubicBezTo>
                  <a:cubicBezTo>
                    <a:pt x="2716" y="4825"/>
                    <a:pt x="3575" y="4156"/>
                    <a:pt x="4004" y="3165"/>
                  </a:cubicBezTo>
                  <a:cubicBezTo>
                    <a:pt x="4571" y="1864"/>
                    <a:pt x="4237" y="529"/>
                    <a:pt x="3270" y="129"/>
                  </a:cubicBezTo>
                  <a:cubicBezTo>
                    <a:pt x="3075" y="42"/>
                    <a:pt x="2871" y="0"/>
                    <a:pt x="2665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28;p37">
              <a:extLst>
                <a:ext uri="{FF2B5EF4-FFF2-40B4-BE49-F238E27FC236}">
                  <a16:creationId xmlns:a16="http://schemas.microsoft.com/office/drawing/2014/main" id="{68330EEB-4EBC-680C-599C-E96F1D562221}"/>
                </a:ext>
              </a:extLst>
            </p:cNvPr>
            <p:cNvSpPr/>
            <p:nvPr/>
          </p:nvSpPr>
          <p:spPr>
            <a:xfrm>
              <a:off x="4662338" y="2130300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02" y="0"/>
                  </a:moveTo>
                  <a:cubicBezTo>
                    <a:pt x="601" y="0"/>
                    <a:pt x="1" y="634"/>
                    <a:pt x="1" y="1435"/>
                  </a:cubicBezTo>
                  <a:cubicBezTo>
                    <a:pt x="1" y="2235"/>
                    <a:pt x="601" y="2836"/>
                    <a:pt x="1402" y="2836"/>
                  </a:cubicBezTo>
                  <a:cubicBezTo>
                    <a:pt x="2202" y="2836"/>
                    <a:pt x="2836" y="2235"/>
                    <a:pt x="2836" y="1435"/>
                  </a:cubicBezTo>
                  <a:cubicBezTo>
                    <a:pt x="2836" y="634"/>
                    <a:pt x="2202" y="0"/>
                    <a:pt x="1402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29;p37">
              <a:extLst>
                <a:ext uri="{FF2B5EF4-FFF2-40B4-BE49-F238E27FC236}">
                  <a16:creationId xmlns:a16="http://schemas.microsoft.com/office/drawing/2014/main" id="{B5F2107D-5447-A46E-8212-9475D2221106}"/>
                </a:ext>
              </a:extLst>
            </p:cNvPr>
            <p:cNvSpPr/>
            <p:nvPr/>
          </p:nvSpPr>
          <p:spPr>
            <a:xfrm>
              <a:off x="4833288" y="2142800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02" y="1"/>
                  </a:moveTo>
                  <a:cubicBezTo>
                    <a:pt x="635" y="1"/>
                    <a:pt x="1" y="635"/>
                    <a:pt x="1" y="1435"/>
                  </a:cubicBezTo>
                  <a:cubicBezTo>
                    <a:pt x="1" y="2236"/>
                    <a:pt x="635" y="2836"/>
                    <a:pt x="1402" y="2836"/>
                  </a:cubicBezTo>
                  <a:cubicBezTo>
                    <a:pt x="2202" y="2836"/>
                    <a:pt x="2836" y="2236"/>
                    <a:pt x="2836" y="1435"/>
                  </a:cubicBezTo>
                  <a:cubicBezTo>
                    <a:pt x="2836" y="635"/>
                    <a:pt x="2202" y="1"/>
                    <a:pt x="1402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30;p37">
              <a:extLst>
                <a:ext uri="{FF2B5EF4-FFF2-40B4-BE49-F238E27FC236}">
                  <a16:creationId xmlns:a16="http://schemas.microsoft.com/office/drawing/2014/main" id="{E033911B-BF32-BD0F-1345-8FC49F7A7201}"/>
                </a:ext>
              </a:extLst>
            </p:cNvPr>
            <p:cNvSpPr/>
            <p:nvPr/>
          </p:nvSpPr>
          <p:spPr>
            <a:xfrm>
              <a:off x="4753238" y="1906800"/>
              <a:ext cx="95925" cy="95925"/>
            </a:xfrm>
            <a:custGeom>
              <a:avLst/>
              <a:gdLst/>
              <a:ahLst/>
              <a:cxnLst/>
              <a:rect l="l" t="t" r="r" b="b"/>
              <a:pathLst>
                <a:path w="3837" h="3837" extrusionOk="0">
                  <a:moveTo>
                    <a:pt x="1902" y="1"/>
                  </a:moveTo>
                  <a:cubicBezTo>
                    <a:pt x="868" y="1"/>
                    <a:pt x="1" y="835"/>
                    <a:pt x="1" y="1902"/>
                  </a:cubicBezTo>
                  <a:cubicBezTo>
                    <a:pt x="1" y="2936"/>
                    <a:pt x="868" y="3837"/>
                    <a:pt x="1902" y="3837"/>
                  </a:cubicBezTo>
                  <a:cubicBezTo>
                    <a:pt x="2936" y="3837"/>
                    <a:pt x="3837" y="3003"/>
                    <a:pt x="3837" y="1902"/>
                  </a:cubicBezTo>
                  <a:cubicBezTo>
                    <a:pt x="3837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31;p37">
              <a:extLst>
                <a:ext uri="{FF2B5EF4-FFF2-40B4-BE49-F238E27FC236}">
                  <a16:creationId xmlns:a16="http://schemas.microsoft.com/office/drawing/2014/main" id="{0B52B2EC-5A0D-239D-EBE9-7E8BFBA40616}"/>
                </a:ext>
              </a:extLst>
            </p:cNvPr>
            <p:cNvSpPr/>
            <p:nvPr/>
          </p:nvSpPr>
          <p:spPr>
            <a:xfrm>
              <a:off x="4626488" y="1979550"/>
              <a:ext cx="114275" cy="120625"/>
            </a:xfrm>
            <a:custGeom>
              <a:avLst/>
              <a:gdLst/>
              <a:ahLst/>
              <a:cxnLst/>
              <a:rect l="l" t="t" r="r" b="b"/>
              <a:pathLst>
                <a:path w="4571" h="4825" extrusionOk="0">
                  <a:moveTo>
                    <a:pt x="2678" y="1"/>
                  </a:moveTo>
                  <a:cubicBezTo>
                    <a:pt x="1855" y="1"/>
                    <a:pt x="996" y="669"/>
                    <a:pt x="567" y="1661"/>
                  </a:cubicBezTo>
                  <a:cubicBezTo>
                    <a:pt x="0" y="2962"/>
                    <a:pt x="334" y="4296"/>
                    <a:pt x="1301" y="4696"/>
                  </a:cubicBezTo>
                  <a:cubicBezTo>
                    <a:pt x="1496" y="4783"/>
                    <a:pt x="1700" y="4825"/>
                    <a:pt x="1906" y="4825"/>
                  </a:cubicBezTo>
                  <a:cubicBezTo>
                    <a:pt x="2725" y="4825"/>
                    <a:pt x="3577" y="4174"/>
                    <a:pt x="4003" y="3162"/>
                  </a:cubicBezTo>
                  <a:cubicBezTo>
                    <a:pt x="4570" y="1927"/>
                    <a:pt x="4170" y="526"/>
                    <a:pt x="3269" y="126"/>
                  </a:cubicBezTo>
                  <a:cubicBezTo>
                    <a:pt x="3079" y="41"/>
                    <a:pt x="2880" y="1"/>
                    <a:pt x="2678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32;p37">
              <a:extLst>
                <a:ext uri="{FF2B5EF4-FFF2-40B4-BE49-F238E27FC236}">
                  <a16:creationId xmlns:a16="http://schemas.microsoft.com/office/drawing/2014/main" id="{496B0300-3AA7-8631-345F-BBF5BAD66C95}"/>
                </a:ext>
              </a:extLst>
            </p:cNvPr>
            <p:cNvSpPr/>
            <p:nvPr/>
          </p:nvSpPr>
          <p:spPr>
            <a:xfrm>
              <a:off x="4573113" y="1924325"/>
              <a:ext cx="71750" cy="70900"/>
            </a:xfrm>
            <a:custGeom>
              <a:avLst/>
              <a:gdLst/>
              <a:ahLst/>
              <a:cxnLst/>
              <a:rect l="l" t="t" r="r" b="b"/>
              <a:pathLst>
                <a:path w="2870" h="2836" extrusionOk="0">
                  <a:moveTo>
                    <a:pt x="1435" y="0"/>
                  </a:moveTo>
                  <a:cubicBezTo>
                    <a:pt x="634" y="0"/>
                    <a:pt x="0" y="634"/>
                    <a:pt x="0" y="1401"/>
                  </a:cubicBezTo>
                  <a:cubicBezTo>
                    <a:pt x="0" y="2202"/>
                    <a:pt x="634" y="2836"/>
                    <a:pt x="1435" y="2836"/>
                  </a:cubicBezTo>
                  <a:cubicBezTo>
                    <a:pt x="2235" y="2836"/>
                    <a:pt x="2869" y="2202"/>
                    <a:pt x="2869" y="1401"/>
                  </a:cubicBezTo>
                  <a:cubicBezTo>
                    <a:pt x="2869" y="634"/>
                    <a:pt x="2235" y="0"/>
                    <a:pt x="1435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33;p37">
              <a:extLst>
                <a:ext uri="{FF2B5EF4-FFF2-40B4-BE49-F238E27FC236}">
                  <a16:creationId xmlns:a16="http://schemas.microsoft.com/office/drawing/2014/main" id="{448C153F-962D-89CB-599F-0494523F822B}"/>
                </a:ext>
              </a:extLst>
            </p:cNvPr>
            <p:cNvSpPr/>
            <p:nvPr/>
          </p:nvSpPr>
          <p:spPr>
            <a:xfrm>
              <a:off x="4656513" y="1863450"/>
              <a:ext cx="71725" cy="70900"/>
            </a:xfrm>
            <a:custGeom>
              <a:avLst/>
              <a:gdLst/>
              <a:ahLst/>
              <a:cxnLst/>
              <a:rect l="l" t="t" r="r" b="b"/>
              <a:pathLst>
                <a:path w="2869" h="2836" extrusionOk="0">
                  <a:moveTo>
                    <a:pt x="1435" y="0"/>
                  </a:moveTo>
                  <a:cubicBezTo>
                    <a:pt x="634" y="0"/>
                    <a:pt x="0" y="634"/>
                    <a:pt x="0" y="1434"/>
                  </a:cubicBezTo>
                  <a:cubicBezTo>
                    <a:pt x="0" y="2235"/>
                    <a:pt x="634" y="2835"/>
                    <a:pt x="1435" y="2835"/>
                  </a:cubicBezTo>
                  <a:cubicBezTo>
                    <a:pt x="2235" y="2835"/>
                    <a:pt x="2869" y="2235"/>
                    <a:pt x="2869" y="1434"/>
                  </a:cubicBezTo>
                  <a:cubicBezTo>
                    <a:pt x="2869" y="634"/>
                    <a:pt x="2235" y="0"/>
                    <a:pt x="1435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34;p37">
              <a:extLst>
                <a:ext uri="{FF2B5EF4-FFF2-40B4-BE49-F238E27FC236}">
                  <a16:creationId xmlns:a16="http://schemas.microsoft.com/office/drawing/2014/main" id="{E004385B-5BED-2440-4965-554FAD9DBDD5}"/>
                </a:ext>
              </a:extLst>
            </p:cNvPr>
            <p:cNvSpPr/>
            <p:nvPr/>
          </p:nvSpPr>
          <p:spPr>
            <a:xfrm>
              <a:off x="4441363" y="2175625"/>
              <a:ext cx="120925" cy="112850"/>
            </a:xfrm>
            <a:custGeom>
              <a:avLst/>
              <a:gdLst/>
              <a:ahLst/>
              <a:cxnLst/>
              <a:rect l="l" t="t" r="r" b="b"/>
              <a:pathLst>
                <a:path w="4837" h="4514" extrusionOk="0">
                  <a:moveTo>
                    <a:pt x="3008" y="0"/>
                  </a:moveTo>
                  <a:cubicBezTo>
                    <a:pt x="2330" y="0"/>
                    <a:pt x="1577" y="361"/>
                    <a:pt x="1001" y="1023"/>
                  </a:cubicBezTo>
                  <a:cubicBezTo>
                    <a:pt x="67" y="2090"/>
                    <a:pt x="0" y="3491"/>
                    <a:pt x="801" y="4158"/>
                  </a:cubicBezTo>
                  <a:cubicBezTo>
                    <a:pt x="1077" y="4399"/>
                    <a:pt x="1427" y="4514"/>
                    <a:pt x="1806" y="4514"/>
                  </a:cubicBezTo>
                  <a:cubicBezTo>
                    <a:pt x="2478" y="4514"/>
                    <a:pt x="3239" y="4152"/>
                    <a:pt x="3836" y="3491"/>
                  </a:cubicBezTo>
                  <a:cubicBezTo>
                    <a:pt x="4737" y="2457"/>
                    <a:pt x="4837" y="1023"/>
                    <a:pt x="4036" y="356"/>
                  </a:cubicBezTo>
                  <a:cubicBezTo>
                    <a:pt x="3748" y="115"/>
                    <a:pt x="3390" y="0"/>
                    <a:pt x="3008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35;p37">
              <a:extLst>
                <a:ext uri="{FF2B5EF4-FFF2-40B4-BE49-F238E27FC236}">
                  <a16:creationId xmlns:a16="http://schemas.microsoft.com/office/drawing/2014/main" id="{F93D9663-204B-B66E-CB5A-5A173B5F9CF9}"/>
                </a:ext>
              </a:extLst>
            </p:cNvPr>
            <p:cNvSpPr/>
            <p:nvPr/>
          </p:nvSpPr>
          <p:spPr>
            <a:xfrm>
              <a:off x="4415488" y="2329650"/>
              <a:ext cx="113450" cy="120775"/>
            </a:xfrm>
            <a:custGeom>
              <a:avLst/>
              <a:gdLst/>
              <a:ahLst/>
              <a:cxnLst/>
              <a:rect l="l" t="t" r="r" b="b"/>
              <a:pathLst>
                <a:path w="4538" h="4831" extrusionOk="0">
                  <a:moveTo>
                    <a:pt x="2617" y="0"/>
                  </a:moveTo>
                  <a:cubicBezTo>
                    <a:pt x="1803" y="0"/>
                    <a:pt x="958" y="634"/>
                    <a:pt x="535" y="1667"/>
                  </a:cubicBezTo>
                  <a:cubicBezTo>
                    <a:pt x="1" y="2968"/>
                    <a:pt x="335" y="4302"/>
                    <a:pt x="1269" y="4702"/>
                  </a:cubicBezTo>
                  <a:cubicBezTo>
                    <a:pt x="1463" y="4789"/>
                    <a:pt x="1667" y="4831"/>
                    <a:pt x="1874" y="4831"/>
                  </a:cubicBezTo>
                  <a:cubicBezTo>
                    <a:pt x="2694" y="4831"/>
                    <a:pt x="3551" y="4180"/>
                    <a:pt x="4004" y="3168"/>
                  </a:cubicBezTo>
                  <a:cubicBezTo>
                    <a:pt x="4538" y="1933"/>
                    <a:pt x="4171" y="532"/>
                    <a:pt x="3237" y="132"/>
                  </a:cubicBezTo>
                  <a:cubicBezTo>
                    <a:pt x="3037" y="43"/>
                    <a:pt x="2828" y="0"/>
                    <a:pt x="2617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36;p37">
              <a:extLst>
                <a:ext uri="{FF2B5EF4-FFF2-40B4-BE49-F238E27FC236}">
                  <a16:creationId xmlns:a16="http://schemas.microsoft.com/office/drawing/2014/main" id="{3EBFBF4B-2506-B012-09AD-795C3BFF2272}"/>
                </a:ext>
              </a:extLst>
            </p:cNvPr>
            <p:cNvSpPr/>
            <p:nvPr/>
          </p:nvSpPr>
          <p:spPr>
            <a:xfrm>
              <a:off x="4362138" y="2266225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01" y="1"/>
                  </a:moveTo>
                  <a:cubicBezTo>
                    <a:pt x="634" y="1"/>
                    <a:pt x="0" y="634"/>
                    <a:pt x="0" y="1402"/>
                  </a:cubicBezTo>
                  <a:cubicBezTo>
                    <a:pt x="0" y="2202"/>
                    <a:pt x="634" y="2836"/>
                    <a:pt x="1401" y="2836"/>
                  </a:cubicBezTo>
                  <a:cubicBezTo>
                    <a:pt x="2202" y="2836"/>
                    <a:pt x="2835" y="2202"/>
                    <a:pt x="2835" y="1402"/>
                  </a:cubicBezTo>
                  <a:cubicBezTo>
                    <a:pt x="2835" y="668"/>
                    <a:pt x="2202" y="34"/>
                    <a:pt x="1401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37;p37">
              <a:extLst>
                <a:ext uri="{FF2B5EF4-FFF2-40B4-BE49-F238E27FC236}">
                  <a16:creationId xmlns:a16="http://schemas.microsoft.com/office/drawing/2014/main" id="{2CAED043-CFBD-9B22-4956-077DEE837E68}"/>
                </a:ext>
              </a:extLst>
            </p:cNvPr>
            <p:cNvSpPr/>
            <p:nvPr/>
          </p:nvSpPr>
          <p:spPr>
            <a:xfrm>
              <a:off x="4533913" y="2287075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35" y="1"/>
                  </a:moveTo>
                  <a:cubicBezTo>
                    <a:pt x="634" y="1"/>
                    <a:pt x="1" y="634"/>
                    <a:pt x="1" y="1402"/>
                  </a:cubicBezTo>
                  <a:cubicBezTo>
                    <a:pt x="1" y="2202"/>
                    <a:pt x="634" y="2836"/>
                    <a:pt x="1435" y="2836"/>
                  </a:cubicBezTo>
                  <a:cubicBezTo>
                    <a:pt x="2202" y="2836"/>
                    <a:pt x="2836" y="2202"/>
                    <a:pt x="2836" y="1402"/>
                  </a:cubicBezTo>
                  <a:cubicBezTo>
                    <a:pt x="2836" y="634"/>
                    <a:pt x="2202" y="1"/>
                    <a:pt x="143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38;p37">
              <a:extLst>
                <a:ext uri="{FF2B5EF4-FFF2-40B4-BE49-F238E27FC236}">
                  <a16:creationId xmlns:a16="http://schemas.microsoft.com/office/drawing/2014/main" id="{D120FE03-CFD9-B8F8-2535-ECB0C6AD86DE}"/>
                </a:ext>
              </a:extLst>
            </p:cNvPr>
            <p:cNvSpPr/>
            <p:nvPr/>
          </p:nvSpPr>
          <p:spPr>
            <a:xfrm>
              <a:off x="4333763" y="2116150"/>
              <a:ext cx="113450" cy="120725"/>
            </a:xfrm>
            <a:custGeom>
              <a:avLst/>
              <a:gdLst/>
              <a:ahLst/>
              <a:cxnLst/>
              <a:rect l="l" t="t" r="r" b="b"/>
              <a:pathLst>
                <a:path w="4538" h="4829" extrusionOk="0">
                  <a:moveTo>
                    <a:pt x="2650" y="1"/>
                  </a:moveTo>
                  <a:cubicBezTo>
                    <a:pt x="1835" y="1"/>
                    <a:pt x="985" y="634"/>
                    <a:pt x="535" y="1667"/>
                  </a:cubicBezTo>
                  <a:cubicBezTo>
                    <a:pt x="1" y="2968"/>
                    <a:pt x="335" y="4302"/>
                    <a:pt x="1302" y="4703"/>
                  </a:cubicBezTo>
                  <a:cubicBezTo>
                    <a:pt x="1492" y="4788"/>
                    <a:pt x="1692" y="4828"/>
                    <a:pt x="1893" y="4828"/>
                  </a:cubicBezTo>
                  <a:cubicBezTo>
                    <a:pt x="2716" y="4828"/>
                    <a:pt x="3575" y="4160"/>
                    <a:pt x="4004" y="3168"/>
                  </a:cubicBezTo>
                  <a:cubicBezTo>
                    <a:pt x="4538" y="1867"/>
                    <a:pt x="4204" y="533"/>
                    <a:pt x="3270" y="133"/>
                  </a:cubicBezTo>
                  <a:cubicBezTo>
                    <a:pt x="3071" y="43"/>
                    <a:pt x="2862" y="1"/>
                    <a:pt x="2650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39;p37">
              <a:extLst>
                <a:ext uri="{FF2B5EF4-FFF2-40B4-BE49-F238E27FC236}">
                  <a16:creationId xmlns:a16="http://schemas.microsoft.com/office/drawing/2014/main" id="{295884BE-DBBF-5DFD-6123-F46A99F4B49F}"/>
                </a:ext>
              </a:extLst>
            </p:cNvPr>
            <p:cNvSpPr/>
            <p:nvPr/>
          </p:nvSpPr>
          <p:spPr>
            <a:xfrm>
              <a:off x="4274563" y="2067750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02" y="1"/>
                  </a:moveTo>
                  <a:cubicBezTo>
                    <a:pt x="601" y="1"/>
                    <a:pt x="1" y="634"/>
                    <a:pt x="1" y="1435"/>
                  </a:cubicBezTo>
                  <a:cubicBezTo>
                    <a:pt x="1" y="2236"/>
                    <a:pt x="601" y="2836"/>
                    <a:pt x="1402" y="2836"/>
                  </a:cubicBezTo>
                  <a:cubicBezTo>
                    <a:pt x="2202" y="2836"/>
                    <a:pt x="2836" y="2236"/>
                    <a:pt x="2836" y="1435"/>
                  </a:cubicBezTo>
                  <a:cubicBezTo>
                    <a:pt x="2836" y="634"/>
                    <a:pt x="2202" y="1"/>
                    <a:pt x="1402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40;p37">
              <a:extLst>
                <a:ext uri="{FF2B5EF4-FFF2-40B4-BE49-F238E27FC236}">
                  <a16:creationId xmlns:a16="http://schemas.microsoft.com/office/drawing/2014/main" id="{42B86D61-8779-04D4-F4B9-422D4EBDF2D0}"/>
                </a:ext>
              </a:extLst>
            </p:cNvPr>
            <p:cNvSpPr/>
            <p:nvPr/>
          </p:nvSpPr>
          <p:spPr>
            <a:xfrm>
              <a:off x="4347113" y="1924425"/>
              <a:ext cx="112600" cy="120625"/>
            </a:xfrm>
            <a:custGeom>
              <a:avLst/>
              <a:gdLst/>
              <a:ahLst/>
              <a:cxnLst/>
              <a:rect l="l" t="t" r="r" b="b"/>
              <a:pathLst>
                <a:path w="4504" h="4825" extrusionOk="0">
                  <a:moveTo>
                    <a:pt x="2664" y="1"/>
                  </a:moveTo>
                  <a:cubicBezTo>
                    <a:pt x="1846" y="1"/>
                    <a:pt x="994" y="652"/>
                    <a:pt x="568" y="1664"/>
                  </a:cubicBezTo>
                  <a:cubicBezTo>
                    <a:pt x="1" y="2965"/>
                    <a:pt x="334" y="4299"/>
                    <a:pt x="1302" y="4700"/>
                  </a:cubicBezTo>
                  <a:cubicBezTo>
                    <a:pt x="1492" y="4785"/>
                    <a:pt x="1691" y="4825"/>
                    <a:pt x="1893" y="4825"/>
                  </a:cubicBezTo>
                  <a:cubicBezTo>
                    <a:pt x="2716" y="4825"/>
                    <a:pt x="3575" y="4156"/>
                    <a:pt x="4004" y="3165"/>
                  </a:cubicBezTo>
                  <a:cubicBezTo>
                    <a:pt x="4504" y="1898"/>
                    <a:pt x="4170" y="530"/>
                    <a:pt x="3270" y="130"/>
                  </a:cubicBezTo>
                  <a:cubicBezTo>
                    <a:pt x="3075" y="42"/>
                    <a:pt x="2871" y="1"/>
                    <a:pt x="2664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41;p37">
              <a:extLst>
                <a:ext uri="{FF2B5EF4-FFF2-40B4-BE49-F238E27FC236}">
                  <a16:creationId xmlns:a16="http://schemas.microsoft.com/office/drawing/2014/main" id="{15342090-6E1B-B50D-E3AC-0465BDC7849A}"/>
                </a:ext>
              </a:extLst>
            </p:cNvPr>
            <p:cNvSpPr/>
            <p:nvPr/>
          </p:nvSpPr>
          <p:spPr>
            <a:xfrm>
              <a:off x="4447188" y="2037725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1435" y="1"/>
                  </a:moveTo>
                  <a:cubicBezTo>
                    <a:pt x="634" y="1"/>
                    <a:pt x="1" y="635"/>
                    <a:pt x="1" y="1435"/>
                  </a:cubicBezTo>
                  <a:cubicBezTo>
                    <a:pt x="1" y="2202"/>
                    <a:pt x="634" y="2836"/>
                    <a:pt x="1435" y="2836"/>
                  </a:cubicBezTo>
                  <a:cubicBezTo>
                    <a:pt x="2235" y="2836"/>
                    <a:pt x="2836" y="2202"/>
                    <a:pt x="2836" y="1435"/>
                  </a:cubicBezTo>
                  <a:cubicBezTo>
                    <a:pt x="2836" y="635"/>
                    <a:pt x="2235" y="1"/>
                    <a:pt x="143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42;p37">
              <a:extLst>
                <a:ext uri="{FF2B5EF4-FFF2-40B4-BE49-F238E27FC236}">
                  <a16:creationId xmlns:a16="http://schemas.microsoft.com/office/drawing/2014/main" id="{C1D7FAC7-17CA-C8CA-8C6C-11FD3C8C7C36}"/>
                </a:ext>
              </a:extLst>
            </p:cNvPr>
            <p:cNvSpPr/>
            <p:nvPr/>
          </p:nvSpPr>
          <p:spPr>
            <a:xfrm>
              <a:off x="4560613" y="2409675"/>
              <a:ext cx="71725" cy="70900"/>
            </a:xfrm>
            <a:custGeom>
              <a:avLst/>
              <a:gdLst/>
              <a:ahLst/>
              <a:cxnLst/>
              <a:rect l="l" t="t" r="r" b="b"/>
              <a:pathLst>
                <a:path w="2869" h="2836" extrusionOk="0">
                  <a:moveTo>
                    <a:pt x="1434" y="0"/>
                  </a:moveTo>
                  <a:cubicBezTo>
                    <a:pt x="634" y="0"/>
                    <a:pt x="0" y="634"/>
                    <a:pt x="0" y="1434"/>
                  </a:cubicBezTo>
                  <a:cubicBezTo>
                    <a:pt x="0" y="2235"/>
                    <a:pt x="634" y="2835"/>
                    <a:pt x="1434" y="2835"/>
                  </a:cubicBezTo>
                  <a:cubicBezTo>
                    <a:pt x="2235" y="2835"/>
                    <a:pt x="2869" y="2235"/>
                    <a:pt x="2869" y="1434"/>
                  </a:cubicBezTo>
                  <a:cubicBezTo>
                    <a:pt x="2869" y="667"/>
                    <a:pt x="2235" y="0"/>
                    <a:pt x="1434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43;p37">
              <a:extLst>
                <a:ext uri="{FF2B5EF4-FFF2-40B4-BE49-F238E27FC236}">
                  <a16:creationId xmlns:a16="http://schemas.microsoft.com/office/drawing/2014/main" id="{5D182CC2-D120-3BC3-1809-4846D4AB2B93}"/>
                </a:ext>
              </a:extLst>
            </p:cNvPr>
            <p:cNvSpPr/>
            <p:nvPr/>
          </p:nvSpPr>
          <p:spPr>
            <a:xfrm>
              <a:off x="4550588" y="2090275"/>
              <a:ext cx="70925" cy="70900"/>
            </a:xfrm>
            <a:custGeom>
              <a:avLst/>
              <a:gdLst/>
              <a:ahLst/>
              <a:cxnLst/>
              <a:rect l="l" t="t" r="r" b="b"/>
              <a:pathLst>
                <a:path w="2837" h="2836" extrusionOk="0">
                  <a:moveTo>
                    <a:pt x="1435" y="0"/>
                  </a:moveTo>
                  <a:cubicBezTo>
                    <a:pt x="635" y="0"/>
                    <a:pt x="1" y="601"/>
                    <a:pt x="1" y="1401"/>
                  </a:cubicBezTo>
                  <a:cubicBezTo>
                    <a:pt x="1" y="2202"/>
                    <a:pt x="635" y="2836"/>
                    <a:pt x="1435" y="2836"/>
                  </a:cubicBezTo>
                  <a:cubicBezTo>
                    <a:pt x="2202" y="2836"/>
                    <a:pt x="2836" y="2202"/>
                    <a:pt x="2836" y="1401"/>
                  </a:cubicBezTo>
                  <a:cubicBezTo>
                    <a:pt x="2836" y="667"/>
                    <a:pt x="2202" y="34"/>
                    <a:pt x="1435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44;p37">
              <a:extLst>
                <a:ext uri="{FF2B5EF4-FFF2-40B4-BE49-F238E27FC236}">
                  <a16:creationId xmlns:a16="http://schemas.microsoft.com/office/drawing/2014/main" id="{C6D1F84B-4121-283C-2420-D0DC74CE65D1}"/>
                </a:ext>
              </a:extLst>
            </p:cNvPr>
            <p:cNvSpPr/>
            <p:nvPr/>
          </p:nvSpPr>
          <p:spPr>
            <a:xfrm>
              <a:off x="4599788" y="2215950"/>
              <a:ext cx="90925" cy="93075"/>
            </a:xfrm>
            <a:custGeom>
              <a:avLst/>
              <a:gdLst/>
              <a:ahLst/>
              <a:cxnLst/>
              <a:rect l="l" t="t" r="r" b="b"/>
              <a:pathLst>
                <a:path w="3637" h="3723" extrusionOk="0">
                  <a:moveTo>
                    <a:pt x="1540" y="0"/>
                  </a:moveTo>
                  <a:cubicBezTo>
                    <a:pt x="1341" y="0"/>
                    <a:pt x="1147" y="46"/>
                    <a:pt x="968" y="144"/>
                  </a:cubicBezTo>
                  <a:cubicBezTo>
                    <a:pt x="201" y="511"/>
                    <a:pt x="1" y="1578"/>
                    <a:pt x="468" y="2545"/>
                  </a:cubicBezTo>
                  <a:cubicBezTo>
                    <a:pt x="796" y="3277"/>
                    <a:pt x="1449" y="3723"/>
                    <a:pt x="2080" y="3723"/>
                  </a:cubicBezTo>
                  <a:cubicBezTo>
                    <a:pt x="2282" y="3723"/>
                    <a:pt x="2483" y="3677"/>
                    <a:pt x="2669" y="3579"/>
                  </a:cubicBezTo>
                  <a:cubicBezTo>
                    <a:pt x="3403" y="3212"/>
                    <a:pt x="3637" y="2145"/>
                    <a:pt x="3170" y="1178"/>
                  </a:cubicBezTo>
                  <a:cubicBezTo>
                    <a:pt x="2816" y="446"/>
                    <a:pt x="2157" y="0"/>
                    <a:pt x="1540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45;p37">
              <a:extLst>
                <a:ext uri="{FF2B5EF4-FFF2-40B4-BE49-F238E27FC236}">
                  <a16:creationId xmlns:a16="http://schemas.microsoft.com/office/drawing/2014/main" id="{7DBB6D40-DDA4-4459-57CA-AF1BDF4DA6FE}"/>
                </a:ext>
              </a:extLst>
            </p:cNvPr>
            <p:cNvSpPr/>
            <p:nvPr/>
          </p:nvSpPr>
          <p:spPr>
            <a:xfrm>
              <a:off x="4642338" y="2341500"/>
              <a:ext cx="90900" cy="92175"/>
            </a:xfrm>
            <a:custGeom>
              <a:avLst/>
              <a:gdLst/>
              <a:ahLst/>
              <a:cxnLst/>
              <a:rect l="l" t="t" r="r" b="b"/>
              <a:pathLst>
                <a:path w="3636" h="3687" extrusionOk="0">
                  <a:moveTo>
                    <a:pt x="1508" y="0"/>
                  </a:moveTo>
                  <a:cubicBezTo>
                    <a:pt x="1320" y="0"/>
                    <a:pt x="1137" y="41"/>
                    <a:pt x="967" y="125"/>
                  </a:cubicBezTo>
                  <a:cubicBezTo>
                    <a:pt x="234" y="492"/>
                    <a:pt x="0" y="1560"/>
                    <a:pt x="467" y="2527"/>
                  </a:cubicBezTo>
                  <a:cubicBezTo>
                    <a:pt x="851" y="3244"/>
                    <a:pt x="1511" y="3686"/>
                    <a:pt x="2129" y="3686"/>
                  </a:cubicBezTo>
                  <a:cubicBezTo>
                    <a:pt x="2316" y="3686"/>
                    <a:pt x="2499" y="3646"/>
                    <a:pt x="2669" y="3561"/>
                  </a:cubicBezTo>
                  <a:cubicBezTo>
                    <a:pt x="3436" y="3194"/>
                    <a:pt x="3636" y="2127"/>
                    <a:pt x="3169" y="1193"/>
                  </a:cubicBezTo>
                  <a:cubicBezTo>
                    <a:pt x="2810" y="448"/>
                    <a:pt x="2135" y="0"/>
                    <a:pt x="1508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46;p37">
              <a:extLst>
                <a:ext uri="{FF2B5EF4-FFF2-40B4-BE49-F238E27FC236}">
                  <a16:creationId xmlns:a16="http://schemas.microsoft.com/office/drawing/2014/main" id="{142E4668-1F7B-BCD4-4D6D-23FB01C5C76C}"/>
                </a:ext>
              </a:extLst>
            </p:cNvPr>
            <p:cNvSpPr/>
            <p:nvPr/>
          </p:nvSpPr>
          <p:spPr>
            <a:xfrm>
              <a:off x="4471363" y="1890700"/>
              <a:ext cx="90925" cy="93100"/>
            </a:xfrm>
            <a:custGeom>
              <a:avLst/>
              <a:gdLst/>
              <a:ahLst/>
              <a:cxnLst/>
              <a:rect l="l" t="t" r="r" b="b"/>
              <a:pathLst>
                <a:path w="3637" h="3724" extrusionOk="0">
                  <a:moveTo>
                    <a:pt x="1521" y="1"/>
                  </a:moveTo>
                  <a:cubicBezTo>
                    <a:pt x="1327" y="1"/>
                    <a:pt x="1139" y="47"/>
                    <a:pt x="968" y="144"/>
                  </a:cubicBezTo>
                  <a:cubicBezTo>
                    <a:pt x="201" y="511"/>
                    <a:pt x="1" y="1579"/>
                    <a:pt x="468" y="2546"/>
                  </a:cubicBezTo>
                  <a:cubicBezTo>
                    <a:pt x="821" y="3278"/>
                    <a:pt x="1480" y="3724"/>
                    <a:pt x="2098" y="3724"/>
                  </a:cubicBezTo>
                  <a:cubicBezTo>
                    <a:pt x="2297" y="3724"/>
                    <a:pt x="2491" y="3677"/>
                    <a:pt x="2669" y="3580"/>
                  </a:cubicBezTo>
                  <a:cubicBezTo>
                    <a:pt x="3437" y="3213"/>
                    <a:pt x="3637" y="2146"/>
                    <a:pt x="3170" y="1178"/>
                  </a:cubicBezTo>
                  <a:cubicBezTo>
                    <a:pt x="2791" y="446"/>
                    <a:pt x="2126" y="1"/>
                    <a:pt x="1521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47;p37">
              <a:extLst>
                <a:ext uri="{FF2B5EF4-FFF2-40B4-BE49-F238E27FC236}">
                  <a16:creationId xmlns:a16="http://schemas.microsoft.com/office/drawing/2014/main" id="{5E927DCA-61B7-0B53-A7DD-FA5BE8906709}"/>
                </a:ext>
              </a:extLst>
            </p:cNvPr>
            <p:cNvSpPr/>
            <p:nvPr/>
          </p:nvSpPr>
          <p:spPr>
            <a:xfrm>
              <a:off x="4739063" y="2326975"/>
              <a:ext cx="98425" cy="86950"/>
            </a:xfrm>
            <a:custGeom>
              <a:avLst/>
              <a:gdLst/>
              <a:ahLst/>
              <a:cxnLst/>
              <a:rect l="l" t="t" r="r" b="b"/>
              <a:pathLst>
                <a:path w="3937" h="3478" extrusionOk="0">
                  <a:moveTo>
                    <a:pt x="2338" y="1"/>
                  </a:moveTo>
                  <a:cubicBezTo>
                    <a:pt x="1850" y="1"/>
                    <a:pt x="1317" y="224"/>
                    <a:pt x="901" y="639"/>
                  </a:cubicBezTo>
                  <a:cubicBezTo>
                    <a:pt x="134" y="1407"/>
                    <a:pt x="1" y="2474"/>
                    <a:pt x="601" y="3075"/>
                  </a:cubicBezTo>
                  <a:cubicBezTo>
                    <a:pt x="844" y="3346"/>
                    <a:pt x="1186" y="3477"/>
                    <a:pt x="1554" y="3477"/>
                  </a:cubicBezTo>
                  <a:cubicBezTo>
                    <a:pt x="2045" y="3477"/>
                    <a:pt x="2584" y="3246"/>
                    <a:pt x="3003" y="2808"/>
                  </a:cubicBezTo>
                  <a:cubicBezTo>
                    <a:pt x="3803" y="2074"/>
                    <a:pt x="3937" y="973"/>
                    <a:pt x="3303" y="406"/>
                  </a:cubicBezTo>
                  <a:cubicBezTo>
                    <a:pt x="3057" y="131"/>
                    <a:pt x="2711" y="1"/>
                    <a:pt x="2338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48;p37">
              <a:extLst>
                <a:ext uri="{FF2B5EF4-FFF2-40B4-BE49-F238E27FC236}">
                  <a16:creationId xmlns:a16="http://schemas.microsoft.com/office/drawing/2014/main" id="{4386A42F-7C5C-36FA-DDD4-D98A645E7D05}"/>
                </a:ext>
              </a:extLst>
            </p:cNvPr>
            <p:cNvSpPr/>
            <p:nvPr/>
          </p:nvSpPr>
          <p:spPr>
            <a:xfrm>
              <a:off x="4254563" y="2192050"/>
              <a:ext cx="84250" cy="109150"/>
            </a:xfrm>
            <a:custGeom>
              <a:avLst/>
              <a:gdLst/>
              <a:ahLst/>
              <a:cxnLst/>
              <a:rect l="l" t="t" r="r" b="b"/>
              <a:pathLst>
                <a:path w="3370" h="4366" extrusionOk="0">
                  <a:moveTo>
                    <a:pt x="1339" y="1"/>
                  </a:moveTo>
                  <a:cubicBezTo>
                    <a:pt x="1259" y="1"/>
                    <a:pt x="1179" y="11"/>
                    <a:pt x="1101" y="32"/>
                  </a:cubicBezTo>
                  <a:cubicBezTo>
                    <a:pt x="334" y="266"/>
                    <a:pt x="0" y="1433"/>
                    <a:pt x="334" y="2601"/>
                  </a:cubicBezTo>
                  <a:cubicBezTo>
                    <a:pt x="633" y="3617"/>
                    <a:pt x="1361" y="4366"/>
                    <a:pt x="2061" y="4366"/>
                  </a:cubicBezTo>
                  <a:cubicBezTo>
                    <a:pt x="2142" y="4366"/>
                    <a:pt x="2222" y="4356"/>
                    <a:pt x="2302" y="4335"/>
                  </a:cubicBezTo>
                  <a:cubicBezTo>
                    <a:pt x="3036" y="4135"/>
                    <a:pt x="3369" y="2968"/>
                    <a:pt x="3036" y="1800"/>
                  </a:cubicBezTo>
                  <a:cubicBezTo>
                    <a:pt x="2737" y="727"/>
                    <a:pt x="2013" y="1"/>
                    <a:pt x="1339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49;p37">
              <a:extLst>
                <a:ext uri="{FF2B5EF4-FFF2-40B4-BE49-F238E27FC236}">
                  <a16:creationId xmlns:a16="http://schemas.microsoft.com/office/drawing/2014/main" id="{32A1C81F-ECDE-5700-0E38-B1BF6EFB4986}"/>
                </a:ext>
              </a:extLst>
            </p:cNvPr>
            <p:cNvSpPr/>
            <p:nvPr/>
          </p:nvSpPr>
          <p:spPr>
            <a:xfrm>
              <a:off x="4332113" y="2354625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01" y="0"/>
                  </a:moveTo>
                  <a:cubicBezTo>
                    <a:pt x="634" y="0"/>
                    <a:pt x="0" y="634"/>
                    <a:pt x="0" y="1401"/>
                  </a:cubicBezTo>
                  <a:cubicBezTo>
                    <a:pt x="0" y="2202"/>
                    <a:pt x="634" y="2836"/>
                    <a:pt x="1401" y="2836"/>
                  </a:cubicBezTo>
                  <a:cubicBezTo>
                    <a:pt x="2168" y="2836"/>
                    <a:pt x="2836" y="2202"/>
                    <a:pt x="2836" y="1401"/>
                  </a:cubicBezTo>
                  <a:cubicBezTo>
                    <a:pt x="2836" y="634"/>
                    <a:pt x="2168" y="0"/>
                    <a:pt x="1401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50;p37">
              <a:extLst>
                <a:ext uri="{FF2B5EF4-FFF2-40B4-BE49-F238E27FC236}">
                  <a16:creationId xmlns:a16="http://schemas.microsoft.com/office/drawing/2014/main" id="{8CFECD15-3198-15A3-4201-F077D0684495}"/>
                </a:ext>
              </a:extLst>
            </p:cNvPr>
            <p:cNvSpPr/>
            <p:nvPr/>
          </p:nvSpPr>
          <p:spPr>
            <a:xfrm>
              <a:off x="4466188" y="1849750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51;p37">
              <a:extLst>
                <a:ext uri="{FF2B5EF4-FFF2-40B4-BE49-F238E27FC236}">
                  <a16:creationId xmlns:a16="http://schemas.microsoft.com/office/drawing/2014/main" id="{E743B63C-50E6-80A3-0BFF-A6D7AF6A166D}"/>
                </a:ext>
              </a:extLst>
            </p:cNvPr>
            <p:cNvSpPr/>
            <p:nvPr/>
          </p:nvSpPr>
          <p:spPr>
            <a:xfrm>
              <a:off x="4751575" y="1714275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52;p37">
              <a:extLst>
                <a:ext uri="{FF2B5EF4-FFF2-40B4-BE49-F238E27FC236}">
                  <a16:creationId xmlns:a16="http://schemas.microsoft.com/office/drawing/2014/main" id="{269D46AA-AE66-5C3A-0158-E4AA3643C032}"/>
                </a:ext>
              </a:extLst>
            </p:cNvPr>
            <p:cNvSpPr/>
            <p:nvPr/>
          </p:nvSpPr>
          <p:spPr>
            <a:xfrm>
              <a:off x="4675650" y="2583325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53;p37">
              <a:extLst>
                <a:ext uri="{FF2B5EF4-FFF2-40B4-BE49-F238E27FC236}">
                  <a16:creationId xmlns:a16="http://schemas.microsoft.com/office/drawing/2014/main" id="{9955EB1F-3538-3258-A0CE-8EEBC1C94D61}"/>
                </a:ext>
              </a:extLst>
            </p:cNvPr>
            <p:cNvSpPr/>
            <p:nvPr/>
          </p:nvSpPr>
          <p:spPr>
            <a:xfrm>
              <a:off x="3853450" y="2280800"/>
              <a:ext cx="66725" cy="51750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" name="Google Shape;1607;p49">
            <a:extLst>
              <a:ext uri="{FF2B5EF4-FFF2-40B4-BE49-F238E27FC236}">
                <a16:creationId xmlns:a16="http://schemas.microsoft.com/office/drawing/2014/main" id="{9AB662AD-276A-9200-9104-F5AE8599357F}"/>
              </a:ext>
            </a:extLst>
          </p:cNvPr>
          <p:cNvGrpSpPr/>
          <p:nvPr/>
        </p:nvGrpSpPr>
        <p:grpSpPr>
          <a:xfrm rot="13691558">
            <a:off x="-191754" y="3989681"/>
            <a:ext cx="1602300" cy="1274288"/>
            <a:chOff x="6466125" y="3614775"/>
            <a:chExt cx="1543625" cy="1227625"/>
          </a:xfrm>
        </p:grpSpPr>
        <p:sp>
          <p:nvSpPr>
            <p:cNvPr id="182" name="Google Shape;1608;p49">
              <a:extLst>
                <a:ext uri="{FF2B5EF4-FFF2-40B4-BE49-F238E27FC236}">
                  <a16:creationId xmlns:a16="http://schemas.microsoft.com/office/drawing/2014/main" id="{17497E1F-6A7A-38FE-3E9D-F5EFFBB77055}"/>
                </a:ext>
              </a:extLst>
            </p:cNvPr>
            <p:cNvSpPr/>
            <p:nvPr/>
          </p:nvSpPr>
          <p:spPr>
            <a:xfrm>
              <a:off x="7235000" y="3782475"/>
              <a:ext cx="650500" cy="703025"/>
            </a:xfrm>
            <a:custGeom>
              <a:avLst/>
              <a:gdLst/>
              <a:ahLst/>
              <a:cxnLst/>
              <a:rect l="l" t="t" r="r" b="b"/>
              <a:pathLst>
                <a:path w="26020" h="28121" extrusionOk="0">
                  <a:moveTo>
                    <a:pt x="13810" y="0"/>
                  </a:moveTo>
                  <a:cubicBezTo>
                    <a:pt x="12601" y="1407"/>
                    <a:pt x="10916" y="2266"/>
                    <a:pt x="9162" y="2266"/>
                  </a:cubicBezTo>
                  <a:cubicBezTo>
                    <a:pt x="8546" y="2266"/>
                    <a:pt x="7921" y="2160"/>
                    <a:pt x="7306" y="1935"/>
                  </a:cubicBezTo>
                  <a:lnTo>
                    <a:pt x="7306" y="1935"/>
                  </a:lnTo>
                  <a:cubicBezTo>
                    <a:pt x="7406" y="4570"/>
                    <a:pt x="4904" y="6605"/>
                    <a:pt x="2269" y="6671"/>
                  </a:cubicBezTo>
                  <a:cubicBezTo>
                    <a:pt x="3170" y="9140"/>
                    <a:pt x="3003" y="12742"/>
                    <a:pt x="1" y="13310"/>
                  </a:cubicBezTo>
                  <a:cubicBezTo>
                    <a:pt x="1335" y="14610"/>
                    <a:pt x="1935" y="16478"/>
                    <a:pt x="1835" y="18280"/>
                  </a:cubicBezTo>
                  <a:cubicBezTo>
                    <a:pt x="1602" y="19180"/>
                    <a:pt x="1235" y="19747"/>
                    <a:pt x="734" y="20481"/>
                  </a:cubicBezTo>
                  <a:cubicBezTo>
                    <a:pt x="3303" y="21082"/>
                    <a:pt x="4904" y="23650"/>
                    <a:pt x="5138" y="26019"/>
                  </a:cubicBezTo>
                  <a:cubicBezTo>
                    <a:pt x="5673" y="25863"/>
                    <a:pt x="6238" y="25788"/>
                    <a:pt x="6805" y="25788"/>
                  </a:cubicBezTo>
                  <a:cubicBezTo>
                    <a:pt x="8673" y="25788"/>
                    <a:pt x="10562" y="26610"/>
                    <a:pt x="11509" y="28120"/>
                  </a:cubicBezTo>
                  <a:cubicBezTo>
                    <a:pt x="12676" y="26786"/>
                    <a:pt x="14507" y="25895"/>
                    <a:pt x="16260" y="25895"/>
                  </a:cubicBezTo>
                  <a:cubicBezTo>
                    <a:pt x="16961" y="25895"/>
                    <a:pt x="17651" y="26037"/>
                    <a:pt x="18280" y="26352"/>
                  </a:cubicBezTo>
                  <a:cubicBezTo>
                    <a:pt x="18247" y="25618"/>
                    <a:pt x="18414" y="24918"/>
                    <a:pt x="18681" y="24317"/>
                  </a:cubicBezTo>
                  <a:cubicBezTo>
                    <a:pt x="19481" y="22349"/>
                    <a:pt x="21950" y="21449"/>
                    <a:pt x="23751" y="21315"/>
                  </a:cubicBezTo>
                  <a:cubicBezTo>
                    <a:pt x="23351" y="20615"/>
                    <a:pt x="23117" y="19981"/>
                    <a:pt x="23084" y="19347"/>
                  </a:cubicBezTo>
                  <a:cubicBezTo>
                    <a:pt x="22784" y="17579"/>
                    <a:pt x="23918" y="15344"/>
                    <a:pt x="26019" y="14944"/>
                  </a:cubicBezTo>
                  <a:cubicBezTo>
                    <a:pt x="23584" y="13643"/>
                    <a:pt x="22350" y="9907"/>
                    <a:pt x="24852" y="7839"/>
                  </a:cubicBezTo>
                  <a:cubicBezTo>
                    <a:pt x="22150" y="7472"/>
                    <a:pt x="19248" y="5137"/>
                    <a:pt x="20015" y="2335"/>
                  </a:cubicBezTo>
                  <a:lnTo>
                    <a:pt x="20015" y="2335"/>
                  </a:lnTo>
                  <a:cubicBezTo>
                    <a:pt x="19351" y="2530"/>
                    <a:pt x="18610" y="2648"/>
                    <a:pt x="17875" y="2648"/>
                  </a:cubicBezTo>
                  <a:cubicBezTo>
                    <a:pt x="16097" y="2648"/>
                    <a:pt x="14353" y="1958"/>
                    <a:pt x="13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609;p49">
              <a:extLst>
                <a:ext uri="{FF2B5EF4-FFF2-40B4-BE49-F238E27FC236}">
                  <a16:creationId xmlns:a16="http://schemas.microsoft.com/office/drawing/2014/main" id="{64A58900-0839-6302-4092-5B3AF3C0390D}"/>
                </a:ext>
              </a:extLst>
            </p:cNvPr>
            <p:cNvSpPr/>
            <p:nvPr/>
          </p:nvSpPr>
          <p:spPr>
            <a:xfrm>
              <a:off x="6593700" y="3798300"/>
              <a:ext cx="653825" cy="672175"/>
            </a:xfrm>
            <a:custGeom>
              <a:avLst/>
              <a:gdLst/>
              <a:ahLst/>
              <a:cxnLst/>
              <a:rect l="l" t="t" r="r" b="b"/>
              <a:pathLst>
                <a:path w="26153" h="26887" extrusionOk="0">
                  <a:moveTo>
                    <a:pt x="15245" y="1"/>
                  </a:moveTo>
                  <a:cubicBezTo>
                    <a:pt x="14250" y="847"/>
                    <a:pt x="12999" y="1214"/>
                    <a:pt x="11739" y="1214"/>
                  </a:cubicBezTo>
                  <a:cubicBezTo>
                    <a:pt x="10464" y="1214"/>
                    <a:pt x="9180" y="838"/>
                    <a:pt x="8140" y="201"/>
                  </a:cubicBezTo>
                  <a:cubicBezTo>
                    <a:pt x="7310" y="2372"/>
                    <a:pt x="5167" y="4114"/>
                    <a:pt x="2938" y="4114"/>
                  </a:cubicBezTo>
                  <a:cubicBezTo>
                    <a:pt x="2837" y="4114"/>
                    <a:pt x="2737" y="4111"/>
                    <a:pt x="2636" y="4104"/>
                  </a:cubicBezTo>
                  <a:lnTo>
                    <a:pt x="2636" y="4104"/>
                  </a:lnTo>
                  <a:cubicBezTo>
                    <a:pt x="3170" y="6505"/>
                    <a:pt x="2236" y="9474"/>
                    <a:pt x="1" y="10542"/>
                  </a:cubicBezTo>
                  <a:cubicBezTo>
                    <a:pt x="635" y="10975"/>
                    <a:pt x="1102" y="11509"/>
                    <a:pt x="1402" y="12109"/>
                  </a:cubicBezTo>
                  <a:cubicBezTo>
                    <a:pt x="2469" y="13877"/>
                    <a:pt x="1736" y="16446"/>
                    <a:pt x="768" y="17947"/>
                  </a:cubicBezTo>
                  <a:cubicBezTo>
                    <a:pt x="1535" y="18047"/>
                    <a:pt x="2203" y="18281"/>
                    <a:pt x="2770" y="18547"/>
                  </a:cubicBezTo>
                  <a:cubicBezTo>
                    <a:pt x="4404" y="19448"/>
                    <a:pt x="5505" y="21650"/>
                    <a:pt x="4571" y="23618"/>
                  </a:cubicBezTo>
                  <a:cubicBezTo>
                    <a:pt x="5200" y="23308"/>
                    <a:pt x="5906" y="23157"/>
                    <a:pt x="6614" y="23157"/>
                  </a:cubicBezTo>
                  <a:cubicBezTo>
                    <a:pt x="8723" y="23157"/>
                    <a:pt x="10842" y="24489"/>
                    <a:pt x="10942" y="26887"/>
                  </a:cubicBezTo>
                  <a:cubicBezTo>
                    <a:pt x="12054" y="25755"/>
                    <a:pt x="13748" y="24966"/>
                    <a:pt x="15323" y="24966"/>
                  </a:cubicBezTo>
                  <a:cubicBezTo>
                    <a:pt x="16441" y="24966"/>
                    <a:pt x="17499" y="25364"/>
                    <a:pt x="18247" y="26320"/>
                  </a:cubicBezTo>
                  <a:cubicBezTo>
                    <a:pt x="18943" y="24428"/>
                    <a:pt x="20519" y="22467"/>
                    <a:pt x="22552" y="22467"/>
                  </a:cubicBezTo>
                  <a:cubicBezTo>
                    <a:pt x="22957" y="22467"/>
                    <a:pt x="23380" y="22545"/>
                    <a:pt x="23818" y="22717"/>
                  </a:cubicBezTo>
                  <a:cubicBezTo>
                    <a:pt x="23284" y="20315"/>
                    <a:pt x="24018" y="17780"/>
                    <a:pt x="26153" y="16379"/>
                  </a:cubicBezTo>
                  <a:cubicBezTo>
                    <a:pt x="23985" y="14878"/>
                    <a:pt x="23818" y="11676"/>
                    <a:pt x="25352" y="9508"/>
                  </a:cubicBezTo>
                  <a:cubicBezTo>
                    <a:pt x="22817" y="8740"/>
                    <a:pt x="20082" y="6472"/>
                    <a:pt x="21416" y="3703"/>
                  </a:cubicBezTo>
                  <a:lnTo>
                    <a:pt x="21416" y="3703"/>
                  </a:lnTo>
                  <a:cubicBezTo>
                    <a:pt x="21110" y="3753"/>
                    <a:pt x="20804" y="3778"/>
                    <a:pt x="20498" y="3778"/>
                  </a:cubicBezTo>
                  <a:cubicBezTo>
                    <a:pt x="18972" y="3778"/>
                    <a:pt x="17480" y="3175"/>
                    <a:pt x="16313" y="2202"/>
                  </a:cubicBezTo>
                  <a:cubicBezTo>
                    <a:pt x="15746" y="1469"/>
                    <a:pt x="15512" y="868"/>
                    <a:pt x="15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610;p49">
              <a:extLst>
                <a:ext uri="{FF2B5EF4-FFF2-40B4-BE49-F238E27FC236}">
                  <a16:creationId xmlns:a16="http://schemas.microsoft.com/office/drawing/2014/main" id="{A7F633FE-6576-D239-ECAE-3EFD82EB6AE6}"/>
                </a:ext>
              </a:extLst>
            </p:cNvPr>
            <p:cNvSpPr/>
            <p:nvPr/>
          </p:nvSpPr>
          <p:spPr>
            <a:xfrm>
              <a:off x="6707125" y="4125350"/>
              <a:ext cx="30875" cy="41425"/>
            </a:xfrm>
            <a:custGeom>
              <a:avLst/>
              <a:gdLst/>
              <a:ahLst/>
              <a:cxnLst/>
              <a:rect l="l" t="t" r="r" b="b"/>
              <a:pathLst>
                <a:path w="1235" h="1657" extrusionOk="0">
                  <a:moveTo>
                    <a:pt x="504" y="1"/>
                  </a:moveTo>
                  <a:cubicBezTo>
                    <a:pt x="473" y="1"/>
                    <a:pt x="440" y="9"/>
                    <a:pt x="401" y="28"/>
                  </a:cubicBezTo>
                  <a:cubicBezTo>
                    <a:pt x="267" y="62"/>
                    <a:pt x="167" y="195"/>
                    <a:pt x="101" y="295"/>
                  </a:cubicBezTo>
                  <a:cubicBezTo>
                    <a:pt x="1" y="562"/>
                    <a:pt x="67" y="895"/>
                    <a:pt x="67" y="929"/>
                  </a:cubicBezTo>
                  <a:cubicBezTo>
                    <a:pt x="67" y="1029"/>
                    <a:pt x="167" y="1296"/>
                    <a:pt x="401" y="1529"/>
                  </a:cubicBezTo>
                  <a:cubicBezTo>
                    <a:pt x="497" y="1601"/>
                    <a:pt x="610" y="1656"/>
                    <a:pt x="716" y="1656"/>
                  </a:cubicBezTo>
                  <a:cubicBezTo>
                    <a:pt x="757" y="1656"/>
                    <a:pt x="797" y="1648"/>
                    <a:pt x="834" y="1629"/>
                  </a:cubicBezTo>
                  <a:cubicBezTo>
                    <a:pt x="935" y="1596"/>
                    <a:pt x="1035" y="1529"/>
                    <a:pt x="1068" y="1362"/>
                  </a:cubicBezTo>
                  <a:cubicBezTo>
                    <a:pt x="1101" y="1196"/>
                    <a:pt x="1101" y="1062"/>
                    <a:pt x="1201" y="895"/>
                  </a:cubicBezTo>
                  <a:cubicBezTo>
                    <a:pt x="1201" y="795"/>
                    <a:pt x="1235" y="762"/>
                    <a:pt x="1235" y="729"/>
                  </a:cubicBezTo>
                  <a:cubicBezTo>
                    <a:pt x="1235" y="629"/>
                    <a:pt x="1201" y="595"/>
                    <a:pt x="1201" y="595"/>
                  </a:cubicBezTo>
                  <a:cubicBezTo>
                    <a:pt x="1168" y="595"/>
                    <a:pt x="1201" y="562"/>
                    <a:pt x="1168" y="529"/>
                  </a:cubicBezTo>
                  <a:cubicBezTo>
                    <a:pt x="1168" y="462"/>
                    <a:pt x="1101" y="462"/>
                    <a:pt x="1035" y="395"/>
                  </a:cubicBezTo>
                  <a:cubicBezTo>
                    <a:pt x="935" y="328"/>
                    <a:pt x="868" y="228"/>
                    <a:pt x="734" y="95"/>
                  </a:cubicBezTo>
                  <a:cubicBezTo>
                    <a:pt x="640" y="48"/>
                    <a:pt x="579" y="1"/>
                    <a:pt x="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611;p49">
              <a:extLst>
                <a:ext uri="{FF2B5EF4-FFF2-40B4-BE49-F238E27FC236}">
                  <a16:creationId xmlns:a16="http://schemas.microsoft.com/office/drawing/2014/main" id="{3451FE93-0A97-DA8A-A2D8-335EE74713D3}"/>
                </a:ext>
              </a:extLst>
            </p:cNvPr>
            <p:cNvSpPr/>
            <p:nvPr/>
          </p:nvSpPr>
          <p:spPr>
            <a:xfrm>
              <a:off x="6762175" y="4235025"/>
              <a:ext cx="39200" cy="33650"/>
            </a:xfrm>
            <a:custGeom>
              <a:avLst/>
              <a:gdLst/>
              <a:ahLst/>
              <a:cxnLst/>
              <a:rect l="l" t="t" r="r" b="b"/>
              <a:pathLst>
                <a:path w="1568" h="1346" extrusionOk="0">
                  <a:moveTo>
                    <a:pt x="662" y="1"/>
                  </a:moveTo>
                  <a:cubicBezTo>
                    <a:pt x="543" y="1"/>
                    <a:pt x="355" y="69"/>
                    <a:pt x="167" y="311"/>
                  </a:cubicBezTo>
                  <a:cubicBezTo>
                    <a:pt x="0" y="511"/>
                    <a:pt x="33" y="711"/>
                    <a:pt x="167" y="878"/>
                  </a:cubicBezTo>
                  <a:cubicBezTo>
                    <a:pt x="300" y="1045"/>
                    <a:pt x="500" y="1145"/>
                    <a:pt x="534" y="1178"/>
                  </a:cubicBezTo>
                  <a:cubicBezTo>
                    <a:pt x="567" y="1178"/>
                    <a:pt x="801" y="1312"/>
                    <a:pt x="1001" y="1345"/>
                  </a:cubicBezTo>
                  <a:cubicBezTo>
                    <a:pt x="1201" y="1345"/>
                    <a:pt x="1401" y="1245"/>
                    <a:pt x="1501" y="978"/>
                  </a:cubicBezTo>
                  <a:cubicBezTo>
                    <a:pt x="1568" y="645"/>
                    <a:pt x="1501" y="411"/>
                    <a:pt x="1334" y="345"/>
                  </a:cubicBezTo>
                  <a:cubicBezTo>
                    <a:pt x="1201" y="244"/>
                    <a:pt x="1068" y="178"/>
                    <a:pt x="1034" y="178"/>
                  </a:cubicBezTo>
                  <a:cubicBezTo>
                    <a:pt x="1001" y="111"/>
                    <a:pt x="901" y="44"/>
                    <a:pt x="734" y="11"/>
                  </a:cubicBezTo>
                  <a:cubicBezTo>
                    <a:pt x="715" y="5"/>
                    <a:pt x="690" y="1"/>
                    <a:pt x="6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612;p49">
              <a:extLst>
                <a:ext uri="{FF2B5EF4-FFF2-40B4-BE49-F238E27FC236}">
                  <a16:creationId xmlns:a16="http://schemas.microsoft.com/office/drawing/2014/main" id="{6ADCB3E5-D924-3AD5-A448-0DE0BAACCEAF}"/>
                </a:ext>
              </a:extLst>
            </p:cNvPr>
            <p:cNvSpPr/>
            <p:nvPr/>
          </p:nvSpPr>
          <p:spPr>
            <a:xfrm>
              <a:off x="6909775" y="4270300"/>
              <a:ext cx="49225" cy="29225"/>
            </a:xfrm>
            <a:custGeom>
              <a:avLst/>
              <a:gdLst/>
              <a:ahLst/>
              <a:cxnLst/>
              <a:rect l="l" t="t" r="r" b="b"/>
              <a:pathLst>
                <a:path w="1969" h="1169" extrusionOk="0">
                  <a:moveTo>
                    <a:pt x="667" y="1"/>
                  </a:moveTo>
                  <a:cubicBezTo>
                    <a:pt x="634" y="1"/>
                    <a:pt x="567" y="68"/>
                    <a:pt x="467" y="101"/>
                  </a:cubicBezTo>
                  <a:cubicBezTo>
                    <a:pt x="401" y="134"/>
                    <a:pt x="267" y="234"/>
                    <a:pt x="134" y="335"/>
                  </a:cubicBezTo>
                  <a:cubicBezTo>
                    <a:pt x="67" y="435"/>
                    <a:pt x="0" y="568"/>
                    <a:pt x="67" y="668"/>
                  </a:cubicBezTo>
                  <a:cubicBezTo>
                    <a:pt x="67" y="802"/>
                    <a:pt x="167" y="935"/>
                    <a:pt x="301" y="1002"/>
                  </a:cubicBezTo>
                  <a:cubicBezTo>
                    <a:pt x="567" y="1168"/>
                    <a:pt x="901" y="1168"/>
                    <a:pt x="968" y="1168"/>
                  </a:cubicBezTo>
                  <a:cubicBezTo>
                    <a:pt x="1068" y="1168"/>
                    <a:pt x="1401" y="1168"/>
                    <a:pt x="1668" y="968"/>
                  </a:cubicBezTo>
                  <a:cubicBezTo>
                    <a:pt x="1802" y="835"/>
                    <a:pt x="1902" y="735"/>
                    <a:pt x="1935" y="601"/>
                  </a:cubicBezTo>
                  <a:cubicBezTo>
                    <a:pt x="1968" y="435"/>
                    <a:pt x="1935" y="301"/>
                    <a:pt x="1802" y="234"/>
                  </a:cubicBezTo>
                  <a:cubicBezTo>
                    <a:pt x="1668" y="134"/>
                    <a:pt x="1568" y="101"/>
                    <a:pt x="1468" y="101"/>
                  </a:cubicBezTo>
                  <a:cubicBezTo>
                    <a:pt x="1335" y="68"/>
                    <a:pt x="1301" y="68"/>
                    <a:pt x="1235" y="68"/>
                  </a:cubicBezTo>
                  <a:cubicBezTo>
                    <a:pt x="1179" y="45"/>
                    <a:pt x="1131" y="38"/>
                    <a:pt x="1090" y="38"/>
                  </a:cubicBezTo>
                  <a:cubicBezTo>
                    <a:pt x="1008" y="38"/>
                    <a:pt x="957" y="68"/>
                    <a:pt x="934" y="68"/>
                  </a:cubicBezTo>
                  <a:cubicBezTo>
                    <a:pt x="901" y="68"/>
                    <a:pt x="801" y="1"/>
                    <a:pt x="6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613;p49">
              <a:extLst>
                <a:ext uri="{FF2B5EF4-FFF2-40B4-BE49-F238E27FC236}">
                  <a16:creationId xmlns:a16="http://schemas.microsoft.com/office/drawing/2014/main" id="{1A3473ED-0A57-6A7B-3BC4-956F5AC021A2}"/>
                </a:ext>
              </a:extLst>
            </p:cNvPr>
            <p:cNvSpPr/>
            <p:nvPr/>
          </p:nvSpPr>
          <p:spPr>
            <a:xfrm>
              <a:off x="7024850" y="4214125"/>
              <a:ext cx="60075" cy="42800"/>
            </a:xfrm>
            <a:custGeom>
              <a:avLst/>
              <a:gdLst/>
              <a:ahLst/>
              <a:cxnLst/>
              <a:rect l="l" t="t" r="r" b="b"/>
              <a:pathLst>
                <a:path w="2403" h="1712" extrusionOk="0">
                  <a:moveTo>
                    <a:pt x="1589" y="1"/>
                  </a:moveTo>
                  <a:cubicBezTo>
                    <a:pt x="1226" y="1"/>
                    <a:pt x="884" y="397"/>
                    <a:pt x="835" y="447"/>
                  </a:cubicBezTo>
                  <a:cubicBezTo>
                    <a:pt x="734" y="547"/>
                    <a:pt x="1" y="1047"/>
                    <a:pt x="534" y="1581"/>
                  </a:cubicBezTo>
                  <a:cubicBezTo>
                    <a:pt x="621" y="1675"/>
                    <a:pt x="720" y="1712"/>
                    <a:pt x="823" y="1712"/>
                  </a:cubicBezTo>
                  <a:cubicBezTo>
                    <a:pt x="1155" y="1712"/>
                    <a:pt x="1517" y="1324"/>
                    <a:pt x="1568" y="1247"/>
                  </a:cubicBezTo>
                  <a:cubicBezTo>
                    <a:pt x="1668" y="1181"/>
                    <a:pt x="2402" y="647"/>
                    <a:pt x="1969" y="180"/>
                  </a:cubicBezTo>
                  <a:cubicBezTo>
                    <a:pt x="1847" y="50"/>
                    <a:pt x="1717" y="1"/>
                    <a:pt x="15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614;p49">
              <a:extLst>
                <a:ext uri="{FF2B5EF4-FFF2-40B4-BE49-F238E27FC236}">
                  <a16:creationId xmlns:a16="http://schemas.microsoft.com/office/drawing/2014/main" id="{58777EF5-A85C-D3A1-3114-CED1C96020FA}"/>
                </a:ext>
              </a:extLst>
            </p:cNvPr>
            <p:cNvSpPr/>
            <p:nvPr/>
          </p:nvSpPr>
          <p:spPr>
            <a:xfrm>
              <a:off x="7082400" y="4102550"/>
              <a:ext cx="30025" cy="34800"/>
            </a:xfrm>
            <a:custGeom>
              <a:avLst/>
              <a:gdLst/>
              <a:ahLst/>
              <a:cxnLst/>
              <a:rect l="l" t="t" r="r" b="b"/>
              <a:pathLst>
                <a:path w="1201" h="1392" extrusionOk="0">
                  <a:moveTo>
                    <a:pt x="736" y="1"/>
                  </a:moveTo>
                  <a:cubicBezTo>
                    <a:pt x="661" y="1"/>
                    <a:pt x="572" y="13"/>
                    <a:pt x="467" y="40"/>
                  </a:cubicBezTo>
                  <a:cubicBezTo>
                    <a:pt x="200" y="140"/>
                    <a:pt x="100" y="273"/>
                    <a:pt x="67" y="373"/>
                  </a:cubicBezTo>
                  <a:cubicBezTo>
                    <a:pt x="34" y="507"/>
                    <a:pt x="34" y="607"/>
                    <a:pt x="34" y="640"/>
                  </a:cubicBezTo>
                  <a:cubicBezTo>
                    <a:pt x="34" y="673"/>
                    <a:pt x="0" y="773"/>
                    <a:pt x="0" y="873"/>
                  </a:cubicBezTo>
                  <a:cubicBezTo>
                    <a:pt x="0" y="1007"/>
                    <a:pt x="67" y="1140"/>
                    <a:pt x="367" y="1307"/>
                  </a:cubicBezTo>
                  <a:cubicBezTo>
                    <a:pt x="473" y="1366"/>
                    <a:pt x="570" y="1391"/>
                    <a:pt x="657" y="1391"/>
                  </a:cubicBezTo>
                  <a:cubicBezTo>
                    <a:pt x="819" y="1391"/>
                    <a:pt x="948" y="1304"/>
                    <a:pt x="1034" y="1174"/>
                  </a:cubicBezTo>
                  <a:cubicBezTo>
                    <a:pt x="1134" y="1007"/>
                    <a:pt x="1134" y="773"/>
                    <a:pt x="1134" y="707"/>
                  </a:cubicBezTo>
                  <a:cubicBezTo>
                    <a:pt x="1134" y="673"/>
                    <a:pt x="1201" y="440"/>
                    <a:pt x="1101" y="273"/>
                  </a:cubicBezTo>
                  <a:cubicBezTo>
                    <a:pt x="1052" y="101"/>
                    <a:pt x="948" y="1"/>
                    <a:pt x="7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615;p49">
              <a:extLst>
                <a:ext uri="{FF2B5EF4-FFF2-40B4-BE49-F238E27FC236}">
                  <a16:creationId xmlns:a16="http://schemas.microsoft.com/office/drawing/2014/main" id="{1746E8A5-E4DD-F220-042D-A3E072419CEC}"/>
                </a:ext>
              </a:extLst>
            </p:cNvPr>
            <p:cNvSpPr/>
            <p:nvPr/>
          </p:nvSpPr>
          <p:spPr>
            <a:xfrm>
              <a:off x="7061550" y="3996700"/>
              <a:ext cx="30050" cy="30125"/>
            </a:xfrm>
            <a:custGeom>
              <a:avLst/>
              <a:gdLst/>
              <a:ahLst/>
              <a:cxnLst/>
              <a:rect l="l" t="t" r="r" b="b"/>
              <a:pathLst>
                <a:path w="1202" h="1205" extrusionOk="0">
                  <a:moveTo>
                    <a:pt x="530" y="0"/>
                  </a:moveTo>
                  <a:cubicBezTo>
                    <a:pt x="378" y="0"/>
                    <a:pt x="201" y="119"/>
                    <a:pt x="100" y="371"/>
                  </a:cubicBezTo>
                  <a:cubicBezTo>
                    <a:pt x="0" y="604"/>
                    <a:pt x="34" y="771"/>
                    <a:pt x="34" y="871"/>
                  </a:cubicBezTo>
                  <a:cubicBezTo>
                    <a:pt x="67" y="938"/>
                    <a:pt x="100" y="1005"/>
                    <a:pt x="100" y="1005"/>
                  </a:cubicBezTo>
                  <a:cubicBezTo>
                    <a:pt x="100" y="1005"/>
                    <a:pt x="100" y="1071"/>
                    <a:pt x="200" y="1105"/>
                  </a:cubicBezTo>
                  <a:cubicBezTo>
                    <a:pt x="267" y="1171"/>
                    <a:pt x="401" y="1205"/>
                    <a:pt x="734" y="1205"/>
                  </a:cubicBezTo>
                  <a:cubicBezTo>
                    <a:pt x="1068" y="1205"/>
                    <a:pt x="1201" y="1005"/>
                    <a:pt x="1168" y="738"/>
                  </a:cubicBezTo>
                  <a:cubicBezTo>
                    <a:pt x="1168" y="538"/>
                    <a:pt x="1034" y="371"/>
                    <a:pt x="1001" y="337"/>
                  </a:cubicBezTo>
                  <a:cubicBezTo>
                    <a:pt x="934" y="271"/>
                    <a:pt x="868" y="104"/>
                    <a:pt x="667" y="37"/>
                  </a:cubicBezTo>
                  <a:cubicBezTo>
                    <a:pt x="627" y="13"/>
                    <a:pt x="580" y="0"/>
                    <a:pt x="5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616;p49">
              <a:extLst>
                <a:ext uri="{FF2B5EF4-FFF2-40B4-BE49-F238E27FC236}">
                  <a16:creationId xmlns:a16="http://schemas.microsoft.com/office/drawing/2014/main" id="{3A7FCF7D-FDC4-6EA2-5D19-30650249163A}"/>
                </a:ext>
              </a:extLst>
            </p:cNvPr>
            <p:cNvSpPr/>
            <p:nvPr/>
          </p:nvSpPr>
          <p:spPr>
            <a:xfrm>
              <a:off x="6984000" y="3917100"/>
              <a:ext cx="36700" cy="33125"/>
            </a:xfrm>
            <a:custGeom>
              <a:avLst/>
              <a:gdLst/>
              <a:ahLst/>
              <a:cxnLst/>
              <a:rect l="l" t="t" r="r" b="b"/>
              <a:pathLst>
                <a:path w="1468" h="1325" extrusionOk="0">
                  <a:moveTo>
                    <a:pt x="499" y="0"/>
                  </a:moveTo>
                  <a:cubicBezTo>
                    <a:pt x="457" y="0"/>
                    <a:pt x="413" y="6"/>
                    <a:pt x="367" y="19"/>
                  </a:cubicBezTo>
                  <a:cubicBezTo>
                    <a:pt x="167" y="19"/>
                    <a:pt x="0" y="186"/>
                    <a:pt x="0" y="553"/>
                  </a:cubicBezTo>
                  <a:cubicBezTo>
                    <a:pt x="0" y="853"/>
                    <a:pt x="134" y="953"/>
                    <a:pt x="200" y="1053"/>
                  </a:cubicBezTo>
                  <a:cubicBezTo>
                    <a:pt x="300" y="1120"/>
                    <a:pt x="367" y="1186"/>
                    <a:pt x="434" y="1186"/>
                  </a:cubicBezTo>
                  <a:cubicBezTo>
                    <a:pt x="434" y="1220"/>
                    <a:pt x="500" y="1253"/>
                    <a:pt x="634" y="1286"/>
                  </a:cubicBezTo>
                  <a:cubicBezTo>
                    <a:pt x="680" y="1310"/>
                    <a:pt x="731" y="1325"/>
                    <a:pt x="787" y="1325"/>
                  </a:cubicBezTo>
                  <a:cubicBezTo>
                    <a:pt x="892" y="1325"/>
                    <a:pt x="1015" y="1272"/>
                    <a:pt x="1168" y="1120"/>
                  </a:cubicBezTo>
                  <a:cubicBezTo>
                    <a:pt x="1468" y="920"/>
                    <a:pt x="1434" y="686"/>
                    <a:pt x="1268" y="419"/>
                  </a:cubicBezTo>
                  <a:cubicBezTo>
                    <a:pt x="1134" y="219"/>
                    <a:pt x="867" y="119"/>
                    <a:pt x="834" y="119"/>
                  </a:cubicBezTo>
                  <a:cubicBezTo>
                    <a:pt x="807" y="92"/>
                    <a:pt x="672" y="0"/>
                    <a:pt x="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617;p49">
              <a:extLst>
                <a:ext uri="{FF2B5EF4-FFF2-40B4-BE49-F238E27FC236}">
                  <a16:creationId xmlns:a16="http://schemas.microsoft.com/office/drawing/2014/main" id="{D35BB61F-8541-B2B9-930A-2C149F04581B}"/>
                </a:ext>
              </a:extLst>
            </p:cNvPr>
            <p:cNvSpPr/>
            <p:nvPr/>
          </p:nvSpPr>
          <p:spPr>
            <a:xfrm>
              <a:off x="6833050" y="3917000"/>
              <a:ext cx="45875" cy="30675"/>
            </a:xfrm>
            <a:custGeom>
              <a:avLst/>
              <a:gdLst/>
              <a:ahLst/>
              <a:cxnLst/>
              <a:rect l="l" t="t" r="r" b="b"/>
              <a:pathLst>
                <a:path w="1835" h="1227" extrusionOk="0">
                  <a:moveTo>
                    <a:pt x="1122" y="0"/>
                  </a:moveTo>
                  <a:cubicBezTo>
                    <a:pt x="906" y="0"/>
                    <a:pt x="726" y="64"/>
                    <a:pt x="701" y="90"/>
                  </a:cubicBezTo>
                  <a:cubicBezTo>
                    <a:pt x="668" y="90"/>
                    <a:pt x="367" y="190"/>
                    <a:pt x="201" y="390"/>
                  </a:cubicBezTo>
                  <a:cubicBezTo>
                    <a:pt x="34" y="590"/>
                    <a:pt x="0" y="890"/>
                    <a:pt x="334" y="1090"/>
                  </a:cubicBezTo>
                  <a:cubicBezTo>
                    <a:pt x="501" y="1209"/>
                    <a:pt x="634" y="1226"/>
                    <a:pt x="744" y="1226"/>
                  </a:cubicBezTo>
                  <a:cubicBezTo>
                    <a:pt x="789" y="1226"/>
                    <a:pt x="830" y="1224"/>
                    <a:pt x="868" y="1224"/>
                  </a:cubicBezTo>
                  <a:cubicBezTo>
                    <a:pt x="1001" y="1157"/>
                    <a:pt x="1068" y="1124"/>
                    <a:pt x="1135" y="1124"/>
                  </a:cubicBezTo>
                  <a:cubicBezTo>
                    <a:pt x="1135" y="1090"/>
                    <a:pt x="1235" y="1090"/>
                    <a:pt x="1368" y="1057"/>
                  </a:cubicBezTo>
                  <a:cubicBezTo>
                    <a:pt x="1468" y="1024"/>
                    <a:pt x="1635" y="890"/>
                    <a:pt x="1702" y="590"/>
                  </a:cubicBezTo>
                  <a:cubicBezTo>
                    <a:pt x="1835" y="256"/>
                    <a:pt x="1635" y="56"/>
                    <a:pt x="1335" y="23"/>
                  </a:cubicBezTo>
                  <a:cubicBezTo>
                    <a:pt x="1263" y="7"/>
                    <a:pt x="1190" y="0"/>
                    <a:pt x="1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618;p49">
              <a:extLst>
                <a:ext uri="{FF2B5EF4-FFF2-40B4-BE49-F238E27FC236}">
                  <a16:creationId xmlns:a16="http://schemas.microsoft.com/office/drawing/2014/main" id="{520ED394-FAA9-9DDF-3978-B875FB699CBD}"/>
                </a:ext>
              </a:extLst>
            </p:cNvPr>
            <p:cNvSpPr/>
            <p:nvPr/>
          </p:nvSpPr>
          <p:spPr>
            <a:xfrm>
              <a:off x="6759675" y="3961625"/>
              <a:ext cx="30875" cy="28500"/>
            </a:xfrm>
            <a:custGeom>
              <a:avLst/>
              <a:gdLst/>
              <a:ahLst/>
              <a:cxnLst/>
              <a:rect l="l" t="t" r="r" b="b"/>
              <a:pathLst>
                <a:path w="1235" h="1140" extrusionOk="0">
                  <a:moveTo>
                    <a:pt x="769" y="0"/>
                  </a:moveTo>
                  <a:cubicBezTo>
                    <a:pt x="599" y="0"/>
                    <a:pt x="463" y="110"/>
                    <a:pt x="434" y="139"/>
                  </a:cubicBezTo>
                  <a:cubicBezTo>
                    <a:pt x="400" y="173"/>
                    <a:pt x="167" y="273"/>
                    <a:pt x="100" y="473"/>
                  </a:cubicBezTo>
                  <a:cubicBezTo>
                    <a:pt x="0" y="640"/>
                    <a:pt x="100" y="906"/>
                    <a:pt x="400" y="973"/>
                  </a:cubicBezTo>
                  <a:cubicBezTo>
                    <a:pt x="734" y="1073"/>
                    <a:pt x="901" y="1107"/>
                    <a:pt x="967" y="1140"/>
                  </a:cubicBezTo>
                  <a:cubicBezTo>
                    <a:pt x="1067" y="1140"/>
                    <a:pt x="1101" y="1107"/>
                    <a:pt x="1101" y="1107"/>
                  </a:cubicBezTo>
                  <a:cubicBezTo>
                    <a:pt x="1101" y="1073"/>
                    <a:pt x="1134" y="1107"/>
                    <a:pt x="1168" y="1007"/>
                  </a:cubicBezTo>
                  <a:cubicBezTo>
                    <a:pt x="1168" y="973"/>
                    <a:pt x="1234" y="806"/>
                    <a:pt x="1234" y="439"/>
                  </a:cubicBezTo>
                  <a:cubicBezTo>
                    <a:pt x="1234" y="139"/>
                    <a:pt x="1067" y="6"/>
                    <a:pt x="834" y="6"/>
                  </a:cubicBezTo>
                  <a:cubicBezTo>
                    <a:pt x="812" y="2"/>
                    <a:pt x="790" y="0"/>
                    <a:pt x="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619;p49">
              <a:extLst>
                <a:ext uri="{FF2B5EF4-FFF2-40B4-BE49-F238E27FC236}">
                  <a16:creationId xmlns:a16="http://schemas.microsoft.com/office/drawing/2014/main" id="{D48B6E70-EBEF-FB17-D324-DE25B0FE1F8F}"/>
                </a:ext>
              </a:extLst>
            </p:cNvPr>
            <p:cNvSpPr/>
            <p:nvPr/>
          </p:nvSpPr>
          <p:spPr>
            <a:xfrm>
              <a:off x="6722125" y="4032675"/>
              <a:ext cx="50075" cy="38925"/>
            </a:xfrm>
            <a:custGeom>
              <a:avLst/>
              <a:gdLst/>
              <a:ahLst/>
              <a:cxnLst/>
              <a:rect l="l" t="t" r="r" b="b"/>
              <a:pathLst>
                <a:path w="2003" h="1557" extrusionOk="0">
                  <a:moveTo>
                    <a:pt x="1097" y="1"/>
                  </a:moveTo>
                  <a:cubicBezTo>
                    <a:pt x="749" y="1"/>
                    <a:pt x="557" y="444"/>
                    <a:pt x="501" y="500"/>
                  </a:cubicBezTo>
                  <a:cubicBezTo>
                    <a:pt x="468" y="600"/>
                    <a:pt x="1" y="1167"/>
                    <a:pt x="601" y="1467"/>
                  </a:cubicBezTo>
                  <a:cubicBezTo>
                    <a:pt x="709" y="1530"/>
                    <a:pt x="807" y="1556"/>
                    <a:pt x="895" y="1556"/>
                  </a:cubicBezTo>
                  <a:cubicBezTo>
                    <a:pt x="1273" y="1556"/>
                    <a:pt x="1475" y="1081"/>
                    <a:pt x="1502" y="1000"/>
                  </a:cubicBezTo>
                  <a:cubicBezTo>
                    <a:pt x="1569" y="933"/>
                    <a:pt x="2002" y="433"/>
                    <a:pt x="1335" y="66"/>
                  </a:cubicBezTo>
                  <a:cubicBezTo>
                    <a:pt x="1249" y="20"/>
                    <a:pt x="1170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620;p49">
              <a:extLst>
                <a:ext uri="{FF2B5EF4-FFF2-40B4-BE49-F238E27FC236}">
                  <a16:creationId xmlns:a16="http://schemas.microsoft.com/office/drawing/2014/main" id="{215A9CC9-298C-A7C9-C46F-544D768E01F4}"/>
                </a:ext>
              </a:extLst>
            </p:cNvPr>
            <p:cNvSpPr/>
            <p:nvPr/>
          </p:nvSpPr>
          <p:spPr>
            <a:xfrm>
              <a:off x="6794700" y="4140100"/>
              <a:ext cx="44200" cy="44850"/>
            </a:xfrm>
            <a:custGeom>
              <a:avLst/>
              <a:gdLst/>
              <a:ahLst/>
              <a:cxnLst/>
              <a:rect l="l" t="t" r="r" b="b"/>
              <a:pathLst>
                <a:path w="1768" h="1794" extrusionOk="0">
                  <a:moveTo>
                    <a:pt x="478" y="0"/>
                  </a:moveTo>
                  <a:cubicBezTo>
                    <a:pt x="443" y="0"/>
                    <a:pt x="406" y="2"/>
                    <a:pt x="367" y="5"/>
                  </a:cubicBezTo>
                  <a:cubicBezTo>
                    <a:pt x="100" y="5"/>
                    <a:pt x="0" y="339"/>
                    <a:pt x="67" y="639"/>
                  </a:cubicBezTo>
                  <a:cubicBezTo>
                    <a:pt x="100" y="973"/>
                    <a:pt x="367" y="1206"/>
                    <a:pt x="400" y="1273"/>
                  </a:cubicBezTo>
                  <a:cubicBezTo>
                    <a:pt x="500" y="1340"/>
                    <a:pt x="701" y="1606"/>
                    <a:pt x="1034" y="1706"/>
                  </a:cubicBezTo>
                  <a:cubicBezTo>
                    <a:pt x="1140" y="1770"/>
                    <a:pt x="1246" y="1793"/>
                    <a:pt x="1343" y="1793"/>
                  </a:cubicBezTo>
                  <a:cubicBezTo>
                    <a:pt x="1399" y="1793"/>
                    <a:pt x="1452" y="1785"/>
                    <a:pt x="1501" y="1773"/>
                  </a:cubicBezTo>
                  <a:cubicBezTo>
                    <a:pt x="1601" y="1706"/>
                    <a:pt x="1701" y="1640"/>
                    <a:pt x="1735" y="1473"/>
                  </a:cubicBezTo>
                  <a:cubicBezTo>
                    <a:pt x="1768" y="1139"/>
                    <a:pt x="1601" y="973"/>
                    <a:pt x="1534" y="806"/>
                  </a:cubicBezTo>
                  <a:cubicBezTo>
                    <a:pt x="1401" y="639"/>
                    <a:pt x="1268" y="539"/>
                    <a:pt x="1234" y="506"/>
                  </a:cubicBezTo>
                  <a:cubicBezTo>
                    <a:pt x="1201" y="472"/>
                    <a:pt x="1168" y="339"/>
                    <a:pt x="1034" y="205"/>
                  </a:cubicBezTo>
                  <a:cubicBezTo>
                    <a:pt x="915" y="116"/>
                    <a:pt x="769" y="0"/>
                    <a:pt x="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621;p49">
              <a:extLst>
                <a:ext uri="{FF2B5EF4-FFF2-40B4-BE49-F238E27FC236}">
                  <a16:creationId xmlns:a16="http://schemas.microsoft.com/office/drawing/2014/main" id="{E6D1866D-2681-F123-99D7-6AB6CA11A09E}"/>
                </a:ext>
              </a:extLst>
            </p:cNvPr>
            <p:cNvSpPr/>
            <p:nvPr/>
          </p:nvSpPr>
          <p:spPr>
            <a:xfrm>
              <a:off x="6894750" y="4186550"/>
              <a:ext cx="43400" cy="28950"/>
            </a:xfrm>
            <a:custGeom>
              <a:avLst/>
              <a:gdLst/>
              <a:ahLst/>
              <a:cxnLst/>
              <a:rect l="l" t="t" r="r" b="b"/>
              <a:pathLst>
                <a:path w="1736" h="1158" extrusionOk="0">
                  <a:moveTo>
                    <a:pt x="688" y="0"/>
                  </a:moveTo>
                  <a:cubicBezTo>
                    <a:pt x="642" y="0"/>
                    <a:pt x="590" y="4"/>
                    <a:pt x="535" y="15"/>
                  </a:cubicBezTo>
                  <a:cubicBezTo>
                    <a:pt x="368" y="15"/>
                    <a:pt x="201" y="149"/>
                    <a:pt x="68" y="482"/>
                  </a:cubicBezTo>
                  <a:cubicBezTo>
                    <a:pt x="1" y="749"/>
                    <a:pt x="101" y="949"/>
                    <a:pt x="334" y="1016"/>
                  </a:cubicBezTo>
                  <a:cubicBezTo>
                    <a:pt x="535" y="1149"/>
                    <a:pt x="768" y="1149"/>
                    <a:pt x="835" y="1149"/>
                  </a:cubicBezTo>
                  <a:cubicBezTo>
                    <a:pt x="851" y="1149"/>
                    <a:pt x="935" y="1158"/>
                    <a:pt x="1039" y="1158"/>
                  </a:cubicBezTo>
                  <a:cubicBezTo>
                    <a:pt x="1143" y="1158"/>
                    <a:pt x="1268" y="1149"/>
                    <a:pt x="1369" y="1116"/>
                  </a:cubicBezTo>
                  <a:cubicBezTo>
                    <a:pt x="1569" y="1016"/>
                    <a:pt x="1735" y="816"/>
                    <a:pt x="1669" y="516"/>
                  </a:cubicBezTo>
                  <a:cubicBezTo>
                    <a:pt x="1569" y="249"/>
                    <a:pt x="1369" y="115"/>
                    <a:pt x="1202" y="82"/>
                  </a:cubicBezTo>
                  <a:cubicBezTo>
                    <a:pt x="1068" y="15"/>
                    <a:pt x="902" y="15"/>
                    <a:pt x="868" y="15"/>
                  </a:cubicBezTo>
                  <a:cubicBezTo>
                    <a:pt x="846" y="15"/>
                    <a:pt x="779" y="0"/>
                    <a:pt x="6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622;p49">
              <a:extLst>
                <a:ext uri="{FF2B5EF4-FFF2-40B4-BE49-F238E27FC236}">
                  <a16:creationId xmlns:a16="http://schemas.microsoft.com/office/drawing/2014/main" id="{8B17CC85-FAB5-6B13-37CA-68A38DAFF0BF}"/>
                </a:ext>
              </a:extLst>
            </p:cNvPr>
            <p:cNvSpPr/>
            <p:nvPr/>
          </p:nvSpPr>
          <p:spPr>
            <a:xfrm>
              <a:off x="6997325" y="4151900"/>
              <a:ext cx="35900" cy="33550"/>
            </a:xfrm>
            <a:custGeom>
              <a:avLst/>
              <a:gdLst/>
              <a:ahLst/>
              <a:cxnLst/>
              <a:rect l="l" t="t" r="r" b="b"/>
              <a:pathLst>
                <a:path w="1436" h="1342" extrusionOk="0">
                  <a:moveTo>
                    <a:pt x="710" y="0"/>
                  </a:moveTo>
                  <a:cubicBezTo>
                    <a:pt x="610" y="0"/>
                    <a:pt x="535" y="17"/>
                    <a:pt x="468" y="34"/>
                  </a:cubicBezTo>
                  <a:cubicBezTo>
                    <a:pt x="334" y="134"/>
                    <a:pt x="301" y="234"/>
                    <a:pt x="268" y="300"/>
                  </a:cubicBezTo>
                  <a:cubicBezTo>
                    <a:pt x="201" y="334"/>
                    <a:pt x="101" y="401"/>
                    <a:pt x="34" y="534"/>
                  </a:cubicBezTo>
                  <a:cubicBezTo>
                    <a:pt x="1" y="667"/>
                    <a:pt x="1" y="868"/>
                    <a:pt x="201" y="1168"/>
                  </a:cubicBezTo>
                  <a:cubicBezTo>
                    <a:pt x="307" y="1295"/>
                    <a:pt x="439" y="1341"/>
                    <a:pt x="565" y="1341"/>
                  </a:cubicBezTo>
                  <a:cubicBezTo>
                    <a:pt x="637" y="1341"/>
                    <a:pt x="707" y="1326"/>
                    <a:pt x="768" y="1301"/>
                  </a:cubicBezTo>
                  <a:cubicBezTo>
                    <a:pt x="935" y="1201"/>
                    <a:pt x="1068" y="1034"/>
                    <a:pt x="1102" y="1001"/>
                  </a:cubicBezTo>
                  <a:cubicBezTo>
                    <a:pt x="1135" y="934"/>
                    <a:pt x="1268" y="834"/>
                    <a:pt x="1335" y="634"/>
                  </a:cubicBezTo>
                  <a:cubicBezTo>
                    <a:pt x="1435" y="467"/>
                    <a:pt x="1368" y="200"/>
                    <a:pt x="1102" y="67"/>
                  </a:cubicBezTo>
                  <a:cubicBezTo>
                    <a:pt x="935" y="17"/>
                    <a:pt x="810" y="0"/>
                    <a:pt x="7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623;p49">
              <a:extLst>
                <a:ext uri="{FF2B5EF4-FFF2-40B4-BE49-F238E27FC236}">
                  <a16:creationId xmlns:a16="http://schemas.microsoft.com/office/drawing/2014/main" id="{30611BA0-B6E6-B8CA-3753-6640E64A5BCF}"/>
                </a:ext>
              </a:extLst>
            </p:cNvPr>
            <p:cNvSpPr/>
            <p:nvPr/>
          </p:nvSpPr>
          <p:spPr>
            <a:xfrm>
              <a:off x="7013175" y="4052450"/>
              <a:ext cx="31725" cy="31100"/>
            </a:xfrm>
            <a:custGeom>
              <a:avLst/>
              <a:gdLst/>
              <a:ahLst/>
              <a:cxnLst/>
              <a:rect l="l" t="t" r="r" b="b"/>
              <a:pathLst>
                <a:path w="1269" h="1244" extrusionOk="0">
                  <a:moveTo>
                    <a:pt x="730" y="0"/>
                  </a:moveTo>
                  <a:cubicBezTo>
                    <a:pt x="618" y="0"/>
                    <a:pt x="484" y="42"/>
                    <a:pt x="334" y="142"/>
                  </a:cubicBezTo>
                  <a:cubicBezTo>
                    <a:pt x="134" y="309"/>
                    <a:pt x="34" y="476"/>
                    <a:pt x="34" y="542"/>
                  </a:cubicBezTo>
                  <a:cubicBezTo>
                    <a:pt x="1" y="676"/>
                    <a:pt x="34" y="709"/>
                    <a:pt x="34" y="776"/>
                  </a:cubicBezTo>
                  <a:cubicBezTo>
                    <a:pt x="34" y="809"/>
                    <a:pt x="34" y="876"/>
                    <a:pt x="101" y="976"/>
                  </a:cubicBezTo>
                  <a:cubicBezTo>
                    <a:pt x="134" y="1043"/>
                    <a:pt x="201" y="1143"/>
                    <a:pt x="534" y="1210"/>
                  </a:cubicBezTo>
                  <a:cubicBezTo>
                    <a:pt x="611" y="1233"/>
                    <a:pt x="682" y="1243"/>
                    <a:pt x="747" y="1243"/>
                  </a:cubicBezTo>
                  <a:cubicBezTo>
                    <a:pt x="966" y="1243"/>
                    <a:pt x="1117" y="1123"/>
                    <a:pt x="1168" y="943"/>
                  </a:cubicBezTo>
                  <a:cubicBezTo>
                    <a:pt x="1268" y="709"/>
                    <a:pt x="1168" y="509"/>
                    <a:pt x="1168" y="476"/>
                  </a:cubicBezTo>
                  <a:cubicBezTo>
                    <a:pt x="1135" y="442"/>
                    <a:pt x="1135" y="209"/>
                    <a:pt x="1001" y="109"/>
                  </a:cubicBezTo>
                  <a:cubicBezTo>
                    <a:pt x="935" y="42"/>
                    <a:pt x="843" y="0"/>
                    <a:pt x="7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624;p49">
              <a:extLst>
                <a:ext uri="{FF2B5EF4-FFF2-40B4-BE49-F238E27FC236}">
                  <a16:creationId xmlns:a16="http://schemas.microsoft.com/office/drawing/2014/main" id="{FDF782D3-5F25-78E1-D76C-871222B5F444}"/>
                </a:ext>
              </a:extLst>
            </p:cNvPr>
            <p:cNvSpPr/>
            <p:nvPr/>
          </p:nvSpPr>
          <p:spPr>
            <a:xfrm>
              <a:off x="6958975" y="3996250"/>
              <a:ext cx="32550" cy="28825"/>
            </a:xfrm>
            <a:custGeom>
              <a:avLst/>
              <a:gdLst/>
              <a:ahLst/>
              <a:cxnLst/>
              <a:rect l="l" t="t" r="r" b="b"/>
              <a:pathLst>
                <a:path w="1302" h="1153" extrusionOk="0">
                  <a:moveTo>
                    <a:pt x="471" y="0"/>
                  </a:moveTo>
                  <a:cubicBezTo>
                    <a:pt x="410" y="0"/>
                    <a:pt x="339" y="12"/>
                    <a:pt x="267" y="55"/>
                  </a:cubicBezTo>
                  <a:cubicBezTo>
                    <a:pt x="134" y="122"/>
                    <a:pt x="0" y="289"/>
                    <a:pt x="100" y="689"/>
                  </a:cubicBezTo>
                  <a:cubicBezTo>
                    <a:pt x="167" y="922"/>
                    <a:pt x="301" y="1056"/>
                    <a:pt x="367" y="1089"/>
                  </a:cubicBezTo>
                  <a:cubicBezTo>
                    <a:pt x="467" y="1123"/>
                    <a:pt x="534" y="1123"/>
                    <a:pt x="601" y="1123"/>
                  </a:cubicBezTo>
                  <a:cubicBezTo>
                    <a:pt x="623" y="1123"/>
                    <a:pt x="660" y="1152"/>
                    <a:pt x="722" y="1152"/>
                  </a:cubicBezTo>
                  <a:cubicBezTo>
                    <a:pt x="753" y="1152"/>
                    <a:pt x="790" y="1145"/>
                    <a:pt x="834" y="1123"/>
                  </a:cubicBezTo>
                  <a:cubicBezTo>
                    <a:pt x="968" y="1089"/>
                    <a:pt x="1101" y="1023"/>
                    <a:pt x="1201" y="722"/>
                  </a:cubicBezTo>
                  <a:cubicBezTo>
                    <a:pt x="1301" y="422"/>
                    <a:pt x="1201" y="222"/>
                    <a:pt x="1001" y="89"/>
                  </a:cubicBezTo>
                  <a:cubicBezTo>
                    <a:pt x="868" y="22"/>
                    <a:pt x="668" y="22"/>
                    <a:pt x="634" y="22"/>
                  </a:cubicBezTo>
                  <a:cubicBezTo>
                    <a:pt x="615" y="22"/>
                    <a:pt x="552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625;p49">
              <a:extLst>
                <a:ext uri="{FF2B5EF4-FFF2-40B4-BE49-F238E27FC236}">
                  <a16:creationId xmlns:a16="http://schemas.microsoft.com/office/drawing/2014/main" id="{6FF99CA8-6726-211D-4BD9-0C9B1381CEE4}"/>
                </a:ext>
              </a:extLst>
            </p:cNvPr>
            <p:cNvSpPr/>
            <p:nvPr/>
          </p:nvSpPr>
          <p:spPr>
            <a:xfrm>
              <a:off x="6846400" y="3989875"/>
              <a:ext cx="29200" cy="27775"/>
            </a:xfrm>
            <a:custGeom>
              <a:avLst/>
              <a:gdLst/>
              <a:ahLst/>
              <a:cxnLst/>
              <a:rect l="l" t="t" r="r" b="b"/>
              <a:pathLst>
                <a:path w="1168" h="1111" extrusionOk="0">
                  <a:moveTo>
                    <a:pt x="735" y="1"/>
                  </a:moveTo>
                  <a:cubicBezTo>
                    <a:pt x="606" y="1"/>
                    <a:pt x="494" y="43"/>
                    <a:pt x="467" y="43"/>
                  </a:cubicBezTo>
                  <a:cubicBezTo>
                    <a:pt x="400" y="43"/>
                    <a:pt x="267" y="143"/>
                    <a:pt x="134" y="277"/>
                  </a:cubicBezTo>
                  <a:cubicBezTo>
                    <a:pt x="0" y="377"/>
                    <a:pt x="0" y="610"/>
                    <a:pt x="267" y="811"/>
                  </a:cubicBezTo>
                  <a:cubicBezTo>
                    <a:pt x="501" y="1011"/>
                    <a:pt x="667" y="1044"/>
                    <a:pt x="701" y="1111"/>
                  </a:cubicBezTo>
                  <a:cubicBezTo>
                    <a:pt x="834" y="1111"/>
                    <a:pt x="867" y="1044"/>
                    <a:pt x="867" y="1044"/>
                  </a:cubicBezTo>
                  <a:cubicBezTo>
                    <a:pt x="867" y="1044"/>
                    <a:pt x="900" y="1066"/>
                    <a:pt x="934" y="1066"/>
                  </a:cubicBezTo>
                  <a:cubicBezTo>
                    <a:pt x="960" y="1066"/>
                    <a:pt x="987" y="1054"/>
                    <a:pt x="1001" y="1011"/>
                  </a:cubicBezTo>
                  <a:cubicBezTo>
                    <a:pt x="1034" y="977"/>
                    <a:pt x="1134" y="811"/>
                    <a:pt x="1134" y="444"/>
                  </a:cubicBezTo>
                  <a:cubicBezTo>
                    <a:pt x="1168" y="177"/>
                    <a:pt x="1001" y="43"/>
                    <a:pt x="834" y="10"/>
                  </a:cubicBezTo>
                  <a:cubicBezTo>
                    <a:pt x="801" y="3"/>
                    <a:pt x="767" y="1"/>
                    <a:pt x="7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626;p49">
              <a:extLst>
                <a:ext uri="{FF2B5EF4-FFF2-40B4-BE49-F238E27FC236}">
                  <a16:creationId xmlns:a16="http://schemas.microsoft.com/office/drawing/2014/main" id="{D3EB991E-58EA-7260-97AB-FBEBB4E7A12D}"/>
                </a:ext>
              </a:extLst>
            </p:cNvPr>
            <p:cNvSpPr/>
            <p:nvPr/>
          </p:nvSpPr>
          <p:spPr>
            <a:xfrm>
              <a:off x="6795525" y="4041475"/>
              <a:ext cx="50900" cy="38550"/>
            </a:xfrm>
            <a:custGeom>
              <a:avLst/>
              <a:gdLst/>
              <a:ahLst/>
              <a:cxnLst/>
              <a:rect l="l" t="t" r="r" b="b"/>
              <a:pathLst>
                <a:path w="2036" h="1542" extrusionOk="0">
                  <a:moveTo>
                    <a:pt x="1105" y="1"/>
                  </a:moveTo>
                  <a:cubicBezTo>
                    <a:pt x="763" y="1"/>
                    <a:pt x="561" y="427"/>
                    <a:pt x="534" y="481"/>
                  </a:cubicBezTo>
                  <a:cubicBezTo>
                    <a:pt x="501" y="581"/>
                    <a:pt x="0" y="1148"/>
                    <a:pt x="567" y="1448"/>
                  </a:cubicBezTo>
                  <a:cubicBezTo>
                    <a:pt x="686" y="1515"/>
                    <a:pt x="793" y="1541"/>
                    <a:pt x="889" y="1541"/>
                  </a:cubicBezTo>
                  <a:cubicBezTo>
                    <a:pt x="1278" y="1541"/>
                    <a:pt x="1481" y="1102"/>
                    <a:pt x="1535" y="1048"/>
                  </a:cubicBezTo>
                  <a:cubicBezTo>
                    <a:pt x="1568" y="948"/>
                    <a:pt x="2035" y="448"/>
                    <a:pt x="1368" y="81"/>
                  </a:cubicBezTo>
                  <a:cubicBezTo>
                    <a:pt x="1273" y="24"/>
                    <a:pt x="1185" y="1"/>
                    <a:pt x="11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627;p49">
              <a:extLst>
                <a:ext uri="{FF2B5EF4-FFF2-40B4-BE49-F238E27FC236}">
                  <a16:creationId xmlns:a16="http://schemas.microsoft.com/office/drawing/2014/main" id="{8A9CE0E7-CEF5-50B6-1567-50510569261E}"/>
                </a:ext>
              </a:extLst>
            </p:cNvPr>
            <p:cNvSpPr/>
            <p:nvPr/>
          </p:nvSpPr>
          <p:spPr>
            <a:xfrm>
              <a:off x="6866400" y="4090100"/>
              <a:ext cx="33375" cy="38475"/>
            </a:xfrm>
            <a:custGeom>
              <a:avLst/>
              <a:gdLst/>
              <a:ahLst/>
              <a:cxnLst/>
              <a:rect l="l" t="t" r="r" b="b"/>
              <a:pathLst>
                <a:path w="1335" h="1539" extrusionOk="0">
                  <a:moveTo>
                    <a:pt x="444" y="0"/>
                  </a:moveTo>
                  <a:cubicBezTo>
                    <a:pt x="210" y="0"/>
                    <a:pt x="65" y="188"/>
                    <a:pt x="34" y="404"/>
                  </a:cubicBezTo>
                  <a:cubicBezTo>
                    <a:pt x="1" y="671"/>
                    <a:pt x="134" y="904"/>
                    <a:pt x="168" y="971"/>
                  </a:cubicBezTo>
                  <a:cubicBezTo>
                    <a:pt x="201" y="1038"/>
                    <a:pt x="301" y="1305"/>
                    <a:pt x="534" y="1472"/>
                  </a:cubicBezTo>
                  <a:cubicBezTo>
                    <a:pt x="668" y="1505"/>
                    <a:pt x="801" y="1538"/>
                    <a:pt x="901" y="1538"/>
                  </a:cubicBezTo>
                  <a:cubicBezTo>
                    <a:pt x="1035" y="1505"/>
                    <a:pt x="1135" y="1438"/>
                    <a:pt x="1202" y="1305"/>
                  </a:cubicBezTo>
                  <a:cubicBezTo>
                    <a:pt x="1335" y="1005"/>
                    <a:pt x="1302" y="804"/>
                    <a:pt x="1235" y="704"/>
                  </a:cubicBezTo>
                  <a:cubicBezTo>
                    <a:pt x="1235" y="604"/>
                    <a:pt x="1168" y="538"/>
                    <a:pt x="1168" y="504"/>
                  </a:cubicBezTo>
                  <a:cubicBezTo>
                    <a:pt x="1168" y="471"/>
                    <a:pt x="1168" y="371"/>
                    <a:pt x="1068" y="304"/>
                  </a:cubicBezTo>
                  <a:cubicBezTo>
                    <a:pt x="1001" y="204"/>
                    <a:pt x="868" y="71"/>
                    <a:pt x="501" y="4"/>
                  </a:cubicBezTo>
                  <a:cubicBezTo>
                    <a:pt x="481" y="1"/>
                    <a:pt x="462" y="0"/>
                    <a:pt x="4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628;p49">
              <a:extLst>
                <a:ext uri="{FF2B5EF4-FFF2-40B4-BE49-F238E27FC236}">
                  <a16:creationId xmlns:a16="http://schemas.microsoft.com/office/drawing/2014/main" id="{4825C0D7-F5A5-F8A0-CB5B-746E039A0412}"/>
                </a:ext>
              </a:extLst>
            </p:cNvPr>
            <p:cNvSpPr/>
            <p:nvPr/>
          </p:nvSpPr>
          <p:spPr>
            <a:xfrm>
              <a:off x="6949875" y="4105900"/>
              <a:ext cx="38300" cy="32775"/>
            </a:xfrm>
            <a:custGeom>
              <a:avLst/>
              <a:gdLst/>
              <a:ahLst/>
              <a:cxnLst/>
              <a:rect l="l" t="t" r="r" b="b"/>
              <a:pathLst>
                <a:path w="1532" h="1311" extrusionOk="0">
                  <a:moveTo>
                    <a:pt x="852" y="0"/>
                  </a:moveTo>
                  <a:cubicBezTo>
                    <a:pt x="724" y="0"/>
                    <a:pt x="627" y="20"/>
                    <a:pt x="531" y="39"/>
                  </a:cubicBezTo>
                  <a:cubicBezTo>
                    <a:pt x="464" y="72"/>
                    <a:pt x="364" y="172"/>
                    <a:pt x="364" y="172"/>
                  </a:cubicBezTo>
                  <a:cubicBezTo>
                    <a:pt x="364" y="206"/>
                    <a:pt x="231" y="206"/>
                    <a:pt x="198" y="272"/>
                  </a:cubicBezTo>
                  <a:cubicBezTo>
                    <a:pt x="131" y="373"/>
                    <a:pt x="31" y="539"/>
                    <a:pt x="31" y="906"/>
                  </a:cubicBezTo>
                  <a:cubicBezTo>
                    <a:pt x="0" y="1150"/>
                    <a:pt x="193" y="1311"/>
                    <a:pt x="430" y="1311"/>
                  </a:cubicBezTo>
                  <a:cubicBezTo>
                    <a:pt x="453" y="1311"/>
                    <a:pt x="475" y="1309"/>
                    <a:pt x="498" y="1307"/>
                  </a:cubicBezTo>
                  <a:cubicBezTo>
                    <a:pt x="798" y="1307"/>
                    <a:pt x="998" y="1106"/>
                    <a:pt x="1032" y="1073"/>
                  </a:cubicBezTo>
                  <a:cubicBezTo>
                    <a:pt x="1132" y="1040"/>
                    <a:pt x="1365" y="873"/>
                    <a:pt x="1465" y="639"/>
                  </a:cubicBezTo>
                  <a:cubicBezTo>
                    <a:pt x="1532" y="506"/>
                    <a:pt x="1532" y="373"/>
                    <a:pt x="1499" y="239"/>
                  </a:cubicBezTo>
                  <a:cubicBezTo>
                    <a:pt x="1465" y="172"/>
                    <a:pt x="1365" y="72"/>
                    <a:pt x="1198" y="39"/>
                  </a:cubicBezTo>
                  <a:cubicBezTo>
                    <a:pt x="1057" y="11"/>
                    <a:pt x="946" y="0"/>
                    <a:pt x="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629;p49">
              <a:extLst>
                <a:ext uri="{FF2B5EF4-FFF2-40B4-BE49-F238E27FC236}">
                  <a16:creationId xmlns:a16="http://schemas.microsoft.com/office/drawing/2014/main" id="{46E653BC-99EE-CBEE-EDA5-6CD09BC26013}"/>
                </a:ext>
              </a:extLst>
            </p:cNvPr>
            <p:cNvSpPr/>
            <p:nvPr/>
          </p:nvSpPr>
          <p:spPr>
            <a:xfrm>
              <a:off x="6913950" y="4040975"/>
              <a:ext cx="31700" cy="28375"/>
            </a:xfrm>
            <a:custGeom>
              <a:avLst/>
              <a:gdLst/>
              <a:ahLst/>
              <a:cxnLst/>
              <a:rect l="l" t="t" r="r" b="b"/>
              <a:pathLst>
                <a:path w="1268" h="1135" extrusionOk="0">
                  <a:moveTo>
                    <a:pt x="434" y="1"/>
                  </a:moveTo>
                  <a:cubicBezTo>
                    <a:pt x="334" y="1"/>
                    <a:pt x="234" y="67"/>
                    <a:pt x="134" y="134"/>
                  </a:cubicBezTo>
                  <a:cubicBezTo>
                    <a:pt x="67" y="234"/>
                    <a:pt x="0" y="301"/>
                    <a:pt x="0" y="434"/>
                  </a:cubicBezTo>
                  <a:cubicBezTo>
                    <a:pt x="0" y="568"/>
                    <a:pt x="100" y="668"/>
                    <a:pt x="234" y="801"/>
                  </a:cubicBezTo>
                  <a:cubicBezTo>
                    <a:pt x="434" y="968"/>
                    <a:pt x="500" y="1068"/>
                    <a:pt x="567" y="1102"/>
                  </a:cubicBezTo>
                  <a:lnTo>
                    <a:pt x="601" y="1135"/>
                  </a:lnTo>
                  <a:cubicBezTo>
                    <a:pt x="601" y="1135"/>
                    <a:pt x="634" y="1102"/>
                    <a:pt x="634" y="1068"/>
                  </a:cubicBezTo>
                  <a:cubicBezTo>
                    <a:pt x="667" y="1068"/>
                    <a:pt x="667" y="1001"/>
                    <a:pt x="667" y="1001"/>
                  </a:cubicBezTo>
                  <a:lnTo>
                    <a:pt x="734" y="968"/>
                  </a:lnTo>
                  <a:cubicBezTo>
                    <a:pt x="767" y="935"/>
                    <a:pt x="901" y="901"/>
                    <a:pt x="1001" y="801"/>
                  </a:cubicBezTo>
                  <a:cubicBezTo>
                    <a:pt x="1168" y="735"/>
                    <a:pt x="1268" y="635"/>
                    <a:pt x="1268" y="501"/>
                  </a:cubicBezTo>
                  <a:cubicBezTo>
                    <a:pt x="1268" y="401"/>
                    <a:pt x="1234" y="268"/>
                    <a:pt x="1134" y="168"/>
                  </a:cubicBezTo>
                  <a:cubicBezTo>
                    <a:pt x="967" y="1"/>
                    <a:pt x="667" y="1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630;p49">
              <a:extLst>
                <a:ext uri="{FF2B5EF4-FFF2-40B4-BE49-F238E27FC236}">
                  <a16:creationId xmlns:a16="http://schemas.microsoft.com/office/drawing/2014/main" id="{45695FF0-22CF-C332-C7D2-183A8A63DC13}"/>
                </a:ext>
              </a:extLst>
            </p:cNvPr>
            <p:cNvSpPr/>
            <p:nvPr/>
          </p:nvSpPr>
          <p:spPr>
            <a:xfrm>
              <a:off x="6830550" y="4302825"/>
              <a:ext cx="44225" cy="30325"/>
            </a:xfrm>
            <a:custGeom>
              <a:avLst/>
              <a:gdLst/>
              <a:ahLst/>
              <a:cxnLst/>
              <a:rect l="l" t="t" r="r" b="b"/>
              <a:pathLst>
                <a:path w="1769" h="1213" extrusionOk="0">
                  <a:moveTo>
                    <a:pt x="634" y="1"/>
                  </a:moveTo>
                  <a:cubicBezTo>
                    <a:pt x="501" y="34"/>
                    <a:pt x="334" y="101"/>
                    <a:pt x="134" y="435"/>
                  </a:cubicBezTo>
                  <a:cubicBezTo>
                    <a:pt x="0" y="668"/>
                    <a:pt x="100" y="868"/>
                    <a:pt x="301" y="1002"/>
                  </a:cubicBezTo>
                  <a:cubicBezTo>
                    <a:pt x="501" y="1135"/>
                    <a:pt x="768" y="1168"/>
                    <a:pt x="801" y="1168"/>
                  </a:cubicBezTo>
                  <a:cubicBezTo>
                    <a:pt x="823" y="1168"/>
                    <a:pt x="949" y="1213"/>
                    <a:pt x="1100" y="1213"/>
                  </a:cubicBezTo>
                  <a:cubicBezTo>
                    <a:pt x="1175" y="1213"/>
                    <a:pt x="1257" y="1202"/>
                    <a:pt x="1335" y="1168"/>
                  </a:cubicBezTo>
                  <a:cubicBezTo>
                    <a:pt x="1602" y="1102"/>
                    <a:pt x="1768" y="868"/>
                    <a:pt x="1668" y="601"/>
                  </a:cubicBezTo>
                  <a:cubicBezTo>
                    <a:pt x="1602" y="268"/>
                    <a:pt x="1401" y="168"/>
                    <a:pt x="1201" y="68"/>
                  </a:cubicBezTo>
                  <a:cubicBezTo>
                    <a:pt x="1101" y="34"/>
                    <a:pt x="968" y="34"/>
                    <a:pt x="934" y="34"/>
                  </a:cubicBezTo>
                  <a:cubicBezTo>
                    <a:pt x="868" y="34"/>
                    <a:pt x="768" y="1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631;p49">
              <a:extLst>
                <a:ext uri="{FF2B5EF4-FFF2-40B4-BE49-F238E27FC236}">
                  <a16:creationId xmlns:a16="http://schemas.microsoft.com/office/drawing/2014/main" id="{7E8EB111-9DDB-BCEB-0549-DB9EC413C591}"/>
                </a:ext>
              </a:extLst>
            </p:cNvPr>
            <p:cNvSpPr/>
            <p:nvPr/>
          </p:nvSpPr>
          <p:spPr>
            <a:xfrm>
              <a:off x="7363425" y="4188100"/>
              <a:ext cx="30050" cy="37000"/>
            </a:xfrm>
            <a:custGeom>
              <a:avLst/>
              <a:gdLst/>
              <a:ahLst/>
              <a:cxnLst/>
              <a:rect l="l" t="t" r="r" b="b"/>
              <a:pathLst>
                <a:path w="1202" h="1480" extrusionOk="0">
                  <a:moveTo>
                    <a:pt x="387" y="0"/>
                  </a:moveTo>
                  <a:cubicBezTo>
                    <a:pt x="346" y="0"/>
                    <a:pt x="307" y="14"/>
                    <a:pt x="267" y="53"/>
                  </a:cubicBezTo>
                  <a:cubicBezTo>
                    <a:pt x="167" y="87"/>
                    <a:pt x="67" y="253"/>
                    <a:pt x="34" y="387"/>
                  </a:cubicBezTo>
                  <a:cubicBezTo>
                    <a:pt x="1" y="687"/>
                    <a:pt x="134" y="954"/>
                    <a:pt x="167" y="1021"/>
                  </a:cubicBezTo>
                  <a:cubicBezTo>
                    <a:pt x="167" y="1054"/>
                    <a:pt x="334" y="1354"/>
                    <a:pt x="634" y="1454"/>
                  </a:cubicBezTo>
                  <a:cubicBezTo>
                    <a:pt x="701" y="1471"/>
                    <a:pt x="768" y="1479"/>
                    <a:pt x="835" y="1479"/>
                  </a:cubicBezTo>
                  <a:cubicBezTo>
                    <a:pt x="901" y="1479"/>
                    <a:pt x="968" y="1471"/>
                    <a:pt x="1035" y="1454"/>
                  </a:cubicBezTo>
                  <a:cubicBezTo>
                    <a:pt x="1168" y="1421"/>
                    <a:pt x="1201" y="1288"/>
                    <a:pt x="1201" y="1121"/>
                  </a:cubicBezTo>
                  <a:cubicBezTo>
                    <a:pt x="1201" y="954"/>
                    <a:pt x="1168" y="854"/>
                    <a:pt x="1168" y="787"/>
                  </a:cubicBezTo>
                  <a:lnTo>
                    <a:pt x="1168" y="587"/>
                  </a:lnTo>
                  <a:cubicBezTo>
                    <a:pt x="1168" y="520"/>
                    <a:pt x="1135" y="454"/>
                    <a:pt x="1135" y="454"/>
                  </a:cubicBezTo>
                  <a:cubicBezTo>
                    <a:pt x="1135" y="454"/>
                    <a:pt x="1135" y="420"/>
                    <a:pt x="1101" y="387"/>
                  </a:cubicBezTo>
                  <a:cubicBezTo>
                    <a:pt x="1035" y="387"/>
                    <a:pt x="1001" y="320"/>
                    <a:pt x="935" y="287"/>
                  </a:cubicBezTo>
                  <a:cubicBezTo>
                    <a:pt x="835" y="220"/>
                    <a:pt x="768" y="120"/>
                    <a:pt x="601" y="53"/>
                  </a:cubicBezTo>
                  <a:cubicBezTo>
                    <a:pt x="520" y="33"/>
                    <a:pt x="451" y="0"/>
                    <a:pt x="3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632;p49">
              <a:extLst>
                <a:ext uri="{FF2B5EF4-FFF2-40B4-BE49-F238E27FC236}">
                  <a16:creationId xmlns:a16="http://schemas.microsoft.com/office/drawing/2014/main" id="{79A3F433-4FCF-1703-853A-DBCA8EFF8DA0}"/>
                </a:ext>
              </a:extLst>
            </p:cNvPr>
            <p:cNvSpPr/>
            <p:nvPr/>
          </p:nvSpPr>
          <p:spPr>
            <a:xfrm>
              <a:off x="7442650" y="4277825"/>
              <a:ext cx="38375" cy="31875"/>
            </a:xfrm>
            <a:custGeom>
              <a:avLst/>
              <a:gdLst/>
              <a:ahLst/>
              <a:cxnLst/>
              <a:rect l="l" t="t" r="r" b="b"/>
              <a:pathLst>
                <a:path w="1535" h="1275" extrusionOk="0">
                  <a:moveTo>
                    <a:pt x="634" y="0"/>
                  </a:moveTo>
                  <a:cubicBezTo>
                    <a:pt x="501" y="0"/>
                    <a:pt x="301" y="67"/>
                    <a:pt x="134" y="400"/>
                  </a:cubicBezTo>
                  <a:cubicBezTo>
                    <a:pt x="1" y="667"/>
                    <a:pt x="101" y="867"/>
                    <a:pt x="267" y="1001"/>
                  </a:cubicBezTo>
                  <a:cubicBezTo>
                    <a:pt x="434" y="1134"/>
                    <a:pt x="634" y="1168"/>
                    <a:pt x="668" y="1168"/>
                  </a:cubicBezTo>
                  <a:cubicBezTo>
                    <a:pt x="696" y="1196"/>
                    <a:pt x="873" y="1274"/>
                    <a:pt x="1050" y="1274"/>
                  </a:cubicBezTo>
                  <a:cubicBezTo>
                    <a:pt x="1078" y="1274"/>
                    <a:pt x="1107" y="1272"/>
                    <a:pt x="1135" y="1268"/>
                  </a:cubicBezTo>
                  <a:cubicBezTo>
                    <a:pt x="1335" y="1268"/>
                    <a:pt x="1535" y="1134"/>
                    <a:pt x="1535" y="801"/>
                  </a:cubicBezTo>
                  <a:cubicBezTo>
                    <a:pt x="1535" y="467"/>
                    <a:pt x="1435" y="334"/>
                    <a:pt x="1301" y="200"/>
                  </a:cubicBezTo>
                  <a:cubicBezTo>
                    <a:pt x="1168" y="134"/>
                    <a:pt x="1001" y="67"/>
                    <a:pt x="968" y="67"/>
                  </a:cubicBezTo>
                  <a:cubicBezTo>
                    <a:pt x="901" y="67"/>
                    <a:pt x="801" y="0"/>
                    <a:pt x="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633;p49">
              <a:extLst>
                <a:ext uri="{FF2B5EF4-FFF2-40B4-BE49-F238E27FC236}">
                  <a16:creationId xmlns:a16="http://schemas.microsoft.com/office/drawing/2014/main" id="{215390B4-1532-F679-2AB1-83BEE7504A26}"/>
                </a:ext>
              </a:extLst>
            </p:cNvPr>
            <p:cNvSpPr/>
            <p:nvPr/>
          </p:nvSpPr>
          <p:spPr>
            <a:xfrm>
              <a:off x="7593600" y="4276975"/>
              <a:ext cx="47550" cy="30550"/>
            </a:xfrm>
            <a:custGeom>
              <a:avLst/>
              <a:gdLst/>
              <a:ahLst/>
              <a:cxnLst/>
              <a:rect l="l" t="t" r="r" b="b"/>
              <a:pathLst>
                <a:path w="1902" h="1222" extrusionOk="0">
                  <a:moveTo>
                    <a:pt x="1101" y="1"/>
                  </a:moveTo>
                  <a:cubicBezTo>
                    <a:pt x="968" y="34"/>
                    <a:pt x="867" y="68"/>
                    <a:pt x="834" y="68"/>
                  </a:cubicBezTo>
                  <a:cubicBezTo>
                    <a:pt x="801" y="68"/>
                    <a:pt x="667" y="68"/>
                    <a:pt x="601" y="134"/>
                  </a:cubicBezTo>
                  <a:cubicBezTo>
                    <a:pt x="501" y="168"/>
                    <a:pt x="467" y="168"/>
                    <a:pt x="400" y="234"/>
                  </a:cubicBezTo>
                  <a:cubicBezTo>
                    <a:pt x="300" y="334"/>
                    <a:pt x="167" y="401"/>
                    <a:pt x="100" y="568"/>
                  </a:cubicBezTo>
                  <a:cubicBezTo>
                    <a:pt x="67" y="701"/>
                    <a:pt x="0" y="801"/>
                    <a:pt x="100" y="901"/>
                  </a:cubicBezTo>
                  <a:cubicBezTo>
                    <a:pt x="167" y="1035"/>
                    <a:pt x="300" y="1135"/>
                    <a:pt x="434" y="1168"/>
                  </a:cubicBezTo>
                  <a:cubicBezTo>
                    <a:pt x="552" y="1208"/>
                    <a:pt x="664" y="1221"/>
                    <a:pt x="764" y="1221"/>
                  </a:cubicBezTo>
                  <a:cubicBezTo>
                    <a:pt x="918" y="1221"/>
                    <a:pt x="1040" y="1189"/>
                    <a:pt x="1101" y="1168"/>
                  </a:cubicBezTo>
                  <a:cubicBezTo>
                    <a:pt x="1134" y="1168"/>
                    <a:pt x="1501" y="1068"/>
                    <a:pt x="1735" y="835"/>
                  </a:cubicBezTo>
                  <a:cubicBezTo>
                    <a:pt x="1801" y="701"/>
                    <a:pt x="1902" y="535"/>
                    <a:pt x="1902" y="401"/>
                  </a:cubicBezTo>
                  <a:cubicBezTo>
                    <a:pt x="1902" y="234"/>
                    <a:pt x="1801" y="168"/>
                    <a:pt x="1668" y="68"/>
                  </a:cubicBezTo>
                  <a:cubicBezTo>
                    <a:pt x="1568" y="1"/>
                    <a:pt x="1401" y="1"/>
                    <a:pt x="1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634;p49">
              <a:extLst>
                <a:ext uri="{FF2B5EF4-FFF2-40B4-BE49-F238E27FC236}">
                  <a16:creationId xmlns:a16="http://schemas.microsoft.com/office/drawing/2014/main" id="{2765C22D-D1DA-8569-2106-53532EE4B890}"/>
                </a:ext>
              </a:extLst>
            </p:cNvPr>
            <p:cNvSpPr/>
            <p:nvPr/>
          </p:nvSpPr>
          <p:spPr>
            <a:xfrm>
              <a:off x="7696175" y="4192950"/>
              <a:ext cx="55875" cy="46650"/>
            </a:xfrm>
            <a:custGeom>
              <a:avLst/>
              <a:gdLst/>
              <a:ahLst/>
              <a:cxnLst/>
              <a:rect l="l" t="t" r="r" b="b"/>
              <a:pathLst>
                <a:path w="2235" h="1866" extrusionOk="0">
                  <a:moveTo>
                    <a:pt x="1412" y="0"/>
                  </a:moveTo>
                  <a:cubicBezTo>
                    <a:pt x="990" y="0"/>
                    <a:pt x="683" y="578"/>
                    <a:pt x="601" y="660"/>
                  </a:cubicBezTo>
                  <a:cubicBezTo>
                    <a:pt x="567" y="760"/>
                    <a:pt x="0" y="1394"/>
                    <a:pt x="601" y="1794"/>
                  </a:cubicBezTo>
                  <a:cubicBezTo>
                    <a:pt x="679" y="1844"/>
                    <a:pt x="757" y="1866"/>
                    <a:pt x="834" y="1866"/>
                  </a:cubicBezTo>
                  <a:cubicBezTo>
                    <a:pt x="1212" y="1866"/>
                    <a:pt x="1540" y="1344"/>
                    <a:pt x="1568" y="1260"/>
                  </a:cubicBezTo>
                  <a:cubicBezTo>
                    <a:pt x="1668" y="1160"/>
                    <a:pt x="2235" y="426"/>
                    <a:pt x="1701" y="93"/>
                  </a:cubicBezTo>
                  <a:cubicBezTo>
                    <a:pt x="1600" y="27"/>
                    <a:pt x="1503" y="0"/>
                    <a:pt x="14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635;p49">
              <a:extLst>
                <a:ext uri="{FF2B5EF4-FFF2-40B4-BE49-F238E27FC236}">
                  <a16:creationId xmlns:a16="http://schemas.microsoft.com/office/drawing/2014/main" id="{54374A08-B8EC-3A07-A4ED-6DCADAFA0153}"/>
                </a:ext>
              </a:extLst>
            </p:cNvPr>
            <p:cNvSpPr/>
            <p:nvPr/>
          </p:nvSpPr>
          <p:spPr>
            <a:xfrm>
              <a:off x="7722850" y="4075725"/>
              <a:ext cx="30875" cy="35000"/>
            </a:xfrm>
            <a:custGeom>
              <a:avLst/>
              <a:gdLst/>
              <a:ahLst/>
              <a:cxnLst/>
              <a:rect l="l" t="t" r="r" b="b"/>
              <a:pathLst>
                <a:path w="1235" h="1400" extrusionOk="0">
                  <a:moveTo>
                    <a:pt x="737" y="1"/>
                  </a:moveTo>
                  <a:cubicBezTo>
                    <a:pt x="643" y="1"/>
                    <a:pt x="532" y="33"/>
                    <a:pt x="401" y="112"/>
                  </a:cubicBezTo>
                  <a:cubicBezTo>
                    <a:pt x="134" y="279"/>
                    <a:pt x="101" y="412"/>
                    <a:pt x="67" y="545"/>
                  </a:cubicBezTo>
                  <a:cubicBezTo>
                    <a:pt x="1" y="679"/>
                    <a:pt x="67" y="746"/>
                    <a:pt x="67" y="779"/>
                  </a:cubicBezTo>
                  <a:cubicBezTo>
                    <a:pt x="67" y="846"/>
                    <a:pt x="67" y="912"/>
                    <a:pt x="101" y="1046"/>
                  </a:cubicBezTo>
                  <a:cubicBezTo>
                    <a:pt x="134" y="1179"/>
                    <a:pt x="234" y="1279"/>
                    <a:pt x="568" y="1379"/>
                  </a:cubicBezTo>
                  <a:cubicBezTo>
                    <a:pt x="633" y="1392"/>
                    <a:pt x="692" y="1399"/>
                    <a:pt x="745" y="1399"/>
                  </a:cubicBezTo>
                  <a:cubicBezTo>
                    <a:pt x="964" y="1399"/>
                    <a:pt x="1088" y="1287"/>
                    <a:pt x="1168" y="1046"/>
                  </a:cubicBezTo>
                  <a:cubicBezTo>
                    <a:pt x="1235" y="846"/>
                    <a:pt x="1168" y="612"/>
                    <a:pt x="1168" y="579"/>
                  </a:cubicBezTo>
                  <a:cubicBezTo>
                    <a:pt x="1168" y="545"/>
                    <a:pt x="1168" y="345"/>
                    <a:pt x="1068" y="179"/>
                  </a:cubicBezTo>
                  <a:cubicBezTo>
                    <a:pt x="987" y="77"/>
                    <a:pt x="882" y="1"/>
                    <a:pt x="7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636;p49">
              <a:extLst>
                <a:ext uri="{FF2B5EF4-FFF2-40B4-BE49-F238E27FC236}">
                  <a16:creationId xmlns:a16="http://schemas.microsoft.com/office/drawing/2014/main" id="{72EE0151-BC8F-1A5C-34C6-741AF2DA8902}"/>
                </a:ext>
              </a:extLst>
            </p:cNvPr>
            <p:cNvSpPr/>
            <p:nvPr/>
          </p:nvSpPr>
          <p:spPr>
            <a:xfrm>
              <a:off x="7678650" y="3978325"/>
              <a:ext cx="30875" cy="30475"/>
            </a:xfrm>
            <a:custGeom>
              <a:avLst/>
              <a:gdLst/>
              <a:ahLst/>
              <a:cxnLst/>
              <a:rect l="l" t="t" r="r" b="b"/>
              <a:pathLst>
                <a:path w="1235" h="1219" extrusionOk="0">
                  <a:moveTo>
                    <a:pt x="433" y="0"/>
                  </a:moveTo>
                  <a:cubicBezTo>
                    <a:pt x="230" y="0"/>
                    <a:pt x="64" y="141"/>
                    <a:pt x="34" y="472"/>
                  </a:cubicBezTo>
                  <a:cubicBezTo>
                    <a:pt x="1" y="772"/>
                    <a:pt x="34" y="906"/>
                    <a:pt x="67" y="972"/>
                  </a:cubicBezTo>
                  <a:cubicBezTo>
                    <a:pt x="67" y="1072"/>
                    <a:pt x="167" y="1106"/>
                    <a:pt x="167" y="1106"/>
                  </a:cubicBezTo>
                  <a:cubicBezTo>
                    <a:pt x="201" y="1106"/>
                    <a:pt x="201" y="1139"/>
                    <a:pt x="267" y="1172"/>
                  </a:cubicBezTo>
                  <a:cubicBezTo>
                    <a:pt x="312" y="1202"/>
                    <a:pt x="371" y="1219"/>
                    <a:pt x="449" y="1219"/>
                  </a:cubicBezTo>
                  <a:cubicBezTo>
                    <a:pt x="544" y="1219"/>
                    <a:pt x="669" y="1194"/>
                    <a:pt x="835" y="1139"/>
                  </a:cubicBezTo>
                  <a:cubicBezTo>
                    <a:pt x="1168" y="1072"/>
                    <a:pt x="1235" y="839"/>
                    <a:pt x="1168" y="605"/>
                  </a:cubicBezTo>
                  <a:cubicBezTo>
                    <a:pt x="1068" y="405"/>
                    <a:pt x="901" y="272"/>
                    <a:pt x="868" y="238"/>
                  </a:cubicBezTo>
                  <a:cubicBezTo>
                    <a:pt x="868" y="238"/>
                    <a:pt x="701" y="72"/>
                    <a:pt x="501" y="5"/>
                  </a:cubicBezTo>
                  <a:cubicBezTo>
                    <a:pt x="478" y="2"/>
                    <a:pt x="455" y="0"/>
                    <a:pt x="4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637;p49">
              <a:extLst>
                <a:ext uri="{FF2B5EF4-FFF2-40B4-BE49-F238E27FC236}">
                  <a16:creationId xmlns:a16="http://schemas.microsoft.com/office/drawing/2014/main" id="{A75CA4BA-DC24-D8DA-9721-66385C7077EA}"/>
                </a:ext>
              </a:extLst>
            </p:cNvPr>
            <p:cNvSpPr/>
            <p:nvPr/>
          </p:nvSpPr>
          <p:spPr>
            <a:xfrm>
              <a:off x="7581075" y="3920625"/>
              <a:ext cx="40900" cy="30325"/>
            </a:xfrm>
            <a:custGeom>
              <a:avLst/>
              <a:gdLst/>
              <a:ahLst/>
              <a:cxnLst/>
              <a:rect l="l" t="t" r="r" b="b"/>
              <a:pathLst>
                <a:path w="1636" h="1213" extrusionOk="0">
                  <a:moveTo>
                    <a:pt x="605" y="0"/>
                  </a:moveTo>
                  <a:cubicBezTo>
                    <a:pt x="538" y="0"/>
                    <a:pt x="468" y="11"/>
                    <a:pt x="401" y="45"/>
                  </a:cubicBezTo>
                  <a:cubicBezTo>
                    <a:pt x="168" y="111"/>
                    <a:pt x="1" y="278"/>
                    <a:pt x="134" y="645"/>
                  </a:cubicBezTo>
                  <a:cubicBezTo>
                    <a:pt x="234" y="912"/>
                    <a:pt x="334" y="1045"/>
                    <a:pt x="468" y="1079"/>
                  </a:cubicBezTo>
                  <a:cubicBezTo>
                    <a:pt x="601" y="1145"/>
                    <a:pt x="668" y="1145"/>
                    <a:pt x="735" y="1145"/>
                  </a:cubicBezTo>
                  <a:cubicBezTo>
                    <a:pt x="768" y="1145"/>
                    <a:pt x="835" y="1212"/>
                    <a:pt x="968" y="1212"/>
                  </a:cubicBezTo>
                  <a:cubicBezTo>
                    <a:pt x="1068" y="1212"/>
                    <a:pt x="1235" y="1145"/>
                    <a:pt x="1435" y="912"/>
                  </a:cubicBezTo>
                  <a:cubicBezTo>
                    <a:pt x="1635" y="645"/>
                    <a:pt x="1569" y="412"/>
                    <a:pt x="1335" y="211"/>
                  </a:cubicBezTo>
                  <a:cubicBezTo>
                    <a:pt x="1168" y="78"/>
                    <a:pt x="935" y="45"/>
                    <a:pt x="901" y="45"/>
                  </a:cubicBezTo>
                  <a:cubicBezTo>
                    <a:pt x="857" y="45"/>
                    <a:pt x="738" y="0"/>
                    <a:pt x="6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638;p49">
              <a:extLst>
                <a:ext uri="{FF2B5EF4-FFF2-40B4-BE49-F238E27FC236}">
                  <a16:creationId xmlns:a16="http://schemas.microsoft.com/office/drawing/2014/main" id="{B2D73F09-6D64-B4E1-096D-068631CFBA16}"/>
                </a:ext>
              </a:extLst>
            </p:cNvPr>
            <p:cNvSpPr/>
            <p:nvPr/>
          </p:nvSpPr>
          <p:spPr>
            <a:xfrm>
              <a:off x="7438475" y="3949250"/>
              <a:ext cx="41725" cy="33875"/>
            </a:xfrm>
            <a:custGeom>
              <a:avLst/>
              <a:gdLst/>
              <a:ahLst/>
              <a:cxnLst/>
              <a:rect l="l" t="t" r="r" b="b"/>
              <a:pathLst>
                <a:path w="1669" h="1355" extrusionOk="0">
                  <a:moveTo>
                    <a:pt x="1135" y="0"/>
                  </a:moveTo>
                  <a:cubicBezTo>
                    <a:pt x="835" y="0"/>
                    <a:pt x="601" y="167"/>
                    <a:pt x="534" y="234"/>
                  </a:cubicBezTo>
                  <a:cubicBezTo>
                    <a:pt x="501" y="267"/>
                    <a:pt x="268" y="401"/>
                    <a:pt x="134" y="634"/>
                  </a:cubicBezTo>
                  <a:cubicBezTo>
                    <a:pt x="1" y="901"/>
                    <a:pt x="101" y="1168"/>
                    <a:pt x="434" y="1301"/>
                  </a:cubicBezTo>
                  <a:cubicBezTo>
                    <a:pt x="526" y="1341"/>
                    <a:pt x="607" y="1354"/>
                    <a:pt x="680" y="1354"/>
                  </a:cubicBezTo>
                  <a:cubicBezTo>
                    <a:pt x="794" y="1354"/>
                    <a:pt x="887" y="1322"/>
                    <a:pt x="968" y="1301"/>
                  </a:cubicBezTo>
                  <a:cubicBezTo>
                    <a:pt x="1035" y="1268"/>
                    <a:pt x="1135" y="1168"/>
                    <a:pt x="1168" y="1168"/>
                  </a:cubicBezTo>
                  <a:cubicBezTo>
                    <a:pt x="1202" y="1168"/>
                    <a:pt x="1335" y="1135"/>
                    <a:pt x="1435" y="1068"/>
                  </a:cubicBezTo>
                  <a:cubicBezTo>
                    <a:pt x="1502" y="968"/>
                    <a:pt x="1635" y="834"/>
                    <a:pt x="1635" y="501"/>
                  </a:cubicBezTo>
                  <a:cubicBezTo>
                    <a:pt x="1669" y="167"/>
                    <a:pt x="1435" y="0"/>
                    <a:pt x="1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639;p49">
              <a:extLst>
                <a:ext uri="{FF2B5EF4-FFF2-40B4-BE49-F238E27FC236}">
                  <a16:creationId xmlns:a16="http://schemas.microsoft.com/office/drawing/2014/main" id="{A59DFF77-2DE5-85CE-4C82-C2574589B1C9}"/>
                </a:ext>
              </a:extLst>
            </p:cNvPr>
            <p:cNvSpPr/>
            <p:nvPr/>
          </p:nvSpPr>
          <p:spPr>
            <a:xfrm>
              <a:off x="7378450" y="4011625"/>
              <a:ext cx="30025" cy="28050"/>
            </a:xfrm>
            <a:custGeom>
              <a:avLst/>
              <a:gdLst/>
              <a:ahLst/>
              <a:cxnLst/>
              <a:rect l="l" t="t" r="r" b="b"/>
              <a:pathLst>
                <a:path w="1201" h="1122" extrusionOk="0">
                  <a:moveTo>
                    <a:pt x="741" y="1"/>
                  </a:moveTo>
                  <a:cubicBezTo>
                    <a:pt x="717" y="1"/>
                    <a:pt x="692" y="3"/>
                    <a:pt x="667" y="7"/>
                  </a:cubicBezTo>
                  <a:cubicBezTo>
                    <a:pt x="434" y="74"/>
                    <a:pt x="300" y="241"/>
                    <a:pt x="267" y="274"/>
                  </a:cubicBezTo>
                  <a:cubicBezTo>
                    <a:pt x="234" y="274"/>
                    <a:pt x="67" y="441"/>
                    <a:pt x="33" y="641"/>
                  </a:cubicBezTo>
                  <a:cubicBezTo>
                    <a:pt x="0" y="841"/>
                    <a:pt x="67" y="1075"/>
                    <a:pt x="400" y="1108"/>
                  </a:cubicBezTo>
                  <a:cubicBezTo>
                    <a:pt x="498" y="1118"/>
                    <a:pt x="581" y="1122"/>
                    <a:pt x="654" y="1122"/>
                  </a:cubicBezTo>
                  <a:cubicBezTo>
                    <a:pt x="829" y="1122"/>
                    <a:pt x="940" y="1098"/>
                    <a:pt x="1034" y="1075"/>
                  </a:cubicBezTo>
                  <a:lnTo>
                    <a:pt x="1101" y="975"/>
                  </a:lnTo>
                  <a:cubicBezTo>
                    <a:pt x="1134" y="975"/>
                    <a:pt x="1201" y="975"/>
                    <a:pt x="1201" y="908"/>
                  </a:cubicBezTo>
                  <a:cubicBezTo>
                    <a:pt x="1201" y="841"/>
                    <a:pt x="1201" y="674"/>
                    <a:pt x="1101" y="307"/>
                  </a:cubicBezTo>
                  <a:cubicBezTo>
                    <a:pt x="1042" y="103"/>
                    <a:pt x="907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640;p49">
              <a:extLst>
                <a:ext uri="{FF2B5EF4-FFF2-40B4-BE49-F238E27FC236}">
                  <a16:creationId xmlns:a16="http://schemas.microsoft.com/office/drawing/2014/main" id="{898AF85C-A619-F575-011A-1C5DB6C4C4A4}"/>
                </a:ext>
              </a:extLst>
            </p:cNvPr>
            <p:cNvSpPr/>
            <p:nvPr/>
          </p:nvSpPr>
          <p:spPr>
            <a:xfrm>
              <a:off x="7360100" y="4088900"/>
              <a:ext cx="44200" cy="39700"/>
            </a:xfrm>
            <a:custGeom>
              <a:avLst/>
              <a:gdLst/>
              <a:ahLst/>
              <a:cxnLst/>
              <a:rect l="l" t="t" r="r" b="b"/>
              <a:pathLst>
                <a:path w="1768" h="1588" extrusionOk="0">
                  <a:moveTo>
                    <a:pt x="925" y="1"/>
                  </a:moveTo>
                  <a:cubicBezTo>
                    <a:pt x="483" y="1"/>
                    <a:pt x="394" y="561"/>
                    <a:pt x="334" y="652"/>
                  </a:cubicBezTo>
                  <a:cubicBezTo>
                    <a:pt x="334" y="719"/>
                    <a:pt x="0" y="1386"/>
                    <a:pt x="634" y="1553"/>
                  </a:cubicBezTo>
                  <a:cubicBezTo>
                    <a:pt x="713" y="1577"/>
                    <a:pt x="785" y="1587"/>
                    <a:pt x="850" y="1587"/>
                  </a:cubicBezTo>
                  <a:cubicBezTo>
                    <a:pt x="1331" y="1587"/>
                    <a:pt x="1435" y="1007"/>
                    <a:pt x="1435" y="919"/>
                  </a:cubicBezTo>
                  <a:cubicBezTo>
                    <a:pt x="1468" y="852"/>
                    <a:pt x="1768" y="219"/>
                    <a:pt x="1068" y="18"/>
                  </a:cubicBezTo>
                  <a:cubicBezTo>
                    <a:pt x="1016" y="6"/>
                    <a:pt x="969" y="1"/>
                    <a:pt x="9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641;p49">
              <a:extLst>
                <a:ext uri="{FF2B5EF4-FFF2-40B4-BE49-F238E27FC236}">
                  <a16:creationId xmlns:a16="http://schemas.microsoft.com/office/drawing/2014/main" id="{AD75EA1B-B43B-77A1-5F53-C956F2AA2B41}"/>
                </a:ext>
              </a:extLst>
            </p:cNvPr>
            <p:cNvSpPr/>
            <p:nvPr/>
          </p:nvSpPr>
          <p:spPr>
            <a:xfrm>
              <a:off x="7449325" y="4182550"/>
              <a:ext cx="50050" cy="37750"/>
            </a:xfrm>
            <a:custGeom>
              <a:avLst/>
              <a:gdLst/>
              <a:ahLst/>
              <a:cxnLst/>
              <a:rect l="l" t="t" r="r" b="b"/>
              <a:pathLst>
                <a:path w="2002" h="1510" extrusionOk="0">
                  <a:moveTo>
                    <a:pt x="646" y="0"/>
                  </a:moveTo>
                  <a:cubicBezTo>
                    <a:pt x="550" y="0"/>
                    <a:pt x="427" y="22"/>
                    <a:pt x="267" y="75"/>
                  </a:cubicBezTo>
                  <a:cubicBezTo>
                    <a:pt x="34" y="142"/>
                    <a:pt x="0" y="442"/>
                    <a:pt x="167" y="742"/>
                  </a:cubicBezTo>
                  <a:cubicBezTo>
                    <a:pt x="334" y="976"/>
                    <a:pt x="567" y="1176"/>
                    <a:pt x="668" y="1243"/>
                  </a:cubicBezTo>
                  <a:cubicBezTo>
                    <a:pt x="734" y="1276"/>
                    <a:pt x="1034" y="1476"/>
                    <a:pt x="1368" y="1510"/>
                  </a:cubicBezTo>
                  <a:cubicBezTo>
                    <a:pt x="1535" y="1510"/>
                    <a:pt x="1702" y="1510"/>
                    <a:pt x="1835" y="1443"/>
                  </a:cubicBezTo>
                  <a:cubicBezTo>
                    <a:pt x="1935" y="1409"/>
                    <a:pt x="2002" y="1276"/>
                    <a:pt x="2002" y="1109"/>
                  </a:cubicBezTo>
                  <a:cubicBezTo>
                    <a:pt x="1935" y="776"/>
                    <a:pt x="1768" y="609"/>
                    <a:pt x="1568" y="542"/>
                  </a:cubicBezTo>
                  <a:cubicBezTo>
                    <a:pt x="1401" y="442"/>
                    <a:pt x="1268" y="375"/>
                    <a:pt x="1235" y="342"/>
                  </a:cubicBezTo>
                  <a:cubicBezTo>
                    <a:pt x="1201" y="309"/>
                    <a:pt x="1068" y="175"/>
                    <a:pt x="934" y="109"/>
                  </a:cubicBezTo>
                  <a:cubicBezTo>
                    <a:pt x="874" y="48"/>
                    <a:pt x="790" y="0"/>
                    <a:pt x="6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642;p49">
              <a:extLst>
                <a:ext uri="{FF2B5EF4-FFF2-40B4-BE49-F238E27FC236}">
                  <a16:creationId xmlns:a16="http://schemas.microsoft.com/office/drawing/2014/main" id="{AF6F60F9-DDC2-C811-5E93-0B610BBE6BE9}"/>
                </a:ext>
              </a:extLst>
            </p:cNvPr>
            <p:cNvSpPr/>
            <p:nvPr/>
          </p:nvSpPr>
          <p:spPr>
            <a:xfrm>
              <a:off x="7560225" y="4201100"/>
              <a:ext cx="44225" cy="28650"/>
            </a:xfrm>
            <a:custGeom>
              <a:avLst/>
              <a:gdLst/>
              <a:ahLst/>
              <a:cxnLst/>
              <a:rect l="l" t="t" r="r" b="b"/>
              <a:pathLst>
                <a:path w="1769" h="1146" extrusionOk="0">
                  <a:moveTo>
                    <a:pt x="1068" y="0"/>
                  </a:moveTo>
                  <a:cubicBezTo>
                    <a:pt x="902" y="0"/>
                    <a:pt x="768" y="34"/>
                    <a:pt x="735" y="34"/>
                  </a:cubicBezTo>
                  <a:cubicBezTo>
                    <a:pt x="668" y="34"/>
                    <a:pt x="501" y="34"/>
                    <a:pt x="401" y="67"/>
                  </a:cubicBezTo>
                  <a:cubicBezTo>
                    <a:pt x="268" y="167"/>
                    <a:pt x="101" y="267"/>
                    <a:pt x="68" y="667"/>
                  </a:cubicBezTo>
                  <a:cubicBezTo>
                    <a:pt x="1" y="901"/>
                    <a:pt x="234" y="1068"/>
                    <a:pt x="435" y="1101"/>
                  </a:cubicBezTo>
                  <a:cubicBezTo>
                    <a:pt x="501" y="1134"/>
                    <a:pt x="575" y="1146"/>
                    <a:pt x="646" y="1146"/>
                  </a:cubicBezTo>
                  <a:cubicBezTo>
                    <a:pt x="787" y="1146"/>
                    <a:pt x="913" y="1101"/>
                    <a:pt x="935" y="1101"/>
                  </a:cubicBezTo>
                  <a:cubicBezTo>
                    <a:pt x="968" y="1101"/>
                    <a:pt x="1235" y="1068"/>
                    <a:pt x="1435" y="934"/>
                  </a:cubicBezTo>
                  <a:cubicBezTo>
                    <a:pt x="1635" y="834"/>
                    <a:pt x="1769" y="601"/>
                    <a:pt x="1602" y="334"/>
                  </a:cubicBezTo>
                  <a:cubicBezTo>
                    <a:pt x="1435" y="34"/>
                    <a:pt x="1235" y="0"/>
                    <a:pt x="10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643;p49">
              <a:extLst>
                <a:ext uri="{FF2B5EF4-FFF2-40B4-BE49-F238E27FC236}">
                  <a16:creationId xmlns:a16="http://schemas.microsoft.com/office/drawing/2014/main" id="{1ECE0510-EBF4-3F8E-CB49-BC4326EFD524}"/>
                </a:ext>
              </a:extLst>
            </p:cNvPr>
            <p:cNvSpPr/>
            <p:nvPr/>
          </p:nvSpPr>
          <p:spPr>
            <a:xfrm>
              <a:off x="7651125" y="4143850"/>
              <a:ext cx="34225" cy="34800"/>
            </a:xfrm>
            <a:custGeom>
              <a:avLst/>
              <a:gdLst/>
              <a:ahLst/>
              <a:cxnLst/>
              <a:rect l="l" t="t" r="r" b="b"/>
              <a:pathLst>
                <a:path w="1369" h="1392" extrusionOk="0">
                  <a:moveTo>
                    <a:pt x="761" y="0"/>
                  </a:moveTo>
                  <a:cubicBezTo>
                    <a:pt x="559" y="0"/>
                    <a:pt x="437" y="71"/>
                    <a:pt x="334" y="122"/>
                  </a:cubicBezTo>
                  <a:cubicBezTo>
                    <a:pt x="201" y="222"/>
                    <a:pt x="168" y="356"/>
                    <a:pt x="168" y="389"/>
                  </a:cubicBezTo>
                  <a:cubicBezTo>
                    <a:pt x="168" y="456"/>
                    <a:pt x="101" y="556"/>
                    <a:pt x="34" y="689"/>
                  </a:cubicBezTo>
                  <a:cubicBezTo>
                    <a:pt x="1" y="856"/>
                    <a:pt x="34" y="1023"/>
                    <a:pt x="334" y="1290"/>
                  </a:cubicBezTo>
                  <a:cubicBezTo>
                    <a:pt x="422" y="1363"/>
                    <a:pt x="517" y="1391"/>
                    <a:pt x="610" y="1391"/>
                  </a:cubicBezTo>
                  <a:cubicBezTo>
                    <a:pt x="727" y="1391"/>
                    <a:pt x="841" y="1346"/>
                    <a:pt x="935" y="1290"/>
                  </a:cubicBezTo>
                  <a:cubicBezTo>
                    <a:pt x="1102" y="1156"/>
                    <a:pt x="1168" y="956"/>
                    <a:pt x="1168" y="889"/>
                  </a:cubicBezTo>
                  <a:cubicBezTo>
                    <a:pt x="1202" y="856"/>
                    <a:pt x="1335" y="689"/>
                    <a:pt x="1335" y="489"/>
                  </a:cubicBezTo>
                  <a:cubicBezTo>
                    <a:pt x="1368" y="289"/>
                    <a:pt x="1302" y="55"/>
                    <a:pt x="968" y="22"/>
                  </a:cubicBezTo>
                  <a:cubicBezTo>
                    <a:pt x="891" y="7"/>
                    <a:pt x="822" y="0"/>
                    <a:pt x="7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644;p49">
              <a:extLst>
                <a:ext uri="{FF2B5EF4-FFF2-40B4-BE49-F238E27FC236}">
                  <a16:creationId xmlns:a16="http://schemas.microsoft.com/office/drawing/2014/main" id="{DE8B450F-B439-734E-B086-8A3A0DF7BC30}"/>
                </a:ext>
              </a:extLst>
            </p:cNvPr>
            <p:cNvSpPr/>
            <p:nvPr/>
          </p:nvSpPr>
          <p:spPr>
            <a:xfrm>
              <a:off x="7643625" y="4043600"/>
              <a:ext cx="30875" cy="30750"/>
            </a:xfrm>
            <a:custGeom>
              <a:avLst/>
              <a:gdLst/>
              <a:ahLst/>
              <a:cxnLst/>
              <a:rect l="l" t="t" r="r" b="b"/>
              <a:pathLst>
                <a:path w="1235" h="1230" extrusionOk="0">
                  <a:moveTo>
                    <a:pt x="630" y="1"/>
                  </a:moveTo>
                  <a:cubicBezTo>
                    <a:pt x="511" y="1"/>
                    <a:pt x="379" y="64"/>
                    <a:pt x="234" y="229"/>
                  </a:cubicBezTo>
                  <a:cubicBezTo>
                    <a:pt x="1" y="463"/>
                    <a:pt x="1" y="563"/>
                    <a:pt x="1" y="696"/>
                  </a:cubicBezTo>
                  <a:cubicBezTo>
                    <a:pt x="67" y="830"/>
                    <a:pt x="101" y="896"/>
                    <a:pt x="101" y="896"/>
                  </a:cubicBezTo>
                  <a:cubicBezTo>
                    <a:pt x="101" y="963"/>
                    <a:pt x="101" y="1030"/>
                    <a:pt x="167" y="1130"/>
                  </a:cubicBezTo>
                  <a:cubicBezTo>
                    <a:pt x="267" y="1163"/>
                    <a:pt x="401" y="1230"/>
                    <a:pt x="734" y="1230"/>
                  </a:cubicBezTo>
                  <a:cubicBezTo>
                    <a:pt x="1068" y="1230"/>
                    <a:pt x="1235" y="1030"/>
                    <a:pt x="1235" y="830"/>
                  </a:cubicBezTo>
                  <a:cubicBezTo>
                    <a:pt x="1235" y="630"/>
                    <a:pt x="1101" y="463"/>
                    <a:pt x="1101" y="396"/>
                  </a:cubicBezTo>
                  <a:cubicBezTo>
                    <a:pt x="1068" y="363"/>
                    <a:pt x="1001" y="196"/>
                    <a:pt x="835" y="63"/>
                  </a:cubicBezTo>
                  <a:cubicBezTo>
                    <a:pt x="771" y="25"/>
                    <a:pt x="703" y="1"/>
                    <a:pt x="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645;p49">
              <a:extLst>
                <a:ext uri="{FF2B5EF4-FFF2-40B4-BE49-F238E27FC236}">
                  <a16:creationId xmlns:a16="http://schemas.microsoft.com/office/drawing/2014/main" id="{BAF3C7CA-E406-5AA6-601C-96B4AB05013B}"/>
                </a:ext>
              </a:extLst>
            </p:cNvPr>
            <p:cNvSpPr/>
            <p:nvPr/>
          </p:nvSpPr>
          <p:spPr>
            <a:xfrm>
              <a:off x="7576075" y="4002250"/>
              <a:ext cx="33375" cy="28275"/>
            </a:xfrm>
            <a:custGeom>
              <a:avLst/>
              <a:gdLst/>
              <a:ahLst/>
              <a:cxnLst/>
              <a:rect l="l" t="t" r="r" b="b"/>
              <a:pathLst>
                <a:path w="1335" h="1131" extrusionOk="0">
                  <a:moveTo>
                    <a:pt x="816" y="0"/>
                  </a:moveTo>
                  <a:cubicBezTo>
                    <a:pt x="705" y="0"/>
                    <a:pt x="623" y="15"/>
                    <a:pt x="601" y="15"/>
                  </a:cubicBezTo>
                  <a:cubicBezTo>
                    <a:pt x="534" y="15"/>
                    <a:pt x="334" y="15"/>
                    <a:pt x="201" y="149"/>
                  </a:cubicBezTo>
                  <a:cubicBezTo>
                    <a:pt x="34" y="215"/>
                    <a:pt x="1" y="449"/>
                    <a:pt x="167" y="783"/>
                  </a:cubicBezTo>
                  <a:cubicBezTo>
                    <a:pt x="301" y="1016"/>
                    <a:pt x="434" y="1049"/>
                    <a:pt x="534" y="1116"/>
                  </a:cubicBezTo>
                  <a:cubicBezTo>
                    <a:pt x="579" y="1127"/>
                    <a:pt x="620" y="1131"/>
                    <a:pt x="655" y="1131"/>
                  </a:cubicBezTo>
                  <a:cubicBezTo>
                    <a:pt x="727" y="1131"/>
                    <a:pt x="779" y="1116"/>
                    <a:pt x="801" y="1116"/>
                  </a:cubicBezTo>
                  <a:cubicBezTo>
                    <a:pt x="835" y="1116"/>
                    <a:pt x="968" y="1116"/>
                    <a:pt x="1035" y="1049"/>
                  </a:cubicBezTo>
                  <a:cubicBezTo>
                    <a:pt x="1135" y="1016"/>
                    <a:pt x="1268" y="883"/>
                    <a:pt x="1302" y="549"/>
                  </a:cubicBezTo>
                  <a:cubicBezTo>
                    <a:pt x="1335" y="215"/>
                    <a:pt x="1168" y="49"/>
                    <a:pt x="1001" y="15"/>
                  </a:cubicBezTo>
                  <a:cubicBezTo>
                    <a:pt x="935" y="4"/>
                    <a:pt x="872" y="0"/>
                    <a:pt x="8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1646;p49">
              <a:extLst>
                <a:ext uri="{FF2B5EF4-FFF2-40B4-BE49-F238E27FC236}">
                  <a16:creationId xmlns:a16="http://schemas.microsoft.com/office/drawing/2014/main" id="{C324B596-A506-FF8A-2DFE-1A6378051485}"/>
                </a:ext>
              </a:extLst>
            </p:cNvPr>
            <p:cNvSpPr/>
            <p:nvPr/>
          </p:nvSpPr>
          <p:spPr>
            <a:xfrm>
              <a:off x="7466825" y="4020125"/>
              <a:ext cx="30050" cy="27550"/>
            </a:xfrm>
            <a:custGeom>
              <a:avLst/>
              <a:gdLst/>
              <a:ahLst/>
              <a:cxnLst/>
              <a:rect l="l" t="t" r="r" b="b"/>
              <a:pathLst>
                <a:path w="1202" h="1102" extrusionOk="0">
                  <a:moveTo>
                    <a:pt x="701" y="1"/>
                  </a:moveTo>
                  <a:cubicBezTo>
                    <a:pt x="535" y="1"/>
                    <a:pt x="401" y="101"/>
                    <a:pt x="368" y="134"/>
                  </a:cubicBezTo>
                  <a:cubicBezTo>
                    <a:pt x="334" y="168"/>
                    <a:pt x="168" y="268"/>
                    <a:pt x="68" y="434"/>
                  </a:cubicBezTo>
                  <a:cubicBezTo>
                    <a:pt x="1" y="601"/>
                    <a:pt x="34" y="768"/>
                    <a:pt x="334" y="935"/>
                  </a:cubicBezTo>
                  <a:cubicBezTo>
                    <a:pt x="635" y="1102"/>
                    <a:pt x="801" y="1102"/>
                    <a:pt x="902" y="1102"/>
                  </a:cubicBezTo>
                  <a:cubicBezTo>
                    <a:pt x="1002" y="1068"/>
                    <a:pt x="1035" y="1002"/>
                    <a:pt x="1035" y="1002"/>
                  </a:cubicBezTo>
                  <a:cubicBezTo>
                    <a:pt x="1068" y="1002"/>
                    <a:pt x="1135" y="1002"/>
                    <a:pt x="1168" y="935"/>
                  </a:cubicBezTo>
                  <a:cubicBezTo>
                    <a:pt x="1168" y="901"/>
                    <a:pt x="1202" y="735"/>
                    <a:pt x="1135" y="334"/>
                  </a:cubicBezTo>
                  <a:cubicBezTo>
                    <a:pt x="1035" y="101"/>
                    <a:pt x="868" y="1"/>
                    <a:pt x="7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1647;p49">
              <a:extLst>
                <a:ext uri="{FF2B5EF4-FFF2-40B4-BE49-F238E27FC236}">
                  <a16:creationId xmlns:a16="http://schemas.microsoft.com/office/drawing/2014/main" id="{02BE6DAF-F967-2B3F-329F-1FFF776F5C8E}"/>
                </a:ext>
              </a:extLst>
            </p:cNvPr>
            <p:cNvSpPr/>
            <p:nvPr/>
          </p:nvSpPr>
          <p:spPr>
            <a:xfrm>
              <a:off x="7433475" y="4081400"/>
              <a:ext cx="43400" cy="39475"/>
            </a:xfrm>
            <a:custGeom>
              <a:avLst/>
              <a:gdLst/>
              <a:ahLst/>
              <a:cxnLst/>
              <a:rect l="l" t="t" r="r" b="b"/>
              <a:pathLst>
                <a:path w="1736" h="1579" extrusionOk="0">
                  <a:moveTo>
                    <a:pt x="900" y="1"/>
                  </a:moveTo>
                  <a:cubicBezTo>
                    <a:pt x="478" y="1"/>
                    <a:pt x="365" y="561"/>
                    <a:pt x="334" y="652"/>
                  </a:cubicBezTo>
                  <a:cubicBezTo>
                    <a:pt x="334" y="719"/>
                    <a:pt x="1" y="1386"/>
                    <a:pt x="634" y="1553"/>
                  </a:cubicBezTo>
                  <a:cubicBezTo>
                    <a:pt x="698" y="1570"/>
                    <a:pt x="756" y="1578"/>
                    <a:pt x="810" y="1578"/>
                  </a:cubicBezTo>
                  <a:cubicBezTo>
                    <a:pt x="1262" y="1578"/>
                    <a:pt x="1372" y="1012"/>
                    <a:pt x="1402" y="952"/>
                  </a:cubicBezTo>
                  <a:cubicBezTo>
                    <a:pt x="1468" y="852"/>
                    <a:pt x="1735" y="218"/>
                    <a:pt x="1035" y="18"/>
                  </a:cubicBezTo>
                  <a:cubicBezTo>
                    <a:pt x="986" y="6"/>
                    <a:pt x="942" y="1"/>
                    <a:pt x="9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648;p49">
              <a:extLst>
                <a:ext uri="{FF2B5EF4-FFF2-40B4-BE49-F238E27FC236}">
                  <a16:creationId xmlns:a16="http://schemas.microsoft.com/office/drawing/2014/main" id="{65F07303-9D50-E750-869A-76E43E56846C}"/>
                </a:ext>
              </a:extLst>
            </p:cNvPr>
            <p:cNvSpPr/>
            <p:nvPr/>
          </p:nvSpPr>
          <p:spPr>
            <a:xfrm>
              <a:off x="7510200" y="4116025"/>
              <a:ext cx="35050" cy="35675"/>
            </a:xfrm>
            <a:custGeom>
              <a:avLst/>
              <a:gdLst/>
              <a:ahLst/>
              <a:cxnLst/>
              <a:rect l="l" t="t" r="r" b="b"/>
              <a:pathLst>
                <a:path w="1402" h="1427" extrusionOk="0">
                  <a:moveTo>
                    <a:pt x="434" y="1"/>
                  </a:moveTo>
                  <a:cubicBezTo>
                    <a:pt x="134" y="1"/>
                    <a:pt x="0" y="268"/>
                    <a:pt x="67" y="501"/>
                  </a:cubicBezTo>
                  <a:cubicBezTo>
                    <a:pt x="101" y="768"/>
                    <a:pt x="267" y="968"/>
                    <a:pt x="301" y="1002"/>
                  </a:cubicBezTo>
                  <a:cubicBezTo>
                    <a:pt x="301" y="1068"/>
                    <a:pt x="501" y="1302"/>
                    <a:pt x="768" y="1402"/>
                  </a:cubicBezTo>
                  <a:cubicBezTo>
                    <a:pt x="834" y="1419"/>
                    <a:pt x="893" y="1427"/>
                    <a:pt x="951" y="1427"/>
                  </a:cubicBezTo>
                  <a:cubicBezTo>
                    <a:pt x="1009" y="1427"/>
                    <a:pt x="1068" y="1419"/>
                    <a:pt x="1135" y="1402"/>
                  </a:cubicBezTo>
                  <a:cubicBezTo>
                    <a:pt x="1235" y="1335"/>
                    <a:pt x="1301" y="1268"/>
                    <a:pt x="1335" y="1102"/>
                  </a:cubicBezTo>
                  <a:cubicBezTo>
                    <a:pt x="1401" y="768"/>
                    <a:pt x="1301" y="601"/>
                    <a:pt x="1335" y="501"/>
                  </a:cubicBezTo>
                  <a:cubicBezTo>
                    <a:pt x="1268" y="401"/>
                    <a:pt x="1168" y="301"/>
                    <a:pt x="1168" y="301"/>
                  </a:cubicBezTo>
                  <a:cubicBezTo>
                    <a:pt x="1168" y="301"/>
                    <a:pt x="1135" y="201"/>
                    <a:pt x="1068" y="134"/>
                  </a:cubicBezTo>
                  <a:cubicBezTo>
                    <a:pt x="968" y="101"/>
                    <a:pt x="801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649;p49">
              <a:extLst>
                <a:ext uri="{FF2B5EF4-FFF2-40B4-BE49-F238E27FC236}">
                  <a16:creationId xmlns:a16="http://schemas.microsoft.com/office/drawing/2014/main" id="{5E9CD5D7-10AD-E322-6C41-3AD1AE3E59F2}"/>
                </a:ext>
              </a:extLst>
            </p:cNvPr>
            <p:cNvSpPr/>
            <p:nvPr/>
          </p:nvSpPr>
          <p:spPr>
            <a:xfrm>
              <a:off x="7596925" y="4107700"/>
              <a:ext cx="34225" cy="36475"/>
            </a:xfrm>
            <a:custGeom>
              <a:avLst/>
              <a:gdLst/>
              <a:ahLst/>
              <a:cxnLst/>
              <a:rect l="l" t="t" r="r" b="b"/>
              <a:pathLst>
                <a:path w="1369" h="1459" extrusionOk="0">
                  <a:moveTo>
                    <a:pt x="968" y="0"/>
                  </a:moveTo>
                  <a:cubicBezTo>
                    <a:pt x="634" y="0"/>
                    <a:pt x="468" y="134"/>
                    <a:pt x="368" y="267"/>
                  </a:cubicBezTo>
                  <a:cubicBezTo>
                    <a:pt x="267" y="334"/>
                    <a:pt x="201" y="434"/>
                    <a:pt x="201" y="434"/>
                  </a:cubicBezTo>
                  <a:cubicBezTo>
                    <a:pt x="201" y="434"/>
                    <a:pt x="134" y="467"/>
                    <a:pt x="101" y="567"/>
                  </a:cubicBezTo>
                  <a:cubicBezTo>
                    <a:pt x="34" y="634"/>
                    <a:pt x="1" y="801"/>
                    <a:pt x="101" y="1168"/>
                  </a:cubicBezTo>
                  <a:cubicBezTo>
                    <a:pt x="126" y="1372"/>
                    <a:pt x="268" y="1459"/>
                    <a:pt x="453" y="1459"/>
                  </a:cubicBezTo>
                  <a:cubicBezTo>
                    <a:pt x="510" y="1459"/>
                    <a:pt x="571" y="1450"/>
                    <a:pt x="634" y="1435"/>
                  </a:cubicBezTo>
                  <a:cubicBezTo>
                    <a:pt x="868" y="1335"/>
                    <a:pt x="1035" y="1134"/>
                    <a:pt x="1101" y="1101"/>
                  </a:cubicBezTo>
                  <a:cubicBezTo>
                    <a:pt x="1135" y="1068"/>
                    <a:pt x="1335" y="834"/>
                    <a:pt x="1368" y="567"/>
                  </a:cubicBezTo>
                  <a:cubicBezTo>
                    <a:pt x="1368" y="434"/>
                    <a:pt x="1368" y="267"/>
                    <a:pt x="1302" y="167"/>
                  </a:cubicBezTo>
                  <a:cubicBezTo>
                    <a:pt x="1268" y="67"/>
                    <a:pt x="1135" y="0"/>
                    <a:pt x="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650;p49">
              <a:extLst>
                <a:ext uri="{FF2B5EF4-FFF2-40B4-BE49-F238E27FC236}">
                  <a16:creationId xmlns:a16="http://schemas.microsoft.com/office/drawing/2014/main" id="{3C75C62B-A0EA-65C7-85DF-4BA2AE19A391}"/>
                </a:ext>
              </a:extLst>
            </p:cNvPr>
            <p:cNvSpPr/>
            <p:nvPr/>
          </p:nvSpPr>
          <p:spPr>
            <a:xfrm>
              <a:off x="7545225" y="4056500"/>
              <a:ext cx="31700" cy="27875"/>
            </a:xfrm>
            <a:custGeom>
              <a:avLst/>
              <a:gdLst/>
              <a:ahLst/>
              <a:cxnLst/>
              <a:rect l="l" t="t" r="r" b="b"/>
              <a:pathLst>
                <a:path w="1268" h="1115" extrusionOk="0">
                  <a:moveTo>
                    <a:pt x="694" y="0"/>
                  </a:moveTo>
                  <a:cubicBezTo>
                    <a:pt x="610" y="0"/>
                    <a:pt x="549" y="14"/>
                    <a:pt x="534" y="14"/>
                  </a:cubicBezTo>
                  <a:cubicBezTo>
                    <a:pt x="534" y="14"/>
                    <a:pt x="434" y="14"/>
                    <a:pt x="367" y="47"/>
                  </a:cubicBezTo>
                  <a:cubicBezTo>
                    <a:pt x="267" y="47"/>
                    <a:pt x="201" y="147"/>
                    <a:pt x="101" y="214"/>
                  </a:cubicBezTo>
                  <a:cubicBezTo>
                    <a:pt x="34" y="347"/>
                    <a:pt x="0" y="447"/>
                    <a:pt x="34" y="547"/>
                  </a:cubicBezTo>
                  <a:cubicBezTo>
                    <a:pt x="67" y="647"/>
                    <a:pt x="167" y="781"/>
                    <a:pt x="334" y="847"/>
                  </a:cubicBezTo>
                  <a:cubicBezTo>
                    <a:pt x="568" y="981"/>
                    <a:pt x="701" y="1014"/>
                    <a:pt x="734" y="1048"/>
                  </a:cubicBezTo>
                  <a:lnTo>
                    <a:pt x="768" y="1114"/>
                  </a:lnTo>
                  <a:lnTo>
                    <a:pt x="768" y="1014"/>
                  </a:lnTo>
                  <a:lnTo>
                    <a:pt x="768" y="981"/>
                  </a:lnTo>
                  <a:lnTo>
                    <a:pt x="834" y="948"/>
                  </a:lnTo>
                  <a:cubicBezTo>
                    <a:pt x="868" y="847"/>
                    <a:pt x="934" y="814"/>
                    <a:pt x="1068" y="681"/>
                  </a:cubicBezTo>
                  <a:cubicBezTo>
                    <a:pt x="1201" y="547"/>
                    <a:pt x="1235" y="481"/>
                    <a:pt x="1268" y="380"/>
                  </a:cubicBezTo>
                  <a:cubicBezTo>
                    <a:pt x="1268" y="280"/>
                    <a:pt x="1201" y="180"/>
                    <a:pt x="1068" y="114"/>
                  </a:cubicBezTo>
                  <a:cubicBezTo>
                    <a:pt x="938" y="21"/>
                    <a:pt x="798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651;p49">
              <a:extLst>
                <a:ext uri="{FF2B5EF4-FFF2-40B4-BE49-F238E27FC236}">
                  <a16:creationId xmlns:a16="http://schemas.microsoft.com/office/drawing/2014/main" id="{9400D43A-4140-8F0A-50D1-E21511547D19}"/>
                </a:ext>
              </a:extLst>
            </p:cNvPr>
            <p:cNvSpPr/>
            <p:nvPr/>
          </p:nvSpPr>
          <p:spPr>
            <a:xfrm>
              <a:off x="7526050" y="4328675"/>
              <a:ext cx="44225" cy="28600"/>
            </a:xfrm>
            <a:custGeom>
              <a:avLst/>
              <a:gdLst/>
              <a:ahLst/>
              <a:cxnLst/>
              <a:rect l="l" t="t" r="r" b="b"/>
              <a:pathLst>
                <a:path w="1769" h="1144" extrusionOk="0">
                  <a:moveTo>
                    <a:pt x="1134" y="1"/>
                  </a:moveTo>
                  <a:cubicBezTo>
                    <a:pt x="968" y="1"/>
                    <a:pt x="834" y="68"/>
                    <a:pt x="801" y="68"/>
                  </a:cubicBezTo>
                  <a:cubicBezTo>
                    <a:pt x="779" y="68"/>
                    <a:pt x="712" y="38"/>
                    <a:pt x="630" y="38"/>
                  </a:cubicBezTo>
                  <a:cubicBezTo>
                    <a:pt x="590" y="38"/>
                    <a:pt x="545" y="45"/>
                    <a:pt x="501" y="68"/>
                  </a:cubicBezTo>
                  <a:cubicBezTo>
                    <a:pt x="367" y="101"/>
                    <a:pt x="200" y="168"/>
                    <a:pt x="100" y="568"/>
                  </a:cubicBezTo>
                  <a:cubicBezTo>
                    <a:pt x="0" y="835"/>
                    <a:pt x="167" y="1002"/>
                    <a:pt x="367" y="1102"/>
                  </a:cubicBezTo>
                  <a:cubicBezTo>
                    <a:pt x="484" y="1135"/>
                    <a:pt x="601" y="1143"/>
                    <a:pt x="692" y="1143"/>
                  </a:cubicBezTo>
                  <a:cubicBezTo>
                    <a:pt x="784" y="1143"/>
                    <a:pt x="851" y="1135"/>
                    <a:pt x="868" y="1135"/>
                  </a:cubicBezTo>
                  <a:cubicBezTo>
                    <a:pt x="934" y="1135"/>
                    <a:pt x="1201" y="1135"/>
                    <a:pt x="1435" y="1002"/>
                  </a:cubicBezTo>
                  <a:cubicBezTo>
                    <a:pt x="1635" y="902"/>
                    <a:pt x="1768" y="668"/>
                    <a:pt x="1601" y="401"/>
                  </a:cubicBezTo>
                  <a:cubicBezTo>
                    <a:pt x="1435" y="101"/>
                    <a:pt x="1201" y="68"/>
                    <a:pt x="1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652;p49">
              <a:extLst>
                <a:ext uri="{FF2B5EF4-FFF2-40B4-BE49-F238E27FC236}">
                  <a16:creationId xmlns:a16="http://schemas.microsoft.com/office/drawing/2014/main" id="{89DE9E2D-2746-57A6-47C0-4F3463AA7687}"/>
                </a:ext>
              </a:extLst>
            </p:cNvPr>
            <p:cNvSpPr/>
            <p:nvPr/>
          </p:nvSpPr>
          <p:spPr>
            <a:xfrm>
              <a:off x="6586200" y="4335425"/>
              <a:ext cx="169325" cy="253525"/>
            </a:xfrm>
            <a:custGeom>
              <a:avLst/>
              <a:gdLst/>
              <a:ahLst/>
              <a:cxnLst/>
              <a:rect l="l" t="t" r="r" b="b"/>
              <a:pathLst>
                <a:path w="6773" h="10141" extrusionOk="0">
                  <a:moveTo>
                    <a:pt x="6637" y="1"/>
                  </a:moveTo>
                  <a:cubicBezTo>
                    <a:pt x="6497" y="1"/>
                    <a:pt x="6226" y="66"/>
                    <a:pt x="5872" y="231"/>
                  </a:cubicBezTo>
                  <a:cubicBezTo>
                    <a:pt x="5405" y="498"/>
                    <a:pt x="4838" y="965"/>
                    <a:pt x="4371" y="1566"/>
                  </a:cubicBezTo>
                  <a:cubicBezTo>
                    <a:pt x="3904" y="2199"/>
                    <a:pt x="3603" y="3000"/>
                    <a:pt x="3537" y="3634"/>
                  </a:cubicBezTo>
                  <a:cubicBezTo>
                    <a:pt x="3437" y="4234"/>
                    <a:pt x="3370" y="4634"/>
                    <a:pt x="3270" y="4735"/>
                  </a:cubicBezTo>
                  <a:cubicBezTo>
                    <a:pt x="3236" y="4868"/>
                    <a:pt x="3070" y="5202"/>
                    <a:pt x="2569" y="5568"/>
                  </a:cubicBezTo>
                  <a:cubicBezTo>
                    <a:pt x="2336" y="5735"/>
                    <a:pt x="2036" y="5969"/>
                    <a:pt x="1735" y="6236"/>
                  </a:cubicBezTo>
                  <a:cubicBezTo>
                    <a:pt x="1435" y="6502"/>
                    <a:pt x="1168" y="6836"/>
                    <a:pt x="935" y="7170"/>
                  </a:cubicBezTo>
                  <a:cubicBezTo>
                    <a:pt x="501" y="7837"/>
                    <a:pt x="201" y="8571"/>
                    <a:pt x="101" y="9171"/>
                  </a:cubicBezTo>
                  <a:cubicBezTo>
                    <a:pt x="1" y="9738"/>
                    <a:pt x="67" y="10138"/>
                    <a:pt x="168" y="10138"/>
                  </a:cubicBezTo>
                  <a:cubicBezTo>
                    <a:pt x="172" y="10140"/>
                    <a:pt x="176" y="10141"/>
                    <a:pt x="180" y="10141"/>
                  </a:cubicBezTo>
                  <a:cubicBezTo>
                    <a:pt x="276" y="10141"/>
                    <a:pt x="378" y="9784"/>
                    <a:pt x="601" y="9304"/>
                  </a:cubicBezTo>
                  <a:cubicBezTo>
                    <a:pt x="801" y="8804"/>
                    <a:pt x="1135" y="8170"/>
                    <a:pt x="1569" y="7570"/>
                  </a:cubicBezTo>
                  <a:cubicBezTo>
                    <a:pt x="1769" y="7303"/>
                    <a:pt x="2036" y="7036"/>
                    <a:pt x="2269" y="6803"/>
                  </a:cubicBezTo>
                  <a:cubicBezTo>
                    <a:pt x="2536" y="6569"/>
                    <a:pt x="2803" y="6369"/>
                    <a:pt x="3070" y="6169"/>
                  </a:cubicBezTo>
                  <a:cubicBezTo>
                    <a:pt x="3303" y="5969"/>
                    <a:pt x="3537" y="5735"/>
                    <a:pt x="3703" y="5535"/>
                  </a:cubicBezTo>
                  <a:cubicBezTo>
                    <a:pt x="3870" y="5335"/>
                    <a:pt x="3937" y="5135"/>
                    <a:pt x="3970" y="5035"/>
                  </a:cubicBezTo>
                  <a:cubicBezTo>
                    <a:pt x="4037" y="4968"/>
                    <a:pt x="4104" y="4801"/>
                    <a:pt x="4137" y="4534"/>
                  </a:cubicBezTo>
                  <a:cubicBezTo>
                    <a:pt x="4204" y="4334"/>
                    <a:pt x="4237" y="4034"/>
                    <a:pt x="4270" y="3734"/>
                  </a:cubicBezTo>
                  <a:cubicBezTo>
                    <a:pt x="4371" y="3200"/>
                    <a:pt x="4604" y="2533"/>
                    <a:pt x="4938" y="1999"/>
                  </a:cubicBezTo>
                  <a:cubicBezTo>
                    <a:pt x="5271" y="1399"/>
                    <a:pt x="5738" y="965"/>
                    <a:pt x="6105" y="665"/>
                  </a:cubicBezTo>
                  <a:cubicBezTo>
                    <a:pt x="6505" y="365"/>
                    <a:pt x="6772" y="165"/>
                    <a:pt x="6739" y="31"/>
                  </a:cubicBezTo>
                  <a:cubicBezTo>
                    <a:pt x="6729" y="12"/>
                    <a:pt x="6694" y="1"/>
                    <a:pt x="6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653;p49">
              <a:extLst>
                <a:ext uri="{FF2B5EF4-FFF2-40B4-BE49-F238E27FC236}">
                  <a16:creationId xmlns:a16="http://schemas.microsoft.com/office/drawing/2014/main" id="{51A1E553-A887-0F4C-0389-373ECEAC4BA2}"/>
                </a:ext>
              </a:extLst>
            </p:cNvPr>
            <p:cNvSpPr/>
            <p:nvPr/>
          </p:nvSpPr>
          <p:spPr>
            <a:xfrm>
              <a:off x="6511975" y="4224825"/>
              <a:ext cx="158475" cy="78875"/>
            </a:xfrm>
            <a:custGeom>
              <a:avLst/>
              <a:gdLst/>
              <a:ahLst/>
              <a:cxnLst/>
              <a:rect l="l" t="t" r="r" b="b"/>
              <a:pathLst>
                <a:path w="6339" h="3155" extrusionOk="0">
                  <a:moveTo>
                    <a:pt x="5230" y="0"/>
                  </a:moveTo>
                  <a:cubicBezTo>
                    <a:pt x="5041" y="0"/>
                    <a:pt x="4846" y="27"/>
                    <a:pt x="4671" y="85"/>
                  </a:cubicBezTo>
                  <a:cubicBezTo>
                    <a:pt x="3770" y="286"/>
                    <a:pt x="3070" y="919"/>
                    <a:pt x="2903" y="1053"/>
                  </a:cubicBezTo>
                  <a:cubicBezTo>
                    <a:pt x="2736" y="1153"/>
                    <a:pt x="2069" y="1787"/>
                    <a:pt x="1402" y="2220"/>
                  </a:cubicBezTo>
                  <a:cubicBezTo>
                    <a:pt x="1068" y="2454"/>
                    <a:pt x="735" y="2587"/>
                    <a:pt x="501" y="2654"/>
                  </a:cubicBezTo>
                  <a:cubicBezTo>
                    <a:pt x="201" y="2754"/>
                    <a:pt x="1" y="2787"/>
                    <a:pt x="1" y="2921"/>
                  </a:cubicBezTo>
                  <a:cubicBezTo>
                    <a:pt x="1" y="2987"/>
                    <a:pt x="168" y="3154"/>
                    <a:pt x="535" y="3154"/>
                  </a:cubicBezTo>
                  <a:cubicBezTo>
                    <a:pt x="902" y="3154"/>
                    <a:pt x="1369" y="3054"/>
                    <a:pt x="1802" y="2821"/>
                  </a:cubicBezTo>
                  <a:cubicBezTo>
                    <a:pt x="2636" y="2420"/>
                    <a:pt x="3237" y="1753"/>
                    <a:pt x="3403" y="1620"/>
                  </a:cubicBezTo>
                  <a:cubicBezTo>
                    <a:pt x="3537" y="1486"/>
                    <a:pt x="4204" y="986"/>
                    <a:pt x="4871" y="753"/>
                  </a:cubicBezTo>
                  <a:cubicBezTo>
                    <a:pt x="5205" y="619"/>
                    <a:pt x="5538" y="586"/>
                    <a:pt x="5772" y="586"/>
                  </a:cubicBezTo>
                  <a:cubicBezTo>
                    <a:pt x="5861" y="586"/>
                    <a:pt x="5939" y="589"/>
                    <a:pt x="6005" y="589"/>
                  </a:cubicBezTo>
                  <a:cubicBezTo>
                    <a:pt x="6139" y="589"/>
                    <a:pt x="6228" y="575"/>
                    <a:pt x="6272" y="486"/>
                  </a:cubicBezTo>
                  <a:cubicBezTo>
                    <a:pt x="6339" y="419"/>
                    <a:pt x="6205" y="252"/>
                    <a:pt x="5872" y="119"/>
                  </a:cubicBezTo>
                  <a:cubicBezTo>
                    <a:pt x="5703" y="44"/>
                    <a:pt x="5472" y="0"/>
                    <a:pt x="52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654;p49">
              <a:extLst>
                <a:ext uri="{FF2B5EF4-FFF2-40B4-BE49-F238E27FC236}">
                  <a16:creationId xmlns:a16="http://schemas.microsoft.com/office/drawing/2014/main" id="{7A4F000E-5A99-818A-9814-801D6D77BF2E}"/>
                </a:ext>
              </a:extLst>
            </p:cNvPr>
            <p:cNvSpPr/>
            <p:nvPr/>
          </p:nvSpPr>
          <p:spPr>
            <a:xfrm>
              <a:off x="6466125" y="4020025"/>
              <a:ext cx="197650" cy="56450"/>
            </a:xfrm>
            <a:custGeom>
              <a:avLst/>
              <a:gdLst/>
              <a:ahLst/>
              <a:cxnLst/>
              <a:rect l="l" t="t" r="r" b="b"/>
              <a:pathLst>
                <a:path w="7906" h="2258" extrusionOk="0">
                  <a:moveTo>
                    <a:pt x="95" y="1"/>
                  </a:moveTo>
                  <a:cubicBezTo>
                    <a:pt x="85" y="1"/>
                    <a:pt x="76" y="2"/>
                    <a:pt x="67" y="5"/>
                  </a:cubicBezTo>
                  <a:cubicBezTo>
                    <a:pt x="0" y="72"/>
                    <a:pt x="34" y="338"/>
                    <a:pt x="301" y="672"/>
                  </a:cubicBezTo>
                  <a:cubicBezTo>
                    <a:pt x="401" y="839"/>
                    <a:pt x="634" y="972"/>
                    <a:pt x="834" y="1139"/>
                  </a:cubicBezTo>
                  <a:cubicBezTo>
                    <a:pt x="1034" y="1272"/>
                    <a:pt x="1335" y="1406"/>
                    <a:pt x="1568" y="1473"/>
                  </a:cubicBezTo>
                  <a:cubicBezTo>
                    <a:pt x="2118" y="1639"/>
                    <a:pt x="2686" y="1681"/>
                    <a:pt x="3140" y="1681"/>
                  </a:cubicBezTo>
                  <a:cubicBezTo>
                    <a:pt x="3595" y="1681"/>
                    <a:pt x="3936" y="1639"/>
                    <a:pt x="4037" y="1639"/>
                  </a:cubicBezTo>
                  <a:cubicBezTo>
                    <a:pt x="4189" y="1639"/>
                    <a:pt x="4581" y="1618"/>
                    <a:pt x="5051" y="1618"/>
                  </a:cubicBezTo>
                  <a:cubicBezTo>
                    <a:pt x="5403" y="1618"/>
                    <a:pt x="5800" y="1630"/>
                    <a:pt x="6171" y="1673"/>
                  </a:cubicBezTo>
                  <a:cubicBezTo>
                    <a:pt x="6638" y="1739"/>
                    <a:pt x="7005" y="1906"/>
                    <a:pt x="7306" y="2006"/>
                  </a:cubicBezTo>
                  <a:cubicBezTo>
                    <a:pt x="7524" y="2143"/>
                    <a:pt x="7676" y="2257"/>
                    <a:pt x="7797" y="2257"/>
                  </a:cubicBezTo>
                  <a:cubicBezTo>
                    <a:pt x="7823" y="2257"/>
                    <a:pt x="7849" y="2252"/>
                    <a:pt x="7873" y="2240"/>
                  </a:cubicBezTo>
                  <a:cubicBezTo>
                    <a:pt x="7906" y="2173"/>
                    <a:pt x="7873" y="1940"/>
                    <a:pt x="7572" y="1639"/>
                  </a:cubicBezTo>
                  <a:cubicBezTo>
                    <a:pt x="7339" y="1339"/>
                    <a:pt x="6839" y="1106"/>
                    <a:pt x="6338" y="972"/>
                  </a:cubicBezTo>
                  <a:cubicBezTo>
                    <a:pt x="5781" y="846"/>
                    <a:pt x="5215" y="817"/>
                    <a:pt x="4774" y="817"/>
                  </a:cubicBezTo>
                  <a:cubicBezTo>
                    <a:pt x="4396" y="817"/>
                    <a:pt x="4111" y="839"/>
                    <a:pt x="4003" y="839"/>
                  </a:cubicBezTo>
                  <a:cubicBezTo>
                    <a:pt x="3851" y="839"/>
                    <a:pt x="3437" y="882"/>
                    <a:pt x="2936" y="882"/>
                  </a:cubicBezTo>
                  <a:cubicBezTo>
                    <a:pt x="2560" y="882"/>
                    <a:pt x="2135" y="858"/>
                    <a:pt x="1735" y="772"/>
                  </a:cubicBezTo>
                  <a:cubicBezTo>
                    <a:pt x="1535" y="739"/>
                    <a:pt x="1335" y="639"/>
                    <a:pt x="1134" y="572"/>
                  </a:cubicBezTo>
                  <a:cubicBezTo>
                    <a:pt x="901" y="472"/>
                    <a:pt x="734" y="405"/>
                    <a:pt x="634" y="305"/>
                  </a:cubicBezTo>
                  <a:cubicBezTo>
                    <a:pt x="360" y="153"/>
                    <a:pt x="197" y="1"/>
                    <a:pt x="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1655;p49">
              <a:extLst>
                <a:ext uri="{FF2B5EF4-FFF2-40B4-BE49-F238E27FC236}">
                  <a16:creationId xmlns:a16="http://schemas.microsoft.com/office/drawing/2014/main" id="{29428619-4587-532D-0FF2-AC382A90C344}"/>
                </a:ext>
              </a:extLst>
            </p:cNvPr>
            <p:cNvSpPr/>
            <p:nvPr/>
          </p:nvSpPr>
          <p:spPr>
            <a:xfrm>
              <a:off x="6537000" y="3759875"/>
              <a:ext cx="167650" cy="179675"/>
            </a:xfrm>
            <a:custGeom>
              <a:avLst/>
              <a:gdLst/>
              <a:ahLst/>
              <a:cxnLst/>
              <a:rect l="l" t="t" r="r" b="b"/>
              <a:pathLst>
                <a:path w="6706" h="7187" extrusionOk="0">
                  <a:moveTo>
                    <a:pt x="151" y="1"/>
                  </a:moveTo>
                  <a:cubicBezTo>
                    <a:pt x="145" y="1"/>
                    <a:pt x="140" y="1"/>
                    <a:pt x="134" y="3"/>
                  </a:cubicBezTo>
                  <a:cubicBezTo>
                    <a:pt x="34" y="3"/>
                    <a:pt x="1" y="337"/>
                    <a:pt x="167" y="771"/>
                  </a:cubicBezTo>
                  <a:cubicBezTo>
                    <a:pt x="234" y="1204"/>
                    <a:pt x="401" y="1871"/>
                    <a:pt x="868" y="2405"/>
                  </a:cubicBezTo>
                  <a:cubicBezTo>
                    <a:pt x="1068" y="2705"/>
                    <a:pt x="1368" y="2905"/>
                    <a:pt x="1702" y="3072"/>
                  </a:cubicBezTo>
                  <a:cubicBezTo>
                    <a:pt x="2035" y="3206"/>
                    <a:pt x="2336" y="3239"/>
                    <a:pt x="2569" y="3339"/>
                  </a:cubicBezTo>
                  <a:cubicBezTo>
                    <a:pt x="2803" y="3406"/>
                    <a:pt x="2969" y="3439"/>
                    <a:pt x="3070" y="3539"/>
                  </a:cubicBezTo>
                  <a:cubicBezTo>
                    <a:pt x="3203" y="3573"/>
                    <a:pt x="3303" y="3673"/>
                    <a:pt x="3336" y="3706"/>
                  </a:cubicBezTo>
                  <a:cubicBezTo>
                    <a:pt x="3403" y="3806"/>
                    <a:pt x="3637" y="4040"/>
                    <a:pt x="3837" y="4440"/>
                  </a:cubicBezTo>
                  <a:cubicBezTo>
                    <a:pt x="4037" y="4874"/>
                    <a:pt x="4237" y="5474"/>
                    <a:pt x="4671" y="6008"/>
                  </a:cubicBezTo>
                  <a:cubicBezTo>
                    <a:pt x="4871" y="6241"/>
                    <a:pt x="5171" y="6508"/>
                    <a:pt x="5505" y="6575"/>
                  </a:cubicBezTo>
                  <a:cubicBezTo>
                    <a:pt x="5838" y="6708"/>
                    <a:pt x="6038" y="6708"/>
                    <a:pt x="6172" y="6742"/>
                  </a:cubicBezTo>
                  <a:cubicBezTo>
                    <a:pt x="6238" y="6808"/>
                    <a:pt x="6339" y="6875"/>
                    <a:pt x="6372" y="6975"/>
                  </a:cubicBezTo>
                  <a:cubicBezTo>
                    <a:pt x="6405" y="7042"/>
                    <a:pt x="6405" y="7142"/>
                    <a:pt x="6439" y="7175"/>
                  </a:cubicBezTo>
                  <a:cubicBezTo>
                    <a:pt x="6454" y="7183"/>
                    <a:pt x="6472" y="7187"/>
                    <a:pt x="6492" y="7187"/>
                  </a:cubicBezTo>
                  <a:cubicBezTo>
                    <a:pt x="6560" y="7187"/>
                    <a:pt x="6646" y="7138"/>
                    <a:pt x="6672" y="7008"/>
                  </a:cubicBezTo>
                  <a:cubicBezTo>
                    <a:pt x="6705" y="6842"/>
                    <a:pt x="6672" y="6575"/>
                    <a:pt x="6405" y="6375"/>
                  </a:cubicBezTo>
                  <a:cubicBezTo>
                    <a:pt x="6172" y="6174"/>
                    <a:pt x="5872" y="6141"/>
                    <a:pt x="5705" y="6041"/>
                  </a:cubicBezTo>
                  <a:cubicBezTo>
                    <a:pt x="5505" y="5974"/>
                    <a:pt x="5338" y="5808"/>
                    <a:pt x="5204" y="5574"/>
                  </a:cubicBezTo>
                  <a:cubicBezTo>
                    <a:pt x="4904" y="5207"/>
                    <a:pt x="4737" y="4640"/>
                    <a:pt x="4504" y="4173"/>
                  </a:cubicBezTo>
                  <a:cubicBezTo>
                    <a:pt x="4304" y="3673"/>
                    <a:pt x="4004" y="3339"/>
                    <a:pt x="3870" y="3206"/>
                  </a:cubicBezTo>
                  <a:cubicBezTo>
                    <a:pt x="3803" y="3172"/>
                    <a:pt x="3703" y="3039"/>
                    <a:pt x="3503" y="2905"/>
                  </a:cubicBezTo>
                  <a:cubicBezTo>
                    <a:pt x="3303" y="2805"/>
                    <a:pt x="3003" y="2705"/>
                    <a:pt x="2736" y="2639"/>
                  </a:cubicBezTo>
                  <a:cubicBezTo>
                    <a:pt x="2502" y="2539"/>
                    <a:pt x="2202" y="2505"/>
                    <a:pt x="2002" y="2405"/>
                  </a:cubicBezTo>
                  <a:cubicBezTo>
                    <a:pt x="1735" y="2305"/>
                    <a:pt x="1535" y="2172"/>
                    <a:pt x="1368" y="1971"/>
                  </a:cubicBezTo>
                  <a:cubicBezTo>
                    <a:pt x="1001" y="1538"/>
                    <a:pt x="735" y="1037"/>
                    <a:pt x="568" y="637"/>
                  </a:cubicBezTo>
                  <a:cubicBezTo>
                    <a:pt x="379" y="259"/>
                    <a:pt x="249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1656;p49">
              <a:extLst>
                <a:ext uri="{FF2B5EF4-FFF2-40B4-BE49-F238E27FC236}">
                  <a16:creationId xmlns:a16="http://schemas.microsoft.com/office/drawing/2014/main" id="{18588124-3E86-E574-FD3A-ECFEB6CC70F1}"/>
                </a:ext>
              </a:extLst>
            </p:cNvPr>
            <p:cNvSpPr/>
            <p:nvPr/>
          </p:nvSpPr>
          <p:spPr>
            <a:xfrm>
              <a:off x="6745475" y="3639775"/>
              <a:ext cx="83425" cy="211950"/>
            </a:xfrm>
            <a:custGeom>
              <a:avLst/>
              <a:gdLst/>
              <a:ahLst/>
              <a:cxnLst/>
              <a:rect l="l" t="t" r="r" b="b"/>
              <a:pathLst>
                <a:path w="3337" h="8478" extrusionOk="0">
                  <a:moveTo>
                    <a:pt x="381" y="1"/>
                  </a:moveTo>
                  <a:cubicBezTo>
                    <a:pt x="280" y="1"/>
                    <a:pt x="130" y="227"/>
                    <a:pt x="68" y="571"/>
                  </a:cubicBezTo>
                  <a:cubicBezTo>
                    <a:pt x="1" y="1038"/>
                    <a:pt x="34" y="1672"/>
                    <a:pt x="301" y="2239"/>
                  </a:cubicBezTo>
                  <a:cubicBezTo>
                    <a:pt x="401" y="2539"/>
                    <a:pt x="568" y="2839"/>
                    <a:pt x="802" y="3073"/>
                  </a:cubicBezTo>
                  <a:cubicBezTo>
                    <a:pt x="968" y="3340"/>
                    <a:pt x="1168" y="3506"/>
                    <a:pt x="1335" y="3673"/>
                  </a:cubicBezTo>
                  <a:cubicBezTo>
                    <a:pt x="1635" y="4007"/>
                    <a:pt x="1702" y="4274"/>
                    <a:pt x="1736" y="4374"/>
                  </a:cubicBezTo>
                  <a:cubicBezTo>
                    <a:pt x="1802" y="4507"/>
                    <a:pt x="1836" y="4807"/>
                    <a:pt x="1836" y="5208"/>
                  </a:cubicBezTo>
                  <a:cubicBezTo>
                    <a:pt x="1836" y="5641"/>
                    <a:pt x="1736" y="6175"/>
                    <a:pt x="1836" y="6809"/>
                  </a:cubicBezTo>
                  <a:cubicBezTo>
                    <a:pt x="1902" y="7376"/>
                    <a:pt x="2169" y="7976"/>
                    <a:pt x="2536" y="8277"/>
                  </a:cubicBezTo>
                  <a:cubicBezTo>
                    <a:pt x="2771" y="8421"/>
                    <a:pt x="2977" y="8478"/>
                    <a:pt x="3116" y="8478"/>
                  </a:cubicBezTo>
                  <a:cubicBezTo>
                    <a:pt x="3233" y="8478"/>
                    <a:pt x="3303" y="8438"/>
                    <a:pt x="3303" y="8377"/>
                  </a:cubicBezTo>
                  <a:cubicBezTo>
                    <a:pt x="3337" y="8310"/>
                    <a:pt x="3070" y="8176"/>
                    <a:pt x="2903" y="7943"/>
                  </a:cubicBezTo>
                  <a:cubicBezTo>
                    <a:pt x="2703" y="7676"/>
                    <a:pt x="2569" y="7209"/>
                    <a:pt x="2536" y="6709"/>
                  </a:cubicBezTo>
                  <a:cubicBezTo>
                    <a:pt x="2503" y="6275"/>
                    <a:pt x="2569" y="5708"/>
                    <a:pt x="2569" y="5208"/>
                  </a:cubicBezTo>
                  <a:cubicBezTo>
                    <a:pt x="2569" y="4707"/>
                    <a:pt x="2503" y="4340"/>
                    <a:pt x="2469" y="4174"/>
                  </a:cubicBezTo>
                  <a:cubicBezTo>
                    <a:pt x="2403" y="4107"/>
                    <a:pt x="2369" y="3940"/>
                    <a:pt x="2303" y="3773"/>
                  </a:cubicBezTo>
                  <a:cubicBezTo>
                    <a:pt x="2203" y="3607"/>
                    <a:pt x="2036" y="3373"/>
                    <a:pt x="1869" y="3173"/>
                  </a:cubicBezTo>
                  <a:lnTo>
                    <a:pt x="1335" y="2639"/>
                  </a:lnTo>
                  <a:cubicBezTo>
                    <a:pt x="1168" y="2472"/>
                    <a:pt x="1035" y="2239"/>
                    <a:pt x="902" y="2005"/>
                  </a:cubicBezTo>
                  <a:cubicBezTo>
                    <a:pt x="668" y="1538"/>
                    <a:pt x="568" y="1038"/>
                    <a:pt x="535" y="671"/>
                  </a:cubicBezTo>
                  <a:cubicBezTo>
                    <a:pt x="501" y="304"/>
                    <a:pt x="535" y="37"/>
                    <a:pt x="401" y="4"/>
                  </a:cubicBezTo>
                  <a:cubicBezTo>
                    <a:pt x="395" y="2"/>
                    <a:pt x="388" y="1"/>
                    <a:pt x="3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657;p49">
              <a:extLst>
                <a:ext uri="{FF2B5EF4-FFF2-40B4-BE49-F238E27FC236}">
                  <a16:creationId xmlns:a16="http://schemas.microsoft.com/office/drawing/2014/main" id="{0F2C48C2-5E72-9C4B-6435-D55529214E04}"/>
                </a:ext>
              </a:extLst>
            </p:cNvPr>
            <p:cNvSpPr/>
            <p:nvPr/>
          </p:nvSpPr>
          <p:spPr>
            <a:xfrm>
              <a:off x="6947300" y="3652825"/>
              <a:ext cx="82575" cy="198050"/>
            </a:xfrm>
            <a:custGeom>
              <a:avLst/>
              <a:gdLst/>
              <a:ahLst/>
              <a:cxnLst/>
              <a:rect l="l" t="t" r="r" b="b"/>
              <a:pathLst>
                <a:path w="3303" h="7922" extrusionOk="0">
                  <a:moveTo>
                    <a:pt x="3184" y="1"/>
                  </a:moveTo>
                  <a:cubicBezTo>
                    <a:pt x="3074" y="1"/>
                    <a:pt x="2895" y="151"/>
                    <a:pt x="2669" y="349"/>
                  </a:cubicBezTo>
                  <a:cubicBezTo>
                    <a:pt x="2435" y="616"/>
                    <a:pt x="2035" y="950"/>
                    <a:pt x="1668" y="1350"/>
                  </a:cubicBezTo>
                  <a:cubicBezTo>
                    <a:pt x="1501" y="1583"/>
                    <a:pt x="1335" y="1817"/>
                    <a:pt x="1201" y="2084"/>
                  </a:cubicBezTo>
                  <a:cubicBezTo>
                    <a:pt x="1101" y="2351"/>
                    <a:pt x="1001" y="2618"/>
                    <a:pt x="934" y="2818"/>
                  </a:cubicBezTo>
                  <a:cubicBezTo>
                    <a:pt x="834" y="3285"/>
                    <a:pt x="801" y="3618"/>
                    <a:pt x="768" y="3752"/>
                  </a:cubicBezTo>
                  <a:cubicBezTo>
                    <a:pt x="668" y="4252"/>
                    <a:pt x="0" y="7821"/>
                    <a:pt x="501" y="7921"/>
                  </a:cubicBezTo>
                  <a:cubicBezTo>
                    <a:pt x="502" y="7921"/>
                    <a:pt x="504" y="7922"/>
                    <a:pt x="505" y="7922"/>
                  </a:cubicBezTo>
                  <a:cubicBezTo>
                    <a:pt x="839" y="7922"/>
                    <a:pt x="1402" y="4317"/>
                    <a:pt x="1468" y="3852"/>
                  </a:cubicBezTo>
                  <a:cubicBezTo>
                    <a:pt x="1501" y="3618"/>
                    <a:pt x="1635" y="2551"/>
                    <a:pt x="2235" y="1817"/>
                  </a:cubicBezTo>
                  <a:cubicBezTo>
                    <a:pt x="2502" y="1450"/>
                    <a:pt x="2836" y="1016"/>
                    <a:pt x="3069" y="683"/>
                  </a:cubicBezTo>
                  <a:cubicBezTo>
                    <a:pt x="3269" y="349"/>
                    <a:pt x="3303" y="49"/>
                    <a:pt x="3236" y="16"/>
                  </a:cubicBezTo>
                  <a:cubicBezTo>
                    <a:pt x="3221" y="6"/>
                    <a:pt x="3204" y="1"/>
                    <a:pt x="3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1658;p49">
              <a:extLst>
                <a:ext uri="{FF2B5EF4-FFF2-40B4-BE49-F238E27FC236}">
                  <a16:creationId xmlns:a16="http://schemas.microsoft.com/office/drawing/2014/main" id="{9B2BC2A0-97F7-3142-3AEA-E234E707624D}"/>
                </a:ext>
              </a:extLst>
            </p:cNvPr>
            <p:cNvSpPr/>
            <p:nvPr/>
          </p:nvSpPr>
          <p:spPr>
            <a:xfrm>
              <a:off x="7082400" y="3756175"/>
              <a:ext cx="150125" cy="174000"/>
            </a:xfrm>
            <a:custGeom>
              <a:avLst/>
              <a:gdLst/>
              <a:ahLst/>
              <a:cxnLst/>
              <a:rect l="l" t="t" r="r" b="b"/>
              <a:pathLst>
                <a:path w="6005" h="6960" extrusionOk="0">
                  <a:moveTo>
                    <a:pt x="5795" y="1"/>
                  </a:moveTo>
                  <a:cubicBezTo>
                    <a:pt x="5670" y="1"/>
                    <a:pt x="5452" y="82"/>
                    <a:pt x="5204" y="285"/>
                  </a:cubicBezTo>
                  <a:cubicBezTo>
                    <a:pt x="4770" y="485"/>
                    <a:pt x="4337" y="885"/>
                    <a:pt x="4003" y="1386"/>
                  </a:cubicBezTo>
                  <a:cubicBezTo>
                    <a:pt x="3803" y="1652"/>
                    <a:pt x="3703" y="1886"/>
                    <a:pt x="3569" y="2186"/>
                  </a:cubicBezTo>
                  <a:cubicBezTo>
                    <a:pt x="3436" y="2486"/>
                    <a:pt x="3403" y="2720"/>
                    <a:pt x="3336" y="2953"/>
                  </a:cubicBezTo>
                  <a:cubicBezTo>
                    <a:pt x="3169" y="3354"/>
                    <a:pt x="2969" y="3520"/>
                    <a:pt x="2902" y="3621"/>
                  </a:cubicBezTo>
                  <a:cubicBezTo>
                    <a:pt x="2836" y="3687"/>
                    <a:pt x="2602" y="3854"/>
                    <a:pt x="2202" y="4021"/>
                  </a:cubicBezTo>
                  <a:cubicBezTo>
                    <a:pt x="2035" y="4121"/>
                    <a:pt x="1768" y="4188"/>
                    <a:pt x="1535" y="4354"/>
                  </a:cubicBezTo>
                  <a:cubicBezTo>
                    <a:pt x="1268" y="4488"/>
                    <a:pt x="1034" y="4688"/>
                    <a:pt x="834" y="4888"/>
                  </a:cubicBezTo>
                  <a:cubicBezTo>
                    <a:pt x="401" y="5322"/>
                    <a:pt x="167" y="5822"/>
                    <a:pt x="67" y="6222"/>
                  </a:cubicBezTo>
                  <a:cubicBezTo>
                    <a:pt x="0" y="6656"/>
                    <a:pt x="34" y="6956"/>
                    <a:pt x="167" y="6956"/>
                  </a:cubicBezTo>
                  <a:cubicBezTo>
                    <a:pt x="171" y="6958"/>
                    <a:pt x="175" y="6959"/>
                    <a:pt x="179" y="6959"/>
                  </a:cubicBezTo>
                  <a:cubicBezTo>
                    <a:pt x="249" y="6959"/>
                    <a:pt x="377" y="6707"/>
                    <a:pt x="534" y="6456"/>
                  </a:cubicBezTo>
                  <a:cubicBezTo>
                    <a:pt x="701" y="6122"/>
                    <a:pt x="934" y="5722"/>
                    <a:pt x="1335" y="5388"/>
                  </a:cubicBezTo>
                  <a:cubicBezTo>
                    <a:pt x="1701" y="5055"/>
                    <a:pt x="2102" y="4855"/>
                    <a:pt x="2535" y="4688"/>
                  </a:cubicBezTo>
                  <a:cubicBezTo>
                    <a:pt x="2936" y="4488"/>
                    <a:pt x="3269" y="4254"/>
                    <a:pt x="3403" y="4154"/>
                  </a:cubicBezTo>
                  <a:cubicBezTo>
                    <a:pt x="3436" y="4121"/>
                    <a:pt x="3569" y="3987"/>
                    <a:pt x="3703" y="3821"/>
                  </a:cubicBezTo>
                  <a:cubicBezTo>
                    <a:pt x="3836" y="3654"/>
                    <a:pt x="3936" y="3420"/>
                    <a:pt x="4036" y="3187"/>
                  </a:cubicBezTo>
                  <a:lnTo>
                    <a:pt x="4270" y="2453"/>
                  </a:lnTo>
                  <a:cubicBezTo>
                    <a:pt x="4370" y="2186"/>
                    <a:pt x="4503" y="1953"/>
                    <a:pt x="4604" y="1719"/>
                  </a:cubicBezTo>
                  <a:cubicBezTo>
                    <a:pt x="5104" y="819"/>
                    <a:pt x="6005" y="285"/>
                    <a:pt x="5904" y="51"/>
                  </a:cubicBezTo>
                  <a:cubicBezTo>
                    <a:pt x="5894" y="19"/>
                    <a:pt x="5855" y="1"/>
                    <a:pt x="57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1659;p49">
              <a:extLst>
                <a:ext uri="{FF2B5EF4-FFF2-40B4-BE49-F238E27FC236}">
                  <a16:creationId xmlns:a16="http://schemas.microsoft.com/office/drawing/2014/main" id="{A723AA07-74FB-B560-B40C-7F10FEF1B0D0}"/>
                </a:ext>
              </a:extLst>
            </p:cNvPr>
            <p:cNvSpPr/>
            <p:nvPr/>
          </p:nvSpPr>
          <p:spPr>
            <a:xfrm>
              <a:off x="7182475" y="3880025"/>
              <a:ext cx="160950" cy="97150"/>
            </a:xfrm>
            <a:custGeom>
              <a:avLst/>
              <a:gdLst/>
              <a:ahLst/>
              <a:cxnLst/>
              <a:rect l="l" t="t" r="r" b="b"/>
              <a:pathLst>
                <a:path w="6438" h="3886" extrusionOk="0">
                  <a:moveTo>
                    <a:pt x="234" y="1"/>
                  </a:moveTo>
                  <a:cubicBezTo>
                    <a:pt x="200" y="1"/>
                    <a:pt x="100" y="34"/>
                    <a:pt x="0" y="168"/>
                  </a:cubicBezTo>
                  <a:cubicBezTo>
                    <a:pt x="0" y="268"/>
                    <a:pt x="100" y="501"/>
                    <a:pt x="334" y="568"/>
                  </a:cubicBezTo>
                  <a:cubicBezTo>
                    <a:pt x="534" y="668"/>
                    <a:pt x="734" y="701"/>
                    <a:pt x="934" y="735"/>
                  </a:cubicBezTo>
                  <a:cubicBezTo>
                    <a:pt x="1068" y="735"/>
                    <a:pt x="1168" y="768"/>
                    <a:pt x="1268" y="768"/>
                  </a:cubicBezTo>
                  <a:cubicBezTo>
                    <a:pt x="1368" y="835"/>
                    <a:pt x="1434" y="835"/>
                    <a:pt x="1535" y="868"/>
                  </a:cubicBezTo>
                  <a:cubicBezTo>
                    <a:pt x="1868" y="1002"/>
                    <a:pt x="2168" y="1335"/>
                    <a:pt x="2402" y="1602"/>
                  </a:cubicBezTo>
                  <a:cubicBezTo>
                    <a:pt x="2669" y="1902"/>
                    <a:pt x="2869" y="2169"/>
                    <a:pt x="2936" y="2236"/>
                  </a:cubicBezTo>
                  <a:cubicBezTo>
                    <a:pt x="3036" y="2336"/>
                    <a:pt x="3236" y="2536"/>
                    <a:pt x="3536" y="2769"/>
                  </a:cubicBezTo>
                  <a:cubicBezTo>
                    <a:pt x="3870" y="3036"/>
                    <a:pt x="4236" y="3270"/>
                    <a:pt x="4670" y="3503"/>
                  </a:cubicBezTo>
                  <a:cubicBezTo>
                    <a:pt x="5190" y="3753"/>
                    <a:pt x="5723" y="3886"/>
                    <a:pt x="6059" y="3886"/>
                  </a:cubicBezTo>
                  <a:cubicBezTo>
                    <a:pt x="6261" y="3886"/>
                    <a:pt x="6392" y="3837"/>
                    <a:pt x="6405" y="3737"/>
                  </a:cubicBezTo>
                  <a:cubicBezTo>
                    <a:pt x="6438" y="3537"/>
                    <a:pt x="5704" y="3337"/>
                    <a:pt x="5004" y="2870"/>
                  </a:cubicBezTo>
                  <a:cubicBezTo>
                    <a:pt x="4270" y="2436"/>
                    <a:pt x="3669" y="1869"/>
                    <a:pt x="3536" y="1702"/>
                  </a:cubicBezTo>
                  <a:cubicBezTo>
                    <a:pt x="3436" y="1669"/>
                    <a:pt x="3269" y="1402"/>
                    <a:pt x="3036" y="1102"/>
                  </a:cubicBezTo>
                  <a:cubicBezTo>
                    <a:pt x="2769" y="835"/>
                    <a:pt x="2435" y="401"/>
                    <a:pt x="1868" y="201"/>
                  </a:cubicBezTo>
                  <a:cubicBezTo>
                    <a:pt x="1735" y="134"/>
                    <a:pt x="1568" y="101"/>
                    <a:pt x="1434" y="101"/>
                  </a:cubicBezTo>
                  <a:lnTo>
                    <a:pt x="601" y="101"/>
                  </a:lnTo>
                  <a:cubicBezTo>
                    <a:pt x="500" y="101"/>
                    <a:pt x="434" y="101"/>
                    <a:pt x="400" y="68"/>
                  </a:cubicBezTo>
                  <a:cubicBezTo>
                    <a:pt x="334" y="68"/>
                    <a:pt x="267" y="1"/>
                    <a:pt x="2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1660;p49">
              <a:extLst>
                <a:ext uri="{FF2B5EF4-FFF2-40B4-BE49-F238E27FC236}">
                  <a16:creationId xmlns:a16="http://schemas.microsoft.com/office/drawing/2014/main" id="{F080DC6E-6F67-6DC9-15C9-A04AEB3F5B16}"/>
                </a:ext>
              </a:extLst>
            </p:cNvPr>
            <p:cNvSpPr/>
            <p:nvPr/>
          </p:nvSpPr>
          <p:spPr>
            <a:xfrm>
              <a:off x="7322600" y="3689000"/>
              <a:ext cx="140075" cy="184375"/>
            </a:xfrm>
            <a:custGeom>
              <a:avLst/>
              <a:gdLst/>
              <a:ahLst/>
              <a:cxnLst/>
              <a:rect l="l" t="t" r="r" b="b"/>
              <a:pathLst>
                <a:path w="5603" h="7375" extrusionOk="0">
                  <a:moveTo>
                    <a:pt x="248" y="0"/>
                  </a:moveTo>
                  <a:cubicBezTo>
                    <a:pt x="148" y="0"/>
                    <a:pt x="1" y="261"/>
                    <a:pt x="32" y="670"/>
                  </a:cubicBezTo>
                  <a:cubicBezTo>
                    <a:pt x="99" y="1137"/>
                    <a:pt x="399" y="1704"/>
                    <a:pt x="800" y="2171"/>
                  </a:cubicBezTo>
                  <a:cubicBezTo>
                    <a:pt x="1233" y="2672"/>
                    <a:pt x="1700" y="3005"/>
                    <a:pt x="2101" y="3305"/>
                  </a:cubicBezTo>
                  <a:cubicBezTo>
                    <a:pt x="2434" y="3572"/>
                    <a:pt x="2668" y="3839"/>
                    <a:pt x="2768" y="3906"/>
                  </a:cubicBezTo>
                  <a:cubicBezTo>
                    <a:pt x="2834" y="4006"/>
                    <a:pt x="3035" y="4239"/>
                    <a:pt x="3201" y="4573"/>
                  </a:cubicBezTo>
                  <a:cubicBezTo>
                    <a:pt x="3368" y="4907"/>
                    <a:pt x="3468" y="5507"/>
                    <a:pt x="3768" y="6041"/>
                  </a:cubicBezTo>
                  <a:cubicBezTo>
                    <a:pt x="3902" y="6308"/>
                    <a:pt x="4135" y="6574"/>
                    <a:pt x="4402" y="6708"/>
                  </a:cubicBezTo>
                  <a:cubicBezTo>
                    <a:pt x="4636" y="6875"/>
                    <a:pt x="4803" y="6975"/>
                    <a:pt x="4969" y="7041"/>
                  </a:cubicBezTo>
                  <a:cubicBezTo>
                    <a:pt x="5136" y="7141"/>
                    <a:pt x="5236" y="7175"/>
                    <a:pt x="5303" y="7242"/>
                  </a:cubicBezTo>
                  <a:cubicBezTo>
                    <a:pt x="5403" y="7342"/>
                    <a:pt x="5436" y="7375"/>
                    <a:pt x="5503" y="7375"/>
                  </a:cubicBezTo>
                  <a:cubicBezTo>
                    <a:pt x="5570" y="7375"/>
                    <a:pt x="5603" y="7308"/>
                    <a:pt x="5570" y="7175"/>
                  </a:cubicBezTo>
                  <a:cubicBezTo>
                    <a:pt x="5503" y="7041"/>
                    <a:pt x="5436" y="6875"/>
                    <a:pt x="5270" y="6708"/>
                  </a:cubicBezTo>
                  <a:cubicBezTo>
                    <a:pt x="5136" y="6574"/>
                    <a:pt x="4936" y="6408"/>
                    <a:pt x="4769" y="6308"/>
                  </a:cubicBezTo>
                  <a:cubicBezTo>
                    <a:pt x="4602" y="6174"/>
                    <a:pt x="4469" y="6007"/>
                    <a:pt x="4402" y="5807"/>
                  </a:cubicBezTo>
                  <a:cubicBezTo>
                    <a:pt x="4235" y="5374"/>
                    <a:pt x="4135" y="4806"/>
                    <a:pt x="3935" y="4339"/>
                  </a:cubicBezTo>
                  <a:cubicBezTo>
                    <a:pt x="3735" y="3872"/>
                    <a:pt x="3435" y="3572"/>
                    <a:pt x="3335" y="3472"/>
                  </a:cubicBezTo>
                  <a:cubicBezTo>
                    <a:pt x="3235" y="3339"/>
                    <a:pt x="2935" y="3039"/>
                    <a:pt x="2568" y="2738"/>
                  </a:cubicBezTo>
                  <a:cubicBezTo>
                    <a:pt x="2167" y="2405"/>
                    <a:pt x="1667" y="2138"/>
                    <a:pt x="1300" y="1738"/>
                  </a:cubicBezTo>
                  <a:cubicBezTo>
                    <a:pt x="933" y="1371"/>
                    <a:pt x="633" y="970"/>
                    <a:pt x="499" y="637"/>
                  </a:cubicBezTo>
                  <a:cubicBezTo>
                    <a:pt x="399" y="303"/>
                    <a:pt x="399" y="36"/>
                    <a:pt x="266" y="3"/>
                  </a:cubicBezTo>
                  <a:cubicBezTo>
                    <a:pt x="260" y="1"/>
                    <a:pt x="254" y="0"/>
                    <a:pt x="2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1661;p49">
              <a:extLst>
                <a:ext uri="{FF2B5EF4-FFF2-40B4-BE49-F238E27FC236}">
                  <a16:creationId xmlns:a16="http://schemas.microsoft.com/office/drawing/2014/main" id="{5DAEC404-A172-0FD0-D9E1-6957F4696FD1}"/>
                </a:ext>
              </a:extLst>
            </p:cNvPr>
            <p:cNvSpPr/>
            <p:nvPr/>
          </p:nvSpPr>
          <p:spPr>
            <a:xfrm>
              <a:off x="7550225" y="3614775"/>
              <a:ext cx="50050" cy="224500"/>
            </a:xfrm>
            <a:custGeom>
              <a:avLst/>
              <a:gdLst/>
              <a:ahLst/>
              <a:cxnLst/>
              <a:rect l="l" t="t" r="r" b="b"/>
              <a:pathLst>
                <a:path w="2002" h="8980" extrusionOk="0">
                  <a:moveTo>
                    <a:pt x="1422" y="0"/>
                  </a:moveTo>
                  <a:cubicBezTo>
                    <a:pt x="1415" y="0"/>
                    <a:pt x="1408" y="1"/>
                    <a:pt x="1402" y="3"/>
                  </a:cubicBezTo>
                  <a:cubicBezTo>
                    <a:pt x="1302" y="37"/>
                    <a:pt x="1335" y="303"/>
                    <a:pt x="1368" y="804"/>
                  </a:cubicBezTo>
                  <a:cubicBezTo>
                    <a:pt x="1368" y="1171"/>
                    <a:pt x="1335" y="1671"/>
                    <a:pt x="1168" y="2171"/>
                  </a:cubicBezTo>
                  <a:cubicBezTo>
                    <a:pt x="1068" y="2438"/>
                    <a:pt x="968" y="2638"/>
                    <a:pt x="835" y="2839"/>
                  </a:cubicBezTo>
                  <a:cubicBezTo>
                    <a:pt x="668" y="3039"/>
                    <a:pt x="501" y="3272"/>
                    <a:pt x="368" y="3472"/>
                  </a:cubicBezTo>
                  <a:cubicBezTo>
                    <a:pt x="234" y="3672"/>
                    <a:pt x="134" y="3939"/>
                    <a:pt x="67" y="4140"/>
                  </a:cubicBezTo>
                  <a:cubicBezTo>
                    <a:pt x="34" y="4340"/>
                    <a:pt x="34" y="4506"/>
                    <a:pt x="34" y="4607"/>
                  </a:cubicBezTo>
                  <a:cubicBezTo>
                    <a:pt x="1" y="4773"/>
                    <a:pt x="67" y="5174"/>
                    <a:pt x="201" y="5607"/>
                  </a:cubicBezTo>
                  <a:cubicBezTo>
                    <a:pt x="334" y="6008"/>
                    <a:pt x="468" y="6475"/>
                    <a:pt x="501" y="6975"/>
                  </a:cubicBezTo>
                  <a:cubicBezTo>
                    <a:pt x="568" y="7976"/>
                    <a:pt x="301" y="8876"/>
                    <a:pt x="534" y="8976"/>
                  </a:cubicBezTo>
                  <a:cubicBezTo>
                    <a:pt x="542" y="8979"/>
                    <a:pt x="549" y="8980"/>
                    <a:pt x="557" y="8980"/>
                  </a:cubicBezTo>
                  <a:cubicBezTo>
                    <a:pt x="658" y="8980"/>
                    <a:pt x="813" y="8783"/>
                    <a:pt x="968" y="8443"/>
                  </a:cubicBezTo>
                  <a:cubicBezTo>
                    <a:pt x="1068" y="8042"/>
                    <a:pt x="1201" y="7509"/>
                    <a:pt x="1201" y="6942"/>
                  </a:cubicBezTo>
                  <a:cubicBezTo>
                    <a:pt x="1201" y="6341"/>
                    <a:pt x="1035" y="5774"/>
                    <a:pt x="901" y="5340"/>
                  </a:cubicBezTo>
                  <a:cubicBezTo>
                    <a:pt x="801" y="4940"/>
                    <a:pt x="734" y="4640"/>
                    <a:pt x="734" y="4540"/>
                  </a:cubicBezTo>
                  <a:cubicBezTo>
                    <a:pt x="734" y="4440"/>
                    <a:pt x="734" y="4173"/>
                    <a:pt x="1001" y="3839"/>
                  </a:cubicBezTo>
                  <a:cubicBezTo>
                    <a:pt x="1135" y="3639"/>
                    <a:pt x="1302" y="3439"/>
                    <a:pt x="1468" y="3172"/>
                  </a:cubicBezTo>
                  <a:cubicBezTo>
                    <a:pt x="1635" y="2872"/>
                    <a:pt x="1735" y="2605"/>
                    <a:pt x="1835" y="2305"/>
                  </a:cubicBezTo>
                  <a:cubicBezTo>
                    <a:pt x="2002" y="1671"/>
                    <a:pt x="1969" y="1037"/>
                    <a:pt x="1835" y="637"/>
                  </a:cubicBezTo>
                  <a:cubicBezTo>
                    <a:pt x="1710" y="231"/>
                    <a:pt x="1527" y="0"/>
                    <a:pt x="14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1662;p49">
              <a:extLst>
                <a:ext uri="{FF2B5EF4-FFF2-40B4-BE49-F238E27FC236}">
                  <a16:creationId xmlns:a16="http://schemas.microsoft.com/office/drawing/2014/main" id="{E2AF1529-E948-6914-7C64-B51C3A5A7A08}"/>
                </a:ext>
              </a:extLst>
            </p:cNvPr>
            <p:cNvSpPr/>
            <p:nvPr/>
          </p:nvSpPr>
          <p:spPr>
            <a:xfrm>
              <a:off x="7695325" y="3727750"/>
              <a:ext cx="140125" cy="151475"/>
            </a:xfrm>
            <a:custGeom>
              <a:avLst/>
              <a:gdLst/>
              <a:ahLst/>
              <a:cxnLst/>
              <a:rect l="l" t="t" r="r" b="b"/>
              <a:pathLst>
                <a:path w="5605" h="6059" extrusionOk="0">
                  <a:moveTo>
                    <a:pt x="5245" y="1"/>
                  </a:moveTo>
                  <a:cubicBezTo>
                    <a:pt x="5145" y="1"/>
                    <a:pt x="5031" y="24"/>
                    <a:pt x="4904" y="88"/>
                  </a:cubicBezTo>
                  <a:cubicBezTo>
                    <a:pt x="4504" y="188"/>
                    <a:pt x="4070" y="655"/>
                    <a:pt x="3837" y="1155"/>
                  </a:cubicBezTo>
                  <a:cubicBezTo>
                    <a:pt x="3570" y="1655"/>
                    <a:pt x="3403" y="2156"/>
                    <a:pt x="3203" y="2456"/>
                  </a:cubicBezTo>
                  <a:cubicBezTo>
                    <a:pt x="3003" y="2723"/>
                    <a:pt x="2769" y="2890"/>
                    <a:pt x="2703" y="2990"/>
                  </a:cubicBezTo>
                  <a:cubicBezTo>
                    <a:pt x="2603" y="3023"/>
                    <a:pt x="2369" y="3190"/>
                    <a:pt x="2036" y="3390"/>
                  </a:cubicBezTo>
                  <a:cubicBezTo>
                    <a:pt x="1735" y="3623"/>
                    <a:pt x="1268" y="3824"/>
                    <a:pt x="868" y="4190"/>
                  </a:cubicBezTo>
                  <a:cubicBezTo>
                    <a:pt x="434" y="4524"/>
                    <a:pt x="168" y="4991"/>
                    <a:pt x="67" y="5391"/>
                  </a:cubicBezTo>
                  <a:cubicBezTo>
                    <a:pt x="1" y="5825"/>
                    <a:pt x="101" y="6058"/>
                    <a:pt x="234" y="6058"/>
                  </a:cubicBezTo>
                  <a:cubicBezTo>
                    <a:pt x="334" y="6058"/>
                    <a:pt x="368" y="5858"/>
                    <a:pt x="534" y="5625"/>
                  </a:cubicBezTo>
                  <a:cubicBezTo>
                    <a:pt x="701" y="5358"/>
                    <a:pt x="935" y="5024"/>
                    <a:pt x="1335" y="4791"/>
                  </a:cubicBezTo>
                  <a:cubicBezTo>
                    <a:pt x="1669" y="4491"/>
                    <a:pt x="2069" y="4291"/>
                    <a:pt x="2436" y="4057"/>
                  </a:cubicBezTo>
                  <a:cubicBezTo>
                    <a:pt x="2836" y="3857"/>
                    <a:pt x="3103" y="3657"/>
                    <a:pt x="3203" y="3557"/>
                  </a:cubicBezTo>
                  <a:cubicBezTo>
                    <a:pt x="3270" y="3490"/>
                    <a:pt x="3603" y="3223"/>
                    <a:pt x="3870" y="2823"/>
                  </a:cubicBezTo>
                  <a:cubicBezTo>
                    <a:pt x="4170" y="2389"/>
                    <a:pt x="4337" y="1855"/>
                    <a:pt x="4504" y="1455"/>
                  </a:cubicBezTo>
                  <a:cubicBezTo>
                    <a:pt x="4671" y="988"/>
                    <a:pt x="4904" y="655"/>
                    <a:pt x="5171" y="488"/>
                  </a:cubicBezTo>
                  <a:cubicBezTo>
                    <a:pt x="5405" y="321"/>
                    <a:pt x="5605" y="288"/>
                    <a:pt x="5605" y="154"/>
                  </a:cubicBezTo>
                  <a:cubicBezTo>
                    <a:pt x="5605" y="121"/>
                    <a:pt x="5538" y="21"/>
                    <a:pt x="5405" y="21"/>
                  </a:cubicBezTo>
                  <a:cubicBezTo>
                    <a:pt x="5356" y="9"/>
                    <a:pt x="5302" y="1"/>
                    <a:pt x="52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1663;p49">
              <a:extLst>
                <a:ext uri="{FF2B5EF4-FFF2-40B4-BE49-F238E27FC236}">
                  <a16:creationId xmlns:a16="http://schemas.microsoft.com/office/drawing/2014/main" id="{DB2ACE9A-F454-F34C-8C21-ADEEDA62848D}"/>
                </a:ext>
              </a:extLst>
            </p:cNvPr>
            <p:cNvSpPr/>
            <p:nvPr/>
          </p:nvSpPr>
          <p:spPr>
            <a:xfrm>
              <a:off x="7806250" y="3914850"/>
              <a:ext cx="203500" cy="83275"/>
            </a:xfrm>
            <a:custGeom>
              <a:avLst/>
              <a:gdLst/>
              <a:ahLst/>
              <a:cxnLst/>
              <a:rect l="l" t="t" r="r" b="b"/>
              <a:pathLst>
                <a:path w="8140" h="3331" extrusionOk="0">
                  <a:moveTo>
                    <a:pt x="7298" y="0"/>
                  </a:moveTo>
                  <a:cubicBezTo>
                    <a:pt x="6871" y="0"/>
                    <a:pt x="6397" y="174"/>
                    <a:pt x="6005" y="409"/>
                  </a:cubicBezTo>
                  <a:cubicBezTo>
                    <a:pt x="5504" y="776"/>
                    <a:pt x="5137" y="1176"/>
                    <a:pt x="4804" y="1443"/>
                  </a:cubicBezTo>
                  <a:cubicBezTo>
                    <a:pt x="4470" y="1677"/>
                    <a:pt x="4170" y="1777"/>
                    <a:pt x="4103" y="1810"/>
                  </a:cubicBezTo>
                  <a:cubicBezTo>
                    <a:pt x="4003" y="1843"/>
                    <a:pt x="3703" y="1843"/>
                    <a:pt x="3303" y="1843"/>
                  </a:cubicBezTo>
                  <a:lnTo>
                    <a:pt x="2535" y="1843"/>
                  </a:lnTo>
                  <a:cubicBezTo>
                    <a:pt x="2269" y="1843"/>
                    <a:pt x="2002" y="1877"/>
                    <a:pt x="1701" y="1977"/>
                  </a:cubicBezTo>
                  <a:cubicBezTo>
                    <a:pt x="1168" y="2144"/>
                    <a:pt x="701" y="2377"/>
                    <a:pt x="434" y="2677"/>
                  </a:cubicBezTo>
                  <a:cubicBezTo>
                    <a:pt x="134" y="2978"/>
                    <a:pt x="0" y="3211"/>
                    <a:pt x="100" y="3311"/>
                  </a:cubicBezTo>
                  <a:cubicBezTo>
                    <a:pt x="110" y="3324"/>
                    <a:pt x="127" y="3330"/>
                    <a:pt x="149" y="3330"/>
                  </a:cubicBezTo>
                  <a:cubicBezTo>
                    <a:pt x="353" y="3330"/>
                    <a:pt x="1056" y="2828"/>
                    <a:pt x="1868" y="2677"/>
                  </a:cubicBezTo>
                  <a:cubicBezTo>
                    <a:pt x="2142" y="2638"/>
                    <a:pt x="2415" y="2622"/>
                    <a:pt x="2689" y="2622"/>
                  </a:cubicBezTo>
                  <a:cubicBezTo>
                    <a:pt x="2882" y="2622"/>
                    <a:pt x="3076" y="2630"/>
                    <a:pt x="3269" y="2644"/>
                  </a:cubicBezTo>
                  <a:cubicBezTo>
                    <a:pt x="3703" y="2644"/>
                    <a:pt x="4137" y="2611"/>
                    <a:pt x="4270" y="2544"/>
                  </a:cubicBezTo>
                  <a:cubicBezTo>
                    <a:pt x="4403" y="2511"/>
                    <a:pt x="4804" y="2377"/>
                    <a:pt x="5237" y="2044"/>
                  </a:cubicBezTo>
                  <a:cubicBezTo>
                    <a:pt x="5638" y="1777"/>
                    <a:pt x="6005" y="1310"/>
                    <a:pt x="6405" y="1010"/>
                  </a:cubicBezTo>
                  <a:cubicBezTo>
                    <a:pt x="6772" y="709"/>
                    <a:pt x="7239" y="543"/>
                    <a:pt x="7506" y="543"/>
                  </a:cubicBezTo>
                  <a:cubicBezTo>
                    <a:pt x="7746" y="543"/>
                    <a:pt x="7922" y="628"/>
                    <a:pt x="8034" y="628"/>
                  </a:cubicBezTo>
                  <a:cubicBezTo>
                    <a:pt x="8062" y="628"/>
                    <a:pt x="8086" y="623"/>
                    <a:pt x="8106" y="609"/>
                  </a:cubicBezTo>
                  <a:cubicBezTo>
                    <a:pt x="8139" y="543"/>
                    <a:pt x="8106" y="476"/>
                    <a:pt x="8106" y="342"/>
                  </a:cubicBezTo>
                  <a:cubicBezTo>
                    <a:pt x="8039" y="209"/>
                    <a:pt x="7873" y="142"/>
                    <a:pt x="7639" y="42"/>
                  </a:cubicBezTo>
                  <a:cubicBezTo>
                    <a:pt x="7531" y="13"/>
                    <a:pt x="7416" y="0"/>
                    <a:pt x="72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1664;p49">
              <a:extLst>
                <a:ext uri="{FF2B5EF4-FFF2-40B4-BE49-F238E27FC236}">
                  <a16:creationId xmlns:a16="http://schemas.microsoft.com/office/drawing/2014/main" id="{7B5D2972-56B0-CBEB-7115-155150106924}"/>
                </a:ext>
              </a:extLst>
            </p:cNvPr>
            <p:cNvSpPr/>
            <p:nvPr/>
          </p:nvSpPr>
          <p:spPr>
            <a:xfrm>
              <a:off x="7816250" y="4134075"/>
              <a:ext cx="181825" cy="48925"/>
            </a:xfrm>
            <a:custGeom>
              <a:avLst/>
              <a:gdLst/>
              <a:ahLst/>
              <a:cxnLst/>
              <a:rect l="l" t="t" r="r" b="b"/>
              <a:pathLst>
                <a:path w="7273" h="1957" extrusionOk="0">
                  <a:moveTo>
                    <a:pt x="1264" y="0"/>
                  </a:moveTo>
                  <a:cubicBezTo>
                    <a:pt x="941" y="0"/>
                    <a:pt x="631" y="75"/>
                    <a:pt x="401" y="213"/>
                  </a:cubicBezTo>
                  <a:cubicBezTo>
                    <a:pt x="67" y="380"/>
                    <a:pt x="1" y="613"/>
                    <a:pt x="67" y="713"/>
                  </a:cubicBezTo>
                  <a:cubicBezTo>
                    <a:pt x="98" y="734"/>
                    <a:pt x="136" y="742"/>
                    <a:pt x="180" y="742"/>
                  </a:cubicBezTo>
                  <a:cubicBezTo>
                    <a:pt x="277" y="742"/>
                    <a:pt x="407" y="703"/>
                    <a:pt x="568" y="680"/>
                  </a:cubicBezTo>
                  <a:cubicBezTo>
                    <a:pt x="688" y="650"/>
                    <a:pt x="828" y="633"/>
                    <a:pt x="979" y="633"/>
                  </a:cubicBezTo>
                  <a:cubicBezTo>
                    <a:pt x="1164" y="633"/>
                    <a:pt x="1366" y="658"/>
                    <a:pt x="1568" y="713"/>
                  </a:cubicBezTo>
                  <a:cubicBezTo>
                    <a:pt x="1935" y="847"/>
                    <a:pt x="2336" y="947"/>
                    <a:pt x="2669" y="1114"/>
                  </a:cubicBezTo>
                  <a:cubicBezTo>
                    <a:pt x="3003" y="1247"/>
                    <a:pt x="3236" y="1380"/>
                    <a:pt x="3370" y="1414"/>
                  </a:cubicBezTo>
                  <a:cubicBezTo>
                    <a:pt x="3503" y="1447"/>
                    <a:pt x="3770" y="1581"/>
                    <a:pt x="4204" y="1681"/>
                  </a:cubicBezTo>
                  <a:cubicBezTo>
                    <a:pt x="4369" y="1704"/>
                    <a:pt x="4550" y="1728"/>
                    <a:pt x="4725" y="1728"/>
                  </a:cubicBezTo>
                  <a:cubicBezTo>
                    <a:pt x="4798" y="1728"/>
                    <a:pt x="4869" y="1724"/>
                    <a:pt x="4937" y="1714"/>
                  </a:cubicBezTo>
                  <a:cubicBezTo>
                    <a:pt x="5204" y="1714"/>
                    <a:pt x="5438" y="1614"/>
                    <a:pt x="5605" y="1614"/>
                  </a:cubicBezTo>
                  <a:cubicBezTo>
                    <a:pt x="5640" y="1610"/>
                    <a:pt x="5676" y="1609"/>
                    <a:pt x="5712" y="1609"/>
                  </a:cubicBezTo>
                  <a:cubicBezTo>
                    <a:pt x="6021" y="1609"/>
                    <a:pt x="6367" y="1728"/>
                    <a:pt x="6605" y="1847"/>
                  </a:cubicBezTo>
                  <a:cubicBezTo>
                    <a:pt x="6814" y="1894"/>
                    <a:pt x="6975" y="1956"/>
                    <a:pt x="7087" y="1956"/>
                  </a:cubicBezTo>
                  <a:cubicBezTo>
                    <a:pt x="7136" y="1956"/>
                    <a:pt x="7175" y="1945"/>
                    <a:pt x="7206" y="1914"/>
                  </a:cubicBezTo>
                  <a:cubicBezTo>
                    <a:pt x="7272" y="1847"/>
                    <a:pt x="7172" y="1614"/>
                    <a:pt x="6872" y="1380"/>
                  </a:cubicBezTo>
                  <a:cubicBezTo>
                    <a:pt x="6705" y="1247"/>
                    <a:pt x="6539" y="1114"/>
                    <a:pt x="6338" y="1047"/>
                  </a:cubicBezTo>
                  <a:cubicBezTo>
                    <a:pt x="6072" y="913"/>
                    <a:pt x="5838" y="880"/>
                    <a:pt x="5538" y="880"/>
                  </a:cubicBezTo>
                  <a:cubicBezTo>
                    <a:pt x="5238" y="913"/>
                    <a:pt x="5037" y="947"/>
                    <a:pt x="4837" y="947"/>
                  </a:cubicBezTo>
                  <a:cubicBezTo>
                    <a:pt x="4604" y="947"/>
                    <a:pt x="4437" y="947"/>
                    <a:pt x="4270" y="913"/>
                  </a:cubicBezTo>
                  <a:cubicBezTo>
                    <a:pt x="4003" y="847"/>
                    <a:pt x="3703" y="747"/>
                    <a:pt x="3603" y="713"/>
                  </a:cubicBezTo>
                  <a:cubicBezTo>
                    <a:pt x="3536" y="680"/>
                    <a:pt x="3270" y="580"/>
                    <a:pt x="2936" y="413"/>
                  </a:cubicBezTo>
                  <a:cubicBezTo>
                    <a:pt x="2602" y="280"/>
                    <a:pt x="2169" y="79"/>
                    <a:pt x="1702" y="46"/>
                  </a:cubicBezTo>
                  <a:cubicBezTo>
                    <a:pt x="1557" y="15"/>
                    <a:pt x="1409" y="0"/>
                    <a:pt x="12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1665;p49">
              <a:extLst>
                <a:ext uri="{FF2B5EF4-FFF2-40B4-BE49-F238E27FC236}">
                  <a16:creationId xmlns:a16="http://schemas.microsoft.com/office/drawing/2014/main" id="{FD30BF24-6C98-F6FB-FD69-A9959A80F26E}"/>
                </a:ext>
              </a:extLst>
            </p:cNvPr>
            <p:cNvSpPr/>
            <p:nvPr/>
          </p:nvSpPr>
          <p:spPr>
            <a:xfrm>
              <a:off x="7767050" y="4282100"/>
              <a:ext cx="188500" cy="112325"/>
            </a:xfrm>
            <a:custGeom>
              <a:avLst/>
              <a:gdLst/>
              <a:ahLst/>
              <a:cxnLst/>
              <a:rect l="l" t="t" r="r" b="b"/>
              <a:pathLst>
                <a:path w="7540" h="4493" extrusionOk="0">
                  <a:moveTo>
                    <a:pt x="115" y="1"/>
                  </a:moveTo>
                  <a:cubicBezTo>
                    <a:pt x="81" y="1"/>
                    <a:pt x="54" y="10"/>
                    <a:pt x="34" y="29"/>
                  </a:cubicBezTo>
                  <a:cubicBezTo>
                    <a:pt x="0" y="129"/>
                    <a:pt x="134" y="330"/>
                    <a:pt x="367" y="630"/>
                  </a:cubicBezTo>
                  <a:cubicBezTo>
                    <a:pt x="634" y="930"/>
                    <a:pt x="1035" y="1197"/>
                    <a:pt x="1535" y="1464"/>
                  </a:cubicBezTo>
                  <a:cubicBezTo>
                    <a:pt x="2002" y="1697"/>
                    <a:pt x="2536" y="1864"/>
                    <a:pt x="3003" y="1964"/>
                  </a:cubicBezTo>
                  <a:cubicBezTo>
                    <a:pt x="3470" y="1997"/>
                    <a:pt x="3736" y="2031"/>
                    <a:pt x="3837" y="2097"/>
                  </a:cubicBezTo>
                  <a:cubicBezTo>
                    <a:pt x="3903" y="2097"/>
                    <a:pt x="4003" y="2131"/>
                    <a:pt x="4070" y="2164"/>
                  </a:cubicBezTo>
                  <a:cubicBezTo>
                    <a:pt x="4170" y="2198"/>
                    <a:pt x="4237" y="2298"/>
                    <a:pt x="4370" y="2464"/>
                  </a:cubicBezTo>
                  <a:cubicBezTo>
                    <a:pt x="4504" y="2631"/>
                    <a:pt x="4637" y="2831"/>
                    <a:pt x="4804" y="3098"/>
                  </a:cubicBezTo>
                  <a:cubicBezTo>
                    <a:pt x="4971" y="3332"/>
                    <a:pt x="5171" y="3532"/>
                    <a:pt x="5404" y="3765"/>
                  </a:cubicBezTo>
                  <a:cubicBezTo>
                    <a:pt x="5871" y="4166"/>
                    <a:pt x="6405" y="4366"/>
                    <a:pt x="6839" y="4466"/>
                  </a:cubicBezTo>
                  <a:cubicBezTo>
                    <a:pt x="6950" y="4484"/>
                    <a:pt x="7054" y="4493"/>
                    <a:pt x="7146" y="4493"/>
                  </a:cubicBezTo>
                  <a:cubicBezTo>
                    <a:pt x="7383" y="4493"/>
                    <a:pt x="7539" y="4438"/>
                    <a:pt x="7539" y="4366"/>
                  </a:cubicBezTo>
                  <a:cubicBezTo>
                    <a:pt x="7539" y="4266"/>
                    <a:pt x="7339" y="4166"/>
                    <a:pt x="6972" y="3932"/>
                  </a:cubicBezTo>
                  <a:cubicBezTo>
                    <a:pt x="6639" y="3765"/>
                    <a:pt x="6205" y="3498"/>
                    <a:pt x="5838" y="3165"/>
                  </a:cubicBezTo>
                  <a:cubicBezTo>
                    <a:pt x="5671" y="2998"/>
                    <a:pt x="5504" y="2831"/>
                    <a:pt x="5371" y="2631"/>
                  </a:cubicBezTo>
                  <a:cubicBezTo>
                    <a:pt x="5238" y="2431"/>
                    <a:pt x="5137" y="2198"/>
                    <a:pt x="4971" y="1997"/>
                  </a:cubicBezTo>
                  <a:cubicBezTo>
                    <a:pt x="4804" y="1797"/>
                    <a:pt x="4570" y="1597"/>
                    <a:pt x="4404" y="1497"/>
                  </a:cubicBezTo>
                  <a:cubicBezTo>
                    <a:pt x="4237" y="1430"/>
                    <a:pt x="4137" y="1364"/>
                    <a:pt x="4037" y="1330"/>
                  </a:cubicBezTo>
                  <a:cubicBezTo>
                    <a:pt x="3903" y="1297"/>
                    <a:pt x="3503" y="1197"/>
                    <a:pt x="3136" y="1163"/>
                  </a:cubicBezTo>
                  <a:cubicBezTo>
                    <a:pt x="2736" y="1097"/>
                    <a:pt x="2302" y="963"/>
                    <a:pt x="1835" y="797"/>
                  </a:cubicBezTo>
                  <a:cubicBezTo>
                    <a:pt x="1011" y="502"/>
                    <a:pt x="369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1666;p49">
              <a:extLst>
                <a:ext uri="{FF2B5EF4-FFF2-40B4-BE49-F238E27FC236}">
                  <a16:creationId xmlns:a16="http://schemas.microsoft.com/office/drawing/2014/main" id="{3FCE0D7D-129A-2FF6-86C3-F95F3014274E}"/>
                </a:ext>
              </a:extLst>
            </p:cNvPr>
            <p:cNvSpPr/>
            <p:nvPr/>
          </p:nvSpPr>
          <p:spPr>
            <a:xfrm>
              <a:off x="7663650" y="4378600"/>
              <a:ext cx="90900" cy="174450"/>
            </a:xfrm>
            <a:custGeom>
              <a:avLst/>
              <a:gdLst/>
              <a:ahLst/>
              <a:cxnLst/>
              <a:rect l="l" t="t" r="r" b="b"/>
              <a:pathLst>
                <a:path w="3636" h="6978" extrusionOk="0">
                  <a:moveTo>
                    <a:pt x="542" y="0"/>
                  </a:moveTo>
                  <a:cubicBezTo>
                    <a:pt x="450" y="0"/>
                    <a:pt x="224" y="141"/>
                    <a:pt x="134" y="472"/>
                  </a:cubicBezTo>
                  <a:cubicBezTo>
                    <a:pt x="0" y="839"/>
                    <a:pt x="34" y="1406"/>
                    <a:pt x="234" y="1840"/>
                  </a:cubicBezTo>
                  <a:cubicBezTo>
                    <a:pt x="501" y="2340"/>
                    <a:pt x="834" y="2674"/>
                    <a:pt x="1134" y="2974"/>
                  </a:cubicBezTo>
                  <a:cubicBezTo>
                    <a:pt x="1401" y="3241"/>
                    <a:pt x="1601" y="3441"/>
                    <a:pt x="1668" y="3508"/>
                  </a:cubicBezTo>
                  <a:cubicBezTo>
                    <a:pt x="1735" y="3575"/>
                    <a:pt x="1902" y="3775"/>
                    <a:pt x="2135" y="4108"/>
                  </a:cubicBezTo>
                  <a:cubicBezTo>
                    <a:pt x="2335" y="4409"/>
                    <a:pt x="2502" y="4842"/>
                    <a:pt x="2669" y="5276"/>
                  </a:cubicBezTo>
                  <a:cubicBezTo>
                    <a:pt x="2963" y="6127"/>
                    <a:pt x="3194" y="6978"/>
                    <a:pt x="3423" y="6978"/>
                  </a:cubicBezTo>
                  <a:cubicBezTo>
                    <a:pt x="3427" y="6978"/>
                    <a:pt x="3432" y="6978"/>
                    <a:pt x="3436" y="6977"/>
                  </a:cubicBezTo>
                  <a:cubicBezTo>
                    <a:pt x="3636" y="6944"/>
                    <a:pt x="3603" y="6010"/>
                    <a:pt x="3303" y="5076"/>
                  </a:cubicBezTo>
                  <a:cubicBezTo>
                    <a:pt x="3169" y="4575"/>
                    <a:pt x="3002" y="4075"/>
                    <a:pt x="2735" y="3675"/>
                  </a:cubicBezTo>
                  <a:cubicBezTo>
                    <a:pt x="2535" y="3308"/>
                    <a:pt x="2302" y="3074"/>
                    <a:pt x="2202" y="2974"/>
                  </a:cubicBezTo>
                  <a:lnTo>
                    <a:pt x="1635" y="2407"/>
                  </a:lnTo>
                  <a:cubicBezTo>
                    <a:pt x="1368" y="2140"/>
                    <a:pt x="1034" y="1840"/>
                    <a:pt x="867" y="1506"/>
                  </a:cubicBezTo>
                  <a:cubicBezTo>
                    <a:pt x="701" y="1173"/>
                    <a:pt x="634" y="806"/>
                    <a:pt x="634" y="572"/>
                  </a:cubicBezTo>
                  <a:cubicBezTo>
                    <a:pt x="634" y="306"/>
                    <a:pt x="667" y="105"/>
                    <a:pt x="567" y="5"/>
                  </a:cubicBezTo>
                  <a:cubicBezTo>
                    <a:pt x="561" y="2"/>
                    <a:pt x="552" y="0"/>
                    <a:pt x="5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1667;p49">
              <a:extLst>
                <a:ext uri="{FF2B5EF4-FFF2-40B4-BE49-F238E27FC236}">
                  <a16:creationId xmlns:a16="http://schemas.microsoft.com/office/drawing/2014/main" id="{4CCEA2EA-60AE-290A-F370-F5C12C742AF1}"/>
                </a:ext>
              </a:extLst>
            </p:cNvPr>
            <p:cNvSpPr/>
            <p:nvPr/>
          </p:nvSpPr>
          <p:spPr>
            <a:xfrm>
              <a:off x="6800575" y="4417925"/>
              <a:ext cx="75025" cy="166875"/>
            </a:xfrm>
            <a:custGeom>
              <a:avLst/>
              <a:gdLst/>
              <a:ahLst/>
              <a:cxnLst/>
              <a:rect l="l" t="t" r="r" b="b"/>
              <a:pathLst>
                <a:path w="3001" h="6675" extrusionOk="0">
                  <a:moveTo>
                    <a:pt x="2634" y="0"/>
                  </a:moveTo>
                  <a:cubicBezTo>
                    <a:pt x="2467" y="0"/>
                    <a:pt x="2367" y="767"/>
                    <a:pt x="2267" y="1568"/>
                  </a:cubicBezTo>
                  <a:cubicBezTo>
                    <a:pt x="2167" y="1968"/>
                    <a:pt x="2100" y="2369"/>
                    <a:pt x="2000" y="2702"/>
                  </a:cubicBezTo>
                  <a:cubicBezTo>
                    <a:pt x="1933" y="3002"/>
                    <a:pt x="1833" y="3236"/>
                    <a:pt x="1800" y="3336"/>
                  </a:cubicBezTo>
                  <a:cubicBezTo>
                    <a:pt x="1766" y="3403"/>
                    <a:pt x="1666" y="3603"/>
                    <a:pt x="1466" y="3903"/>
                  </a:cubicBezTo>
                  <a:cubicBezTo>
                    <a:pt x="1299" y="4203"/>
                    <a:pt x="966" y="4470"/>
                    <a:pt x="666" y="4870"/>
                  </a:cubicBezTo>
                  <a:cubicBezTo>
                    <a:pt x="332" y="5237"/>
                    <a:pt x="99" y="5671"/>
                    <a:pt x="32" y="6071"/>
                  </a:cubicBezTo>
                  <a:cubicBezTo>
                    <a:pt x="0" y="6417"/>
                    <a:pt x="147" y="6674"/>
                    <a:pt x="248" y="6674"/>
                  </a:cubicBezTo>
                  <a:cubicBezTo>
                    <a:pt x="254" y="6674"/>
                    <a:pt x="260" y="6674"/>
                    <a:pt x="265" y="6672"/>
                  </a:cubicBezTo>
                  <a:cubicBezTo>
                    <a:pt x="365" y="6605"/>
                    <a:pt x="365" y="6405"/>
                    <a:pt x="466" y="6238"/>
                  </a:cubicBezTo>
                  <a:cubicBezTo>
                    <a:pt x="599" y="6038"/>
                    <a:pt x="832" y="5704"/>
                    <a:pt x="1133" y="5404"/>
                  </a:cubicBezTo>
                  <a:cubicBezTo>
                    <a:pt x="1433" y="5070"/>
                    <a:pt x="1766" y="4737"/>
                    <a:pt x="2000" y="4403"/>
                  </a:cubicBezTo>
                  <a:cubicBezTo>
                    <a:pt x="2267" y="4036"/>
                    <a:pt x="2367" y="3736"/>
                    <a:pt x="2434" y="3636"/>
                  </a:cubicBezTo>
                  <a:cubicBezTo>
                    <a:pt x="2500" y="3536"/>
                    <a:pt x="2634" y="3269"/>
                    <a:pt x="2700" y="2902"/>
                  </a:cubicBezTo>
                  <a:cubicBezTo>
                    <a:pt x="2834" y="2535"/>
                    <a:pt x="2867" y="2068"/>
                    <a:pt x="2934" y="1668"/>
                  </a:cubicBezTo>
                  <a:cubicBezTo>
                    <a:pt x="3001" y="767"/>
                    <a:pt x="2867" y="0"/>
                    <a:pt x="2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1668;p49">
              <a:extLst>
                <a:ext uri="{FF2B5EF4-FFF2-40B4-BE49-F238E27FC236}">
                  <a16:creationId xmlns:a16="http://schemas.microsoft.com/office/drawing/2014/main" id="{40DFC25C-D0F2-CDF3-5A3E-884B4F58AF46}"/>
                </a:ext>
              </a:extLst>
            </p:cNvPr>
            <p:cNvSpPr/>
            <p:nvPr/>
          </p:nvSpPr>
          <p:spPr>
            <a:xfrm>
              <a:off x="6853075" y="4015125"/>
              <a:ext cx="783900" cy="827275"/>
            </a:xfrm>
            <a:custGeom>
              <a:avLst/>
              <a:gdLst/>
              <a:ahLst/>
              <a:cxnLst/>
              <a:rect l="l" t="t" r="r" b="b"/>
              <a:pathLst>
                <a:path w="31356" h="33091" extrusionOk="0">
                  <a:moveTo>
                    <a:pt x="15578" y="1"/>
                  </a:moveTo>
                  <a:cubicBezTo>
                    <a:pt x="14807" y="1397"/>
                    <a:pt x="13502" y="2168"/>
                    <a:pt x="12094" y="2168"/>
                  </a:cubicBezTo>
                  <a:cubicBezTo>
                    <a:pt x="11249" y="2168"/>
                    <a:pt x="10366" y="1890"/>
                    <a:pt x="9540" y="1302"/>
                  </a:cubicBezTo>
                  <a:cubicBezTo>
                    <a:pt x="9540" y="3697"/>
                    <a:pt x="7773" y="4952"/>
                    <a:pt x="5695" y="4952"/>
                  </a:cubicBezTo>
                  <a:cubicBezTo>
                    <a:pt x="5284" y="4952"/>
                    <a:pt x="4861" y="4903"/>
                    <a:pt x="4437" y="4804"/>
                  </a:cubicBezTo>
                  <a:lnTo>
                    <a:pt x="4437" y="4804"/>
                  </a:lnTo>
                  <a:cubicBezTo>
                    <a:pt x="5737" y="7339"/>
                    <a:pt x="3503" y="9241"/>
                    <a:pt x="1268" y="9874"/>
                  </a:cubicBezTo>
                  <a:cubicBezTo>
                    <a:pt x="3169" y="11809"/>
                    <a:pt x="2202" y="14644"/>
                    <a:pt x="0" y="15912"/>
                  </a:cubicBezTo>
                  <a:cubicBezTo>
                    <a:pt x="934" y="16246"/>
                    <a:pt x="1901" y="17213"/>
                    <a:pt x="2235" y="17847"/>
                  </a:cubicBezTo>
                  <a:cubicBezTo>
                    <a:pt x="2235" y="19448"/>
                    <a:pt x="2569" y="20682"/>
                    <a:pt x="1268" y="21983"/>
                  </a:cubicBezTo>
                  <a:cubicBezTo>
                    <a:pt x="3836" y="22317"/>
                    <a:pt x="6038" y="25185"/>
                    <a:pt x="4437" y="27387"/>
                  </a:cubicBezTo>
                  <a:cubicBezTo>
                    <a:pt x="4631" y="27362"/>
                    <a:pt x="4825" y="27349"/>
                    <a:pt x="5018" y="27349"/>
                  </a:cubicBezTo>
                  <a:cubicBezTo>
                    <a:pt x="7376" y="27349"/>
                    <a:pt x="9565" y="29180"/>
                    <a:pt x="9874" y="31523"/>
                  </a:cubicBezTo>
                  <a:cubicBezTo>
                    <a:pt x="10531" y="31189"/>
                    <a:pt x="11300" y="31010"/>
                    <a:pt x="12079" y="31010"/>
                  </a:cubicBezTo>
                  <a:cubicBezTo>
                    <a:pt x="13552" y="31010"/>
                    <a:pt x="15060" y="31651"/>
                    <a:pt x="15911" y="33091"/>
                  </a:cubicBezTo>
                  <a:cubicBezTo>
                    <a:pt x="16495" y="31743"/>
                    <a:pt x="17879" y="31208"/>
                    <a:pt x="19303" y="31208"/>
                  </a:cubicBezTo>
                  <a:cubicBezTo>
                    <a:pt x="20240" y="31208"/>
                    <a:pt x="21195" y="31440"/>
                    <a:pt x="21949" y="31823"/>
                  </a:cubicBezTo>
                  <a:cubicBezTo>
                    <a:pt x="22249" y="31190"/>
                    <a:pt x="22249" y="30523"/>
                    <a:pt x="22583" y="29889"/>
                  </a:cubicBezTo>
                  <a:cubicBezTo>
                    <a:pt x="23743" y="28788"/>
                    <a:pt x="24850" y="27634"/>
                    <a:pt x="26449" y="27634"/>
                  </a:cubicBezTo>
                  <a:cubicBezTo>
                    <a:pt x="26642" y="27634"/>
                    <a:pt x="26843" y="27651"/>
                    <a:pt x="27053" y="27687"/>
                  </a:cubicBezTo>
                  <a:cubicBezTo>
                    <a:pt x="25418" y="25152"/>
                    <a:pt x="27987" y="22617"/>
                    <a:pt x="30222" y="21983"/>
                  </a:cubicBezTo>
                  <a:cubicBezTo>
                    <a:pt x="29254" y="21016"/>
                    <a:pt x="28587" y="19748"/>
                    <a:pt x="28921" y="18481"/>
                  </a:cubicBezTo>
                  <a:cubicBezTo>
                    <a:pt x="29254" y="17180"/>
                    <a:pt x="29888" y="16212"/>
                    <a:pt x="31356" y="15945"/>
                  </a:cubicBezTo>
                  <a:cubicBezTo>
                    <a:pt x="29888" y="15011"/>
                    <a:pt x="29054" y="14111"/>
                    <a:pt x="28887" y="13143"/>
                  </a:cubicBezTo>
                  <a:cubicBezTo>
                    <a:pt x="28620" y="11809"/>
                    <a:pt x="29254" y="10842"/>
                    <a:pt x="30222" y="9874"/>
                  </a:cubicBezTo>
                  <a:cubicBezTo>
                    <a:pt x="27686" y="9874"/>
                    <a:pt x="25418" y="7339"/>
                    <a:pt x="26719" y="4804"/>
                  </a:cubicBezTo>
                  <a:lnTo>
                    <a:pt x="26719" y="4804"/>
                  </a:lnTo>
                  <a:cubicBezTo>
                    <a:pt x="26300" y="4903"/>
                    <a:pt x="25890" y="4952"/>
                    <a:pt x="25495" y="4952"/>
                  </a:cubicBezTo>
                  <a:cubicBezTo>
                    <a:pt x="23498" y="4952"/>
                    <a:pt x="21894" y="3697"/>
                    <a:pt x="21615" y="1302"/>
                  </a:cubicBezTo>
                  <a:cubicBezTo>
                    <a:pt x="20795" y="1886"/>
                    <a:pt x="19929" y="2159"/>
                    <a:pt x="19097" y="2159"/>
                  </a:cubicBezTo>
                  <a:cubicBezTo>
                    <a:pt x="17696" y="2159"/>
                    <a:pt x="16394" y="1382"/>
                    <a:pt x="155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1669;p49">
              <a:extLst>
                <a:ext uri="{FF2B5EF4-FFF2-40B4-BE49-F238E27FC236}">
                  <a16:creationId xmlns:a16="http://schemas.microsoft.com/office/drawing/2014/main" id="{138DC22A-4733-64D7-8575-FD084167B0D1}"/>
                </a:ext>
              </a:extLst>
            </p:cNvPr>
            <p:cNvSpPr/>
            <p:nvPr/>
          </p:nvSpPr>
          <p:spPr>
            <a:xfrm>
              <a:off x="7012350" y="4545400"/>
              <a:ext cx="46725" cy="48975"/>
            </a:xfrm>
            <a:custGeom>
              <a:avLst/>
              <a:gdLst/>
              <a:ahLst/>
              <a:cxnLst/>
              <a:rect l="l" t="t" r="r" b="b"/>
              <a:pathLst>
                <a:path w="1869" h="1959" extrusionOk="0">
                  <a:moveTo>
                    <a:pt x="472" y="0"/>
                  </a:moveTo>
                  <a:cubicBezTo>
                    <a:pt x="386" y="0"/>
                    <a:pt x="305" y="33"/>
                    <a:pt x="234" y="105"/>
                  </a:cubicBezTo>
                  <a:cubicBezTo>
                    <a:pt x="134" y="238"/>
                    <a:pt x="34" y="405"/>
                    <a:pt x="34" y="605"/>
                  </a:cubicBezTo>
                  <a:cubicBezTo>
                    <a:pt x="0" y="972"/>
                    <a:pt x="300" y="1306"/>
                    <a:pt x="334" y="1406"/>
                  </a:cubicBezTo>
                  <a:cubicBezTo>
                    <a:pt x="367" y="1473"/>
                    <a:pt x="667" y="1840"/>
                    <a:pt x="1068" y="1940"/>
                  </a:cubicBezTo>
                  <a:cubicBezTo>
                    <a:pt x="1145" y="1951"/>
                    <a:pt x="1223" y="1958"/>
                    <a:pt x="1297" y="1958"/>
                  </a:cubicBezTo>
                  <a:cubicBezTo>
                    <a:pt x="1446" y="1958"/>
                    <a:pt x="1579" y="1928"/>
                    <a:pt x="1668" y="1840"/>
                  </a:cubicBezTo>
                  <a:cubicBezTo>
                    <a:pt x="1835" y="1739"/>
                    <a:pt x="1868" y="1573"/>
                    <a:pt x="1835" y="1339"/>
                  </a:cubicBezTo>
                  <a:cubicBezTo>
                    <a:pt x="1802" y="1106"/>
                    <a:pt x="1701" y="939"/>
                    <a:pt x="1668" y="939"/>
                  </a:cubicBezTo>
                  <a:cubicBezTo>
                    <a:pt x="1601" y="805"/>
                    <a:pt x="1601" y="739"/>
                    <a:pt x="1601" y="672"/>
                  </a:cubicBezTo>
                  <a:cubicBezTo>
                    <a:pt x="1601" y="572"/>
                    <a:pt x="1535" y="505"/>
                    <a:pt x="1535" y="505"/>
                  </a:cubicBezTo>
                  <a:cubicBezTo>
                    <a:pt x="1535" y="472"/>
                    <a:pt x="1535" y="405"/>
                    <a:pt x="1435" y="405"/>
                  </a:cubicBezTo>
                  <a:cubicBezTo>
                    <a:pt x="1368" y="338"/>
                    <a:pt x="1335" y="338"/>
                    <a:pt x="1201" y="305"/>
                  </a:cubicBezTo>
                  <a:cubicBezTo>
                    <a:pt x="1134" y="272"/>
                    <a:pt x="968" y="138"/>
                    <a:pt x="701" y="72"/>
                  </a:cubicBezTo>
                  <a:cubicBezTo>
                    <a:pt x="623" y="25"/>
                    <a:pt x="546" y="0"/>
                    <a:pt x="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1670;p49">
              <a:extLst>
                <a:ext uri="{FF2B5EF4-FFF2-40B4-BE49-F238E27FC236}">
                  <a16:creationId xmlns:a16="http://schemas.microsoft.com/office/drawing/2014/main" id="{A0F36F3D-2E42-8A07-8E84-165C6CB71458}"/>
                </a:ext>
              </a:extLst>
            </p:cNvPr>
            <p:cNvSpPr/>
            <p:nvPr/>
          </p:nvSpPr>
          <p:spPr>
            <a:xfrm>
              <a:off x="7140775" y="4647850"/>
              <a:ext cx="55050" cy="39725"/>
            </a:xfrm>
            <a:custGeom>
              <a:avLst/>
              <a:gdLst/>
              <a:ahLst/>
              <a:cxnLst/>
              <a:rect l="l" t="t" r="r" b="b"/>
              <a:pathLst>
                <a:path w="2202" h="1589" extrusionOk="0">
                  <a:moveTo>
                    <a:pt x="783" y="0"/>
                  </a:moveTo>
                  <a:cubicBezTo>
                    <a:pt x="746" y="0"/>
                    <a:pt x="707" y="3"/>
                    <a:pt x="667" y="10"/>
                  </a:cubicBezTo>
                  <a:cubicBezTo>
                    <a:pt x="434" y="43"/>
                    <a:pt x="234" y="177"/>
                    <a:pt x="67" y="677"/>
                  </a:cubicBezTo>
                  <a:cubicBezTo>
                    <a:pt x="0" y="1011"/>
                    <a:pt x="167" y="1244"/>
                    <a:pt x="401" y="1377"/>
                  </a:cubicBezTo>
                  <a:cubicBezTo>
                    <a:pt x="667" y="1544"/>
                    <a:pt x="901" y="1544"/>
                    <a:pt x="1001" y="1544"/>
                  </a:cubicBezTo>
                  <a:cubicBezTo>
                    <a:pt x="1045" y="1544"/>
                    <a:pt x="1194" y="1589"/>
                    <a:pt x="1377" y="1589"/>
                  </a:cubicBezTo>
                  <a:cubicBezTo>
                    <a:pt x="1468" y="1589"/>
                    <a:pt x="1568" y="1578"/>
                    <a:pt x="1668" y="1544"/>
                  </a:cubicBezTo>
                  <a:cubicBezTo>
                    <a:pt x="1935" y="1478"/>
                    <a:pt x="2202" y="1244"/>
                    <a:pt x="2102" y="844"/>
                  </a:cubicBezTo>
                  <a:cubicBezTo>
                    <a:pt x="2035" y="377"/>
                    <a:pt x="1835" y="210"/>
                    <a:pt x="1568" y="143"/>
                  </a:cubicBezTo>
                  <a:cubicBezTo>
                    <a:pt x="1368" y="43"/>
                    <a:pt x="1168" y="43"/>
                    <a:pt x="1101" y="43"/>
                  </a:cubicBezTo>
                  <a:cubicBezTo>
                    <a:pt x="1048" y="43"/>
                    <a:pt x="930" y="0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1671;p49">
              <a:extLst>
                <a:ext uri="{FF2B5EF4-FFF2-40B4-BE49-F238E27FC236}">
                  <a16:creationId xmlns:a16="http://schemas.microsoft.com/office/drawing/2014/main" id="{96FD8FF8-1859-5B68-73DF-8C9A7ED57C9D}"/>
                </a:ext>
              </a:extLst>
            </p:cNvPr>
            <p:cNvSpPr/>
            <p:nvPr/>
          </p:nvSpPr>
          <p:spPr>
            <a:xfrm>
              <a:off x="7342575" y="4607550"/>
              <a:ext cx="63400" cy="44825"/>
            </a:xfrm>
            <a:custGeom>
              <a:avLst/>
              <a:gdLst/>
              <a:ahLst/>
              <a:cxnLst/>
              <a:rect l="l" t="t" r="r" b="b"/>
              <a:pathLst>
                <a:path w="2536" h="1793" extrusionOk="0">
                  <a:moveTo>
                    <a:pt x="1770" y="1"/>
                  </a:moveTo>
                  <a:cubicBezTo>
                    <a:pt x="1697" y="1"/>
                    <a:pt x="1621" y="8"/>
                    <a:pt x="1535" y="21"/>
                  </a:cubicBezTo>
                  <a:cubicBezTo>
                    <a:pt x="1368" y="87"/>
                    <a:pt x="1302" y="87"/>
                    <a:pt x="1202" y="121"/>
                  </a:cubicBezTo>
                  <a:cubicBezTo>
                    <a:pt x="1035" y="154"/>
                    <a:pt x="935" y="288"/>
                    <a:pt x="868" y="288"/>
                  </a:cubicBezTo>
                  <a:cubicBezTo>
                    <a:pt x="835" y="288"/>
                    <a:pt x="668" y="288"/>
                    <a:pt x="534" y="354"/>
                  </a:cubicBezTo>
                  <a:cubicBezTo>
                    <a:pt x="501" y="421"/>
                    <a:pt x="434" y="454"/>
                    <a:pt x="334" y="588"/>
                  </a:cubicBezTo>
                  <a:cubicBezTo>
                    <a:pt x="268" y="688"/>
                    <a:pt x="134" y="821"/>
                    <a:pt x="34" y="1088"/>
                  </a:cubicBezTo>
                  <a:cubicBezTo>
                    <a:pt x="1" y="1255"/>
                    <a:pt x="1" y="1422"/>
                    <a:pt x="134" y="1522"/>
                  </a:cubicBezTo>
                  <a:cubicBezTo>
                    <a:pt x="268" y="1655"/>
                    <a:pt x="434" y="1755"/>
                    <a:pt x="634" y="1789"/>
                  </a:cubicBezTo>
                  <a:cubicBezTo>
                    <a:pt x="671" y="1792"/>
                    <a:pt x="707" y="1793"/>
                    <a:pt x="743" y="1793"/>
                  </a:cubicBezTo>
                  <a:cubicBezTo>
                    <a:pt x="1110" y="1793"/>
                    <a:pt x="1474" y="1652"/>
                    <a:pt x="1535" y="1622"/>
                  </a:cubicBezTo>
                  <a:cubicBezTo>
                    <a:pt x="1669" y="1622"/>
                    <a:pt x="2102" y="1422"/>
                    <a:pt x="2336" y="1021"/>
                  </a:cubicBezTo>
                  <a:cubicBezTo>
                    <a:pt x="2469" y="855"/>
                    <a:pt x="2536" y="621"/>
                    <a:pt x="2502" y="454"/>
                  </a:cubicBezTo>
                  <a:cubicBezTo>
                    <a:pt x="2469" y="288"/>
                    <a:pt x="2336" y="121"/>
                    <a:pt x="2136" y="87"/>
                  </a:cubicBezTo>
                  <a:cubicBezTo>
                    <a:pt x="2009" y="24"/>
                    <a:pt x="1895" y="1"/>
                    <a:pt x="17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1672;p49">
              <a:extLst>
                <a:ext uri="{FF2B5EF4-FFF2-40B4-BE49-F238E27FC236}">
                  <a16:creationId xmlns:a16="http://schemas.microsoft.com/office/drawing/2014/main" id="{10CC46AD-E859-67EE-9C3E-1BCDB2608187}"/>
                </a:ext>
              </a:extLst>
            </p:cNvPr>
            <p:cNvSpPr/>
            <p:nvPr/>
          </p:nvSpPr>
          <p:spPr>
            <a:xfrm>
              <a:off x="7464325" y="4472900"/>
              <a:ext cx="70075" cy="67000"/>
            </a:xfrm>
            <a:custGeom>
              <a:avLst/>
              <a:gdLst/>
              <a:ahLst/>
              <a:cxnLst/>
              <a:rect l="l" t="t" r="r" b="b"/>
              <a:pathLst>
                <a:path w="2803" h="2680" extrusionOk="0">
                  <a:moveTo>
                    <a:pt x="1696" y="0"/>
                  </a:moveTo>
                  <a:cubicBezTo>
                    <a:pt x="1069" y="0"/>
                    <a:pt x="764" y="925"/>
                    <a:pt x="735" y="1070"/>
                  </a:cubicBezTo>
                  <a:cubicBezTo>
                    <a:pt x="668" y="1204"/>
                    <a:pt x="1" y="2238"/>
                    <a:pt x="968" y="2638"/>
                  </a:cubicBezTo>
                  <a:cubicBezTo>
                    <a:pt x="1043" y="2667"/>
                    <a:pt x="1116" y="2680"/>
                    <a:pt x="1184" y="2680"/>
                  </a:cubicBezTo>
                  <a:cubicBezTo>
                    <a:pt x="1757" y="2680"/>
                    <a:pt x="2106" y="1790"/>
                    <a:pt x="2136" y="1671"/>
                  </a:cubicBezTo>
                  <a:cubicBezTo>
                    <a:pt x="2169" y="1504"/>
                    <a:pt x="2803" y="403"/>
                    <a:pt x="2002" y="69"/>
                  </a:cubicBezTo>
                  <a:cubicBezTo>
                    <a:pt x="1893" y="21"/>
                    <a:pt x="1791" y="0"/>
                    <a:pt x="16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1673;p49">
              <a:extLst>
                <a:ext uri="{FF2B5EF4-FFF2-40B4-BE49-F238E27FC236}">
                  <a16:creationId xmlns:a16="http://schemas.microsoft.com/office/drawing/2014/main" id="{BD0C4DF5-F5C2-8031-BC80-7BF94A7227AB}"/>
                </a:ext>
              </a:extLst>
            </p:cNvPr>
            <p:cNvSpPr/>
            <p:nvPr/>
          </p:nvSpPr>
          <p:spPr>
            <a:xfrm>
              <a:off x="7472675" y="4314500"/>
              <a:ext cx="40875" cy="46825"/>
            </a:xfrm>
            <a:custGeom>
              <a:avLst/>
              <a:gdLst/>
              <a:ahLst/>
              <a:cxnLst/>
              <a:rect l="l" t="t" r="r" b="b"/>
              <a:pathLst>
                <a:path w="1635" h="1873" extrusionOk="0">
                  <a:moveTo>
                    <a:pt x="876" y="1"/>
                  </a:moveTo>
                  <a:cubicBezTo>
                    <a:pt x="718" y="1"/>
                    <a:pt x="534" y="68"/>
                    <a:pt x="334" y="234"/>
                  </a:cubicBezTo>
                  <a:cubicBezTo>
                    <a:pt x="67" y="501"/>
                    <a:pt x="0" y="701"/>
                    <a:pt x="0" y="868"/>
                  </a:cubicBezTo>
                  <a:cubicBezTo>
                    <a:pt x="0" y="1035"/>
                    <a:pt x="100" y="1168"/>
                    <a:pt x="100" y="1202"/>
                  </a:cubicBezTo>
                  <a:cubicBezTo>
                    <a:pt x="100" y="1235"/>
                    <a:pt x="100" y="1402"/>
                    <a:pt x="167" y="1535"/>
                  </a:cubicBezTo>
                  <a:cubicBezTo>
                    <a:pt x="267" y="1702"/>
                    <a:pt x="434" y="1836"/>
                    <a:pt x="834" y="1869"/>
                  </a:cubicBezTo>
                  <a:cubicBezTo>
                    <a:pt x="864" y="1871"/>
                    <a:pt x="893" y="1872"/>
                    <a:pt x="920" y="1872"/>
                  </a:cubicBezTo>
                  <a:cubicBezTo>
                    <a:pt x="1326" y="1872"/>
                    <a:pt x="1508" y="1647"/>
                    <a:pt x="1602" y="1335"/>
                  </a:cubicBezTo>
                  <a:cubicBezTo>
                    <a:pt x="1635" y="1035"/>
                    <a:pt x="1568" y="735"/>
                    <a:pt x="1501" y="701"/>
                  </a:cubicBezTo>
                  <a:cubicBezTo>
                    <a:pt x="1501" y="668"/>
                    <a:pt x="1468" y="368"/>
                    <a:pt x="1268" y="168"/>
                  </a:cubicBezTo>
                  <a:cubicBezTo>
                    <a:pt x="1168" y="68"/>
                    <a:pt x="1034" y="1"/>
                    <a:pt x="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1674;p49">
              <a:extLst>
                <a:ext uri="{FF2B5EF4-FFF2-40B4-BE49-F238E27FC236}">
                  <a16:creationId xmlns:a16="http://schemas.microsoft.com/office/drawing/2014/main" id="{E8824BD2-55E7-7EEE-3C8B-72EFF3B07F21}"/>
                </a:ext>
              </a:extLst>
            </p:cNvPr>
            <p:cNvSpPr/>
            <p:nvPr/>
          </p:nvSpPr>
          <p:spPr>
            <a:xfrm>
              <a:off x="7389275" y="4193600"/>
              <a:ext cx="44225" cy="42000"/>
            </a:xfrm>
            <a:custGeom>
              <a:avLst/>
              <a:gdLst/>
              <a:ahLst/>
              <a:cxnLst/>
              <a:rect l="l" t="t" r="r" b="b"/>
              <a:pathLst>
                <a:path w="1769" h="1680" extrusionOk="0">
                  <a:moveTo>
                    <a:pt x="534" y="0"/>
                  </a:moveTo>
                  <a:cubicBezTo>
                    <a:pt x="268" y="33"/>
                    <a:pt x="1" y="234"/>
                    <a:pt x="67" y="734"/>
                  </a:cubicBezTo>
                  <a:cubicBezTo>
                    <a:pt x="67" y="1134"/>
                    <a:pt x="167" y="1334"/>
                    <a:pt x="234" y="1401"/>
                  </a:cubicBezTo>
                  <a:cubicBezTo>
                    <a:pt x="301" y="1501"/>
                    <a:pt x="401" y="1535"/>
                    <a:pt x="401" y="1535"/>
                  </a:cubicBezTo>
                  <a:cubicBezTo>
                    <a:pt x="401" y="1568"/>
                    <a:pt x="468" y="1668"/>
                    <a:pt x="568" y="1668"/>
                  </a:cubicBezTo>
                  <a:cubicBezTo>
                    <a:pt x="590" y="1675"/>
                    <a:pt x="616" y="1680"/>
                    <a:pt x="648" y="1680"/>
                  </a:cubicBezTo>
                  <a:cubicBezTo>
                    <a:pt x="756" y="1680"/>
                    <a:pt x="932" y="1630"/>
                    <a:pt x="1268" y="1501"/>
                  </a:cubicBezTo>
                  <a:cubicBezTo>
                    <a:pt x="1669" y="1334"/>
                    <a:pt x="1769" y="1001"/>
                    <a:pt x="1602" y="667"/>
                  </a:cubicBezTo>
                  <a:cubicBezTo>
                    <a:pt x="1468" y="367"/>
                    <a:pt x="1168" y="234"/>
                    <a:pt x="1135" y="200"/>
                  </a:cubicBezTo>
                  <a:cubicBezTo>
                    <a:pt x="1101" y="167"/>
                    <a:pt x="835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1675;p49">
              <a:extLst>
                <a:ext uri="{FF2B5EF4-FFF2-40B4-BE49-F238E27FC236}">
                  <a16:creationId xmlns:a16="http://schemas.microsoft.com/office/drawing/2014/main" id="{F809BB9A-15BB-85BF-FAF2-FD99F744BE12}"/>
                </a:ext>
              </a:extLst>
            </p:cNvPr>
            <p:cNvSpPr/>
            <p:nvPr/>
          </p:nvSpPr>
          <p:spPr>
            <a:xfrm>
              <a:off x="7245850" y="4138125"/>
              <a:ext cx="55900" cy="39175"/>
            </a:xfrm>
            <a:custGeom>
              <a:avLst/>
              <a:gdLst/>
              <a:ahLst/>
              <a:cxnLst/>
              <a:rect l="l" t="t" r="r" b="b"/>
              <a:pathLst>
                <a:path w="2236" h="1567" extrusionOk="0">
                  <a:moveTo>
                    <a:pt x="809" y="1"/>
                  </a:moveTo>
                  <a:cubicBezTo>
                    <a:pt x="684" y="1"/>
                    <a:pt x="534" y="18"/>
                    <a:pt x="401" y="84"/>
                  </a:cubicBezTo>
                  <a:cubicBezTo>
                    <a:pt x="100" y="251"/>
                    <a:pt x="0" y="551"/>
                    <a:pt x="200" y="1018"/>
                  </a:cubicBezTo>
                  <a:cubicBezTo>
                    <a:pt x="367" y="1352"/>
                    <a:pt x="567" y="1452"/>
                    <a:pt x="734" y="1519"/>
                  </a:cubicBezTo>
                  <a:cubicBezTo>
                    <a:pt x="901" y="1552"/>
                    <a:pt x="1034" y="1552"/>
                    <a:pt x="1068" y="1552"/>
                  </a:cubicBezTo>
                  <a:cubicBezTo>
                    <a:pt x="1112" y="1552"/>
                    <a:pt x="1171" y="1567"/>
                    <a:pt x="1255" y="1567"/>
                  </a:cubicBezTo>
                  <a:cubicBezTo>
                    <a:pt x="1297" y="1567"/>
                    <a:pt x="1346" y="1563"/>
                    <a:pt x="1401" y="1552"/>
                  </a:cubicBezTo>
                  <a:cubicBezTo>
                    <a:pt x="1568" y="1552"/>
                    <a:pt x="1802" y="1419"/>
                    <a:pt x="2002" y="1052"/>
                  </a:cubicBezTo>
                  <a:cubicBezTo>
                    <a:pt x="2235" y="618"/>
                    <a:pt x="2068" y="351"/>
                    <a:pt x="1735" y="118"/>
                  </a:cubicBezTo>
                  <a:cubicBezTo>
                    <a:pt x="1501" y="18"/>
                    <a:pt x="1168" y="18"/>
                    <a:pt x="1068" y="18"/>
                  </a:cubicBezTo>
                  <a:cubicBezTo>
                    <a:pt x="1034" y="18"/>
                    <a:pt x="934" y="1"/>
                    <a:pt x="8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676;p49">
              <a:extLst>
                <a:ext uri="{FF2B5EF4-FFF2-40B4-BE49-F238E27FC236}">
                  <a16:creationId xmlns:a16="http://schemas.microsoft.com/office/drawing/2014/main" id="{FC962568-5D43-0C1D-6345-C642A0D2D396}"/>
                </a:ext>
              </a:extLst>
            </p:cNvPr>
            <p:cNvSpPr/>
            <p:nvPr/>
          </p:nvSpPr>
          <p:spPr>
            <a:xfrm>
              <a:off x="7065725" y="4205400"/>
              <a:ext cx="51725" cy="48300"/>
            </a:xfrm>
            <a:custGeom>
              <a:avLst/>
              <a:gdLst/>
              <a:ahLst/>
              <a:cxnLst/>
              <a:rect l="l" t="t" r="r" b="b"/>
              <a:pathLst>
                <a:path w="2069" h="1932" extrusionOk="0">
                  <a:moveTo>
                    <a:pt x="1439" y="1"/>
                  </a:moveTo>
                  <a:cubicBezTo>
                    <a:pt x="1371" y="1"/>
                    <a:pt x="1302" y="10"/>
                    <a:pt x="1234" y="28"/>
                  </a:cubicBezTo>
                  <a:cubicBezTo>
                    <a:pt x="867" y="95"/>
                    <a:pt x="567" y="395"/>
                    <a:pt x="534" y="429"/>
                  </a:cubicBezTo>
                  <a:cubicBezTo>
                    <a:pt x="500" y="529"/>
                    <a:pt x="167" y="762"/>
                    <a:pt x="67" y="1096"/>
                  </a:cubicBezTo>
                  <a:cubicBezTo>
                    <a:pt x="0" y="1429"/>
                    <a:pt x="100" y="1830"/>
                    <a:pt x="601" y="1896"/>
                  </a:cubicBezTo>
                  <a:cubicBezTo>
                    <a:pt x="701" y="1921"/>
                    <a:pt x="786" y="1932"/>
                    <a:pt x="861" y="1932"/>
                  </a:cubicBezTo>
                  <a:cubicBezTo>
                    <a:pt x="1084" y="1932"/>
                    <a:pt x="1209" y="1838"/>
                    <a:pt x="1334" y="1763"/>
                  </a:cubicBezTo>
                  <a:lnTo>
                    <a:pt x="1568" y="1530"/>
                  </a:lnTo>
                  <a:cubicBezTo>
                    <a:pt x="1601" y="1530"/>
                    <a:pt x="1735" y="1429"/>
                    <a:pt x="1868" y="1329"/>
                  </a:cubicBezTo>
                  <a:cubicBezTo>
                    <a:pt x="1935" y="1196"/>
                    <a:pt x="2068" y="996"/>
                    <a:pt x="2035" y="562"/>
                  </a:cubicBezTo>
                  <a:cubicBezTo>
                    <a:pt x="2008" y="182"/>
                    <a:pt x="1737" y="1"/>
                    <a:pt x="14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677;p49">
              <a:extLst>
                <a:ext uri="{FF2B5EF4-FFF2-40B4-BE49-F238E27FC236}">
                  <a16:creationId xmlns:a16="http://schemas.microsoft.com/office/drawing/2014/main" id="{7C31C6AA-070E-93EC-D123-3F33F31C0772}"/>
                </a:ext>
              </a:extLst>
            </p:cNvPr>
            <p:cNvSpPr/>
            <p:nvPr/>
          </p:nvSpPr>
          <p:spPr>
            <a:xfrm>
              <a:off x="6996500" y="4305575"/>
              <a:ext cx="38375" cy="38225"/>
            </a:xfrm>
            <a:custGeom>
              <a:avLst/>
              <a:gdLst/>
              <a:ahLst/>
              <a:cxnLst/>
              <a:rect l="l" t="t" r="r" b="b"/>
              <a:pathLst>
                <a:path w="1535" h="1529" extrusionOk="0">
                  <a:moveTo>
                    <a:pt x="845" y="1"/>
                  </a:moveTo>
                  <a:cubicBezTo>
                    <a:pt x="773" y="1"/>
                    <a:pt x="701" y="20"/>
                    <a:pt x="634" y="58"/>
                  </a:cubicBezTo>
                  <a:cubicBezTo>
                    <a:pt x="367" y="124"/>
                    <a:pt x="267" y="391"/>
                    <a:pt x="201" y="425"/>
                  </a:cubicBezTo>
                  <a:cubicBezTo>
                    <a:pt x="201" y="491"/>
                    <a:pt x="0" y="725"/>
                    <a:pt x="0" y="1025"/>
                  </a:cubicBezTo>
                  <a:cubicBezTo>
                    <a:pt x="0" y="1306"/>
                    <a:pt x="176" y="1529"/>
                    <a:pt x="554" y="1529"/>
                  </a:cubicBezTo>
                  <a:cubicBezTo>
                    <a:pt x="580" y="1529"/>
                    <a:pt x="606" y="1528"/>
                    <a:pt x="634" y="1525"/>
                  </a:cubicBezTo>
                  <a:cubicBezTo>
                    <a:pt x="1101" y="1492"/>
                    <a:pt x="1301" y="1392"/>
                    <a:pt x="1335" y="1392"/>
                  </a:cubicBezTo>
                  <a:cubicBezTo>
                    <a:pt x="1468" y="1359"/>
                    <a:pt x="1468" y="1259"/>
                    <a:pt x="1468" y="1259"/>
                  </a:cubicBezTo>
                  <a:cubicBezTo>
                    <a:pt x="1468" y="1259"/>
                    <a:pt x="1535" y="1225"/>
                    <a:pt x="1535" y="1158"/>
                  </a:cubicBezTo>
                  <a:cubicBezTo>
                    <a:pt x="1535" y="1025"/>
                    <a:pt x="1502" y="792"/>
                    <a:pt x="1301" y="358"/>
                  </a:cubicBezTo>
                  <a:cubicBezTo>
                    <a:pt x="1206" y="120"/>
                    <a:pt x="1026" y="1"/>
                    <a:pt x="8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1678;p49">
              <a:extLst>
                <a:ext uri="{FF2B5EF4-FFF2-40B4-BE49-F238E27FC236}">
                  <a16:creationId xmlns:a16="http://schemas.microsoft.com/office/drawing/2014/main" id="{19DDB339-DF66-FAB2-21CA-E88E5527FBE8}"/>
                </a:ext>
              </a:extLst>
            </p:cNvPr>
            <p:cNvSpPr/>
            <p:nvPr/>
          </p:nvSpPr>
          <p:spPr>
            <a:xfrm>
              <a:off x="6993175" y="4410400"/>
              <a:ext cx="52550" cy="54325"/>
            </a:xfrm>
            <a:custGeom>
              <a:avLst/>
              <a:gdLst/>
              <a:ahLst/>
              <a:cxnLst/>
              <a:rect l="l" t="t" r="r" b="b"/>
              <a:pathLst>
                <a:path w="2102" h="2173" extrusionOk="0">
                  <a:moveTo>
                    <a:pt x="1060" y="0"/>
                  </a:moveTo>
                  <a:cubicBezTo>
                    <a:pt x="332" y="0"/>
                    <a:pt x="300" y="871"/>
                    <a:pt x="300" y="1002"/>
                  </a:cubicBezTo>
                  <a:cubicBezTo>
                    <a:pt x="300" y="1135"/>
                    <a:pt x="0" y="2069"/>
                    <a:pt x="901" y="2169"/>
                  </a:cubicBezTo>
                  <a:cubicBezTo>
                    <a:pt x="930" y="2171"/>
                    <a:pt x="958" y="2172"/>
                    <a:pt x="985" y="2172"/>
                  </a:cubicBezTo>
                  <a:cubicBezTo>
                    <a:pt x="1799" y="2172"/>
                    <a:pt x="1769" y="1232"/>
                    <a:pt x="1801" y="1135"/>
                  </a:cubicBezTo>
                  <a:cubicBezTo>
                    <a:pt x="1801" y="1002"/>
                    <a:pt x="2102" y="68"/>
                    <a:pt x="1101" y="1"/>
                  </a:cubicBezTo>
                  <a:cubicBezTo>
                    <a:pt x="1087" y="0"/>
                    <a:pt x="1073" y="0"/>
                    <a:pt x="10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1679;p49">
              <a:extLst>
                <a:ext uri="{FF2B5EF4-FFF2-40B4-BE49-F238E27FC236}">
                  <a16:creationId xmlns:a16="http://schemas.microsoft.com/office/drawing/2014/main" id="{CCD470B6-A62F-1450-447B-3C9288A5C19F}"/>
                </a:ext>
              </a:extLst>
            </p:cNvPr>
            <p:cNvSpPr/>
            <p:nvPr/>
          </p:nvSpPr>
          <p:spPr>
            <a:xfrm>
              <a:off x="7129100" y="4515700"/>
              <a:ext cx="70075" cy="49100"/>
            </a:xfrm>
            <a:custGeom>
              <a:avLst/>
              <a:gdLst/>
              <a:ahLst/>
              <a:cxnLst/>
              <a:rect l="l" t="t" r="r" b="b"/>
              <a:pathLst>
                <a:path w="2803" h="1964" extrusionOk="0">
                  <a:moveTo>
                    <a:pt x="872" y="0"/>
                  </a:moveTo>
                  <a:cubicBezTo>
                    <a:pt x="726" y="0"/>
                    <a:pt x="551" y="42"/>
                    <a:pt x="334" y="159"/>
                  </a:cubicBezTo>
                  <a:cubicBezTo>
                    <a:pt x="0" y="326"/>
                    <a:pt x="34" y="793"/>
                    <a:pt x="267" y="1126"/>
                  </a:cubicBezTo>
                  <a:cubicBezTo>
                    <a:pt x="534" y="1460"/>
                    <a:pt x="968" y="1660"/>
                    <a:pt x="1034" y="1693"/>
                  </a:cubicBezTo>
                  <a:cubicBezTo>
                    <a:pt x="1128" y="1756"/>
                    <a:pt x="1512" y="1963"/>
                    <a:pt x="1943" y="1963"/>
                  </a:cubicBezTo>
                  <a:cubicBezTo>
                    <a:pt x="1973" y="1963"/>
                    <a:pt x="2004" y="1962"/>
                    <a:pt x="2035" y="1960"/>
                  </a:cubicBezTo>
                  <a:cubicBezTo>
                    <a:pt x="2235" y="1960"/>
                    <a:pt x="2502" y="1860"/>
                    <a:pt x="2635" y="1760"/>
                  </a:cubicBezTo>
                  <a:cubicBezTo>
                    <a:pt x="2736" y="1626"/>
                    <a:pt x="2802" y="1460"/>
                    <a:pt x="2736" y="1260"/>
                  </a:cubicBezTo>
                  <a:cubicBezTo>
                    <a:pt x="2635" y="793"/>
                    <a:pt x="2369" y="659"/>
                    <a:pt x="2168" y="526"/>
                  </a:cubicBezTo>
                  <a:cubicBezTo>
                    <a:pt x="1935" y="426"/>
                    <a:pt x="1701" y="359"/>
                    <a:pt x="1668" y="326"/>
                  </a:cubicBezTo>
                  <a:cubicBezTo>
                    <a:pt x="1601" y="292"/>
                    <a:pt x="1435" y="159"/>
                    <a:pt x="1234" y="92"/>
                  </a:cubicBezTo>
                  <a:cubicBezTo>
                    <a:pt x="1134" y="42"/>
                    <a:pt x="1018" y="0"/>
                    <a:pt x="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1680;p49">
              <a:extLst>
                <a:ext uri="{FF2B5EF4-FFF2-40B4-BE49-F238E27FC236}">
                  <a16:creationId xmlns:a16="http://schemas.microsoft.com/office/drawing/2014/main" id="{085A183B-CADD-1103-DE72-6B66CE8FA8A9}"/>
                </a:ext>
              </a:extLst>
            </p:cNvPr>
            <p:cNvSpPr/>
            <p:nvPr/>
          </p:nvSpPr>
          <p:spPr>
            <a:xfrm>
              <a:off x="7282525" y="4514650"/>
              <a:ext cx="58400" cy="42700"/>
            </a:xfrm>
            <a:custGeom>
              <a:avLst/>
              <a:gdLst/>
              <a:ahLst/>
              <a:cxnLst/>
              <a:rect l="l" t="t" r="r" b="b"/>
              <a:pathLst>
                <a:path w="2336" h="1708" extrusionOk="0">
                  <a:moveTo>
                    <a:pt x="1235" y="1"/>
                  </a:moveTo>
                  <a:cubicBezTo>
                    <a:pt x="1002" y="34"/>
                    <a:pt x="835" y="167"/>
                    <a:pt x="768" y="167"/>
                  </a:cubicBezTo>
                  <a:cubicBezTo>
                    <a:pt x="735" y="201"/>
                    <a:pt x="535" y="201"/>
                    <a:pt x="368" y="334"/>
                  </a:cubicBezTo>
                  <a:cubicBezTo>
                    <a:pt x="201" y="434"/>
                    <a:pt x="1" y="668"/>
                    <a:pt x="34" y="1168"/>
                  </a:cubicBezTo>
                  <a:cubicBezTo>
                    <a:pt x="68" y="1535"/>
                    <a:pt x="368" y="1702"/>
                    <a:pt x="668" y="1702"/>
                  </a:cubicBezTo>
                  <a:cubicBezTo>
                    <a:pt x="697" y="1706"/>
                    <a:pt x="727" y="1707"/>
                    <a:pt x="757" y="1707"/>
                  </a:cubicBezTo>
                  <a:cubicBezTo>
                    <a:pt x="998" y="1707"/>
                    <a:pt x="1246" y="1598"/>
                    <a:pt x="1335" y="1568"/>
                  </a:cubicBezTo>
                  <a:cubicBezTo>
                    <a:pt x="1369" y="1568"/>
                    <a:pt x="1702" y="1435"/>
                    <a:pt x="1936" y="1235"/>
                  </a:cubicBezTo>
                  <a:cubicBezTo>
                    <a:pt x="2203" y="1035"/>
                    <a:pt x="2336" y="701"/>
                    <a:pt x="2036" y="368"/>
                  </a:cubicBezTo>
                  <a:cubicBezTo>
                    <a:pt x="1736" y="1"/>
                    <a:pt x="1435" y="1"/>
                    <a:pt x="12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1681;p49">
              <a:extLst>
                <a:ext uri="{FF2B5EF4-FFF2-40B4-BE49-F238E27FC236}">
                  <a16:creationId xmlns:a16="http://schemas.microsoft.com/office/drawing/2014/main" id="{E5DDF92F-1090-00E8-BC9D-0899C458E39E}"/>
                </a:ext>
              </a:extLst>
            </p:cNvPr>
            <p:cNvSpPr/>
            <p:nvPr/>
          </p:nvSpPr>
          <p:spPr>
            <a:xfrm>
              <a:off x="7393450" y="4419575"/>
              <a:ext cx="43375" cy="48375"/>
            </a:xfrm>
            <a:custGeom>
              <a:avLst/>
              <a:gdLst/>
              <a:ahLst/>
              <a:cxnLst/>
              <a:rect l="l" t="t" r="r" b="b"/>
              <a:pathLst>
                <a:path w="1735" h="1935" extrusionOk="0">
                  <a:moveTo>
                    <a:pt x="1068" y="1"/>
                  </a:moveTo>
                  <a:cubicBezTo>
                    <a:pt x="601" y="1"/>
                    <a:pt x="401" y="168"/>
                    <a:pt x="301" y="334"/>
                  </a:cubicBezTo>
                  <a:cubicBezTo>
                    <a:pt x="167" y="501"/>
                    <a:pt x="134" y="701"/>
                    <a:pt x="134" y="735"/>
                  </a:cubicBezTo>
                  <a:cubicBezTo>
                    <a:pt x="101" y="801"/>
                    <a:pt x="0" y="902"/>
                    <a:pt x="0" y="1135"/>
                  </a:cubicBezTo>
                  <a:cubicBezTo>
                    <a:pt x="0" y="1335"/>
                    <a:pt x="101" y="1602"/>
                    <a:pt x="534" y="1836"/>
                  </a:cubicBezTo>
                  <a:cubicBezTo>
                    <a:pt x="639" y="1905"/>
                    <a:pt x="743" y="1935"/>
                    <a:pt x="842" y="1935"/>
                  </a:cubicBezTo>
                  <a:cubicBezTo>
                    <a:pt x="1027" y="1935"/>
                    <a:pt x="1193" y="1833"/>
                    <a:pt x="1301" y="1702"/>
                  </a:cubicBezTo>
                  <a:cubicBezTo>
                    <a:pt x="1468" y="1502"/>
                    <a:pt x="1568" y="1202"/>
                    <a:pt x="1568" y="1168"/>
                  </a:cubicBezTo>
                  <a:cubicBezTo>
                    <a:pt x="1602" y="1068"/>
                    <a:pt x="1735" y="835"/>
                    <a:pt x="1668" y="535"/>
                  </a:cubicBezTo>
                  <a:cubicBezTo>
                    <a:pt x="1668" y="234"/>
                    <a:pt x="1468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1682;p49">
              <a:extLst>
                <a:ext uri="{FF2B5EF4-FFF2-40B4-BE49-F238E27FC236}">
                  <a16:creationId xmlns:a16="http://schemas.microsoft.com/office/drawing/2014/main" id="{D3F120DF-907D-51FF-1AC0-53D4481F1161}"/>
                </a:ext>
              </a:extLst>
            </p:cNvPr>
            <p:cNvSpPr/>
            <p:nvPr/>
          </p:nvSpPr>
          <p:spPr>
            <a:xfrm>
              <a:off x="7358425" y="4287800"/>
              <a:ext cx="42550" cy="43250"/>
            </a:xfrm>
            <a:custGeom>
              <a:avLst/>
              <a:gdLst/>
              <a:ahLst/>
              <a:cxnLst/>
              <a:rect l="l" t="t" r="r" b="b"/>
              <a:pathLst>
                <a:path w="1702" h="1730" extrusionOk="0">
                  <a:moveTo>
                    <a:pt x="776" y="0"/>
                  </a:moveTo>
                  <a:cubicBezTo>
                    <a:pt x="595" y="0"/>
                    <a:pt x="382" y="117"/>
                    <a:pt x="201" y="435"/>
                  </a:cubicBezTo>
                  <a:cubicBezTo>
                    <a:pt x="0" y="769"/>
                    <a:pt x="0" y="969"/>
                    <a:pt x="34" y="1102"/>
                  </a:cubicBezTo>
                  <a:cubicBezTo>
                    <a:pt x="67" y="1236"/>
                    <a:pt x="167" y="1302"/>
                    <a:pt x="167" y="1369"/>
                  </a:cubicBezTo>
                  <a:cubicBezTo>
                    <a:pt x="201" y="1402"/>
                    <a:pt x="201" y="1536"/>
                    <a:pt x="334" y="1603"/>
                  </a:cubicBezTo>
                  <a:cubicBezTo>
                    <a:pt x="430" y="1675"/>
                    <a:pt x="561" y="1730"/>
                    <a:pt x="776" y="1730"/>
                  </a:cubicBezTo>
                  <a:cubicBezTo>
                    <a:pt x="860" y="1730"/>
                    <a:pt x="956" y="1721"/>
                    <a:pt x="1068" y="1703"/>
                  </a:cubicBezTo>
                  <a:cubicBezTo>
                    <a:pt x="1535" y="1603"/>
                    <a:pt x="1702" y="1302"/>
                    <a:pt x="1668" y="1036"/>
                  </a:cubicBezTo>
                  <a:cubicBezTo>
                    <a:pt x="1635" y="769"/>
                    <a:pt x="1468" y="535"/>
                    <a:pt x="1401" y="468"/>
                  </a:cubicBezTo>
                  <a:cubicBezTo>
                    <a:pt x="1368" y="435"/>
                    <a:pt x="1235" y="202"/>
                    <a:pt x="1001" y="68"/>
                  </a:cubicBezTo>
                  <a:cubicBezTo>
                    <a:pt x="937" y="26"/>
                    <a:pt x="860" y="0"/>
                    <a:pt x="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1683;p49">
              <a:extLst>
                <a:ext uri="{FF2B5EF4-FFF2-40B4-BE49-F238E27FC236}">
                  <a16:creationId xmlns:a16="http://schemas.microsoft.com/office/drawing/2014/main" id="{A724ACF3-6280-1A7A-B083-A37F6FB9F7D9}"/>
                </a:ext>
              </a:extLst>
            </p:cNvPr>
            <p:cNvSpPr/>
            <p:nvPr/>
          </p:nvSpPr>
          <p:spPr>
            <a:xfrm>
              <a:off x="7259175" y="4246500"/>
              <a:ext cx="42575" cy="39675"/>
            </a:xfrm>
            <a:custGeom>
              <a:avLst/>
              <a:gdLst/>
              <a:ahLst/>
              <a:cxnLst/>
              <a:rect l="l" t="t" r="r" b="b"/>
              <a:pathLst>
                <a:path w="1703" h="1587" extrusionOk="0">
                  <a:moveTo>
                    <a:pt x="1060" y="0"/>
                  </a:moveTo>
                  <a:cubicBezTo>
                    <a:pt x="871" y="0"/>
                    <a:pt x="695" y="86"/>
                    <a:pt x="668" y="86"/>
                  </a:cubicBezTo>
                  <a:cubicBezTo>
                    <a:pt x="635" y="119"/>
                    <a:pt x="368" y="186"/>
                    <a:pt x="201" y="353"/>
                  </a:cubicBezTo>
                  <a:cubicBezTo>
                    <a:pt x="34" y="486"/>
                    <a:pt x="1" y="786"/>
                    <a:pt x="301" y="1220"/>
                  </a:cubicBezTo>
                  <a:cubicBezTo>
                    <a:pt x="501" y="1520"/>
                    <a:pt x="701" y="1587"/>
                    <a:pt x="868" y="1587"/>
                  </a:cubicBezTo>
                  <a:cubicBezTo>
                    <a:pt x="1002" y="1587"/>
                    <a:pt x="1135" y="1520"/>
                    <a:pt x="1168" y="1520"/>
                  </a:cubicBezTo>
                  <a:cubicBezTo>
                    <a:pt x="1202" y="1453"/>
                    <a:pt x="1335" y="1453"/>
                    <a:pt x="1469" y="1387"/>
                  </a:cubicBezTo>
                  <a:cubicBezTo>
                    <a:pt x="1602" y="1287"/>
                    <a:pt x="1702" y="1086"/>
                    <a:pt x="1669" y="686"/>
                  </a:cubicBezTo>
                  <a:cubicBezTo>
                    <a:pt x="1669" y="219"/>
                    <a:pt x="1435" y="52"/>
                    <a:pt x="1202" y="19"/>
                  </a:cubicBezTo>
                  <a:cubicBezTo>
                    <a:pt x="1155" y="6"/>
                    <a:pt x="1107" y="0"/>
                    <a:pt x="10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1684;p49">
              <a:extLst>
                <a:ext uri="{FF2B5EF4-FFF2-40B4-BE49-F238E27FC236}">
                  <a16:creationId xmlns:a16="http://schemas.microsoft.com/office/drawing/2014/main" id="{9C6740AF-6C1A-8440-9D7C-7174DA94FF2C}"/>
                </a:ext>
              </a:extLst>
            </p:cNvPr>
            <p:cNvSpPr/>
            <p:nvPr/>
          </p:nvSpPr>
          <p:spPr>
            <a:xfrm>
              <a:off x="7116575" y="4296500"/>
              <a:ext cx="39225" cy="35625"/>
            </a:xfrm>
            <a:custGeom>
              <a:avLst/>
              <a:gdLst/>
              <a:ahLst/>
              <a:cxnLst/>
              <a:rect l="l" t="t" r="r" b="b"/>
              <a:pathLst>
                <a:path w="1569" h="1425" extrusionOk="0">
                  <a:moveTo>
                    <a:pt x="869" y="1"/>
                  </a:moveTo>
                  <a:cubicBezTo>
                    <a:pt x="825" y="1"/>
                    <a:pt x="780" y="8"/>
                    <a:pt x="735" y="20"/>
                  </a:cubicBezTo>
                  <a:cubicBezTo>
                    <a:pt x="535" y="54"/>
                    <a:pt x="368" y="221"/>
                    <a:pt x="334" y="254"/>
                  </a:cubicBezTo>
                  <a:cubicBezTo>
                    <a:pt x="334" y="254"/>
                    <a:pt x="134" y="421"/>
                    <a:pt x="34" y="688"/>
                  </a:cubicBezTo>
                  <a:cubicBezTo>
                    <a:pt x="1" y="888"/>
                    <a:pt x="68" y="1188"/>
                    <a:pt x="501" y="1288"/>
                  </a:cubicBezTo>
                  <a:cubicBezTo>
                    <a:pt x="835" y="1407"/>
                    <a:pt x="1032" y="1424"/>
                    <a:pt x="1142" y="1424"/>
                  </a:cubicBezTo>
                  <a:cubicBezTo>
                    <a:pt x="1186" y="1424"/>
                    <a:pt x="1216" y="1421"/>
                    <a:pt x="1235" y="1421"/>
                  </a:cubicBezTo>
                  <a:cubicBezTo>
                    <a:pt x="1369" y="1388"/>
                    <a:pt x="1402" y="1288"/>
                    <a:pt x="1402" y="1288"/>
                  </a:cubicBezTo>
                  <a:cubicBezTo>
                    <a:pt x="1402" y="1288"/>
                    <a:pt x="1502" y="1288"/>
                    <a:pt x="1535" y="1188"/>
                  </a:cubicBezTo>
                  <a:cubicBezTo>
                    <a:pt x="1569" y="1088"/>
                    <a:pt x="1535" y="854"/>
                    <a:pt x="1369" y="387"/>
                  </a:cubicBezTo>
                  <a:cubicBezTo>
                    <a:pt x="1234" y="118"/>
                    <a:pt x="1056" y="1"/>
                    <a:pt x="8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1685;p49">
              <a:extLst>
                <a:ext uri="{FF2B5EF4-FFF2-40B4-BE49-F238E27FC236}">
                  <a16:creationId xmlns:a16="http://schemas.microsoft.com/office/drawing/2014/main" id="{0041DBA6-BB77-8F23-A2B0-1A5482EF61FD}"/>
                </a:ext>
              </a:extLst>
            </p:cNvPr>
            <p:cNvSpPr/>
            <p:nvPr/>
          </p:nvSpPr>
          <p:spPr>
            <a:xfrm>
              <a:off x="7088225" y="4384375"/>
              <a:ext cx="52575" cy="52925"/>
            </a:xfrm>
            <a:custGeom>
              <a:avLst/>
              <a:gdLst/>
              <a:ahLst/>
              <a:cxnLst/>
              <a:rect l="l" t="t" r="r" b="b"/>
              <a:pathLst>
                <a:path w="2103" h="2117" extrusionOk="0">
                  <a:moveTo>
                    <a:pt x="990" y="0"/>
                  </a:moveTo>
                  <a:cubicBezTo>
                    <a:pt x="331" y="0"/>
                    <a:pt x="301" y="847"/>
                    <a:pt x="301" y="942"/>
                  </a:cubicBezTo>
                  <a:cubicBezTo>
                    <a:pt x="301" y="1075"/>
                    <a:pt x="1" y="2043"/>
                    <a:pt x="868" y="2109"/>
                  </a:cubicBezTo>
                  <a:cubicBezTo>
                    <a:pt x="912" y="2114"/>
                    <a:pt x="955" y="2116"/>
                    <a:pt x="995" y="2116"/>
                  </a:cubicBezTo>
                  <a:cubicBezTo>
                    <a:pt x="1802" y="2116"/>
                    <a:pt x="1802" y="1204"/>
                    <a:pt x="1802" y="1109"/>
                  </a:cubicBezTo>
                  <a:cubicBezTo>
                    <a:pt x="1802" y="1009"/>
                    <a:pt x="2102" y="75"/>
                    <a:pt x="1102" y="8"/>
                  </a:cubicBezTo>
                  <a:cubicBezTo>
                    <a:pt x="1063" y="3"/>
                    <a:pt x="1026" y="0"/>
                    <a:pt x="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1686;p49">
              <a:extLst>
                <a:ext uri="{FF2B5EF4-FFF2-40B4-BE49-F238E27FC236}">
                  <a16:creationId xmlns:a16="http://schemas.microsoft.com/office/drawing/2014/main" id="{51C0138F-7941-F249-A2AE-4038B8E05861}"/>
                </a:ext>
              </a:extLst>
            </p:cNvPr>
            <p:cNvSpPr/>
            <p:nvPr/>
          </p:nvSpPr>
          <p:spPr>
            <a:xfrm>
              <a:off x="7192475" y="4415550"/>
              <a:ext cx="50050" cy="46075"/>
            </a:xfrm>
            <a:custGeom>
              <a:avLst/>
              <a:gdLst/>
              <a:ahLst/>
              <a:cxnLst/>
              <a:rect l="l" t="t" r="r" b="b"/>
              <a:pathLst>
                <a:path w="2002" h="1843" extrusionOk="0">
                  <a:moveTo>
                    <a:pt x="870" y="1"/>
                  </a:moveTo>
                  <a:cubicBezTo>
                    <a:pt x="768" y="1"/>
                    <a:pt x="647" y="9"/>
                    <a:pt x="501" y="28"/>
                  </a:cubicBezTo>
                  <a:cubicBezTo>
                    <a:pt x="134" y="95"/>
                    <a:pt x="0" y="462"/>
                    <a:pt x="134" y="796"/>
                  </a:cubicBezTo>
                  <a:cubicBezTo>
                    <a:pt x="267" y="1129"/>
                    <a:pt x="501" y="1363"/>
                    <a:pt x="601" y="1429"/>
                  </a:cubicBezTo>
                  <a:cubicBezTo>
                    <a:pt x="634" y="1463"/>
                    <a:pt x="934" y="1763"/>
                    <a:pt x="1301" y="1830"/>
                  </a:cubicBezTo>
                  <a:cubicBezTo>
                    <a:pt x="1346" y="1839"/>
                    <a:pt x="1393" y="1843"/>
                    <a:pt x="1441" y="1843"/>
                  </a:cubicBezTo>
                  <a:cubicBezTo>
                    <a:pt x="1571" y="1843"/>
                    <a:pt x="1704" y="1812"/>
                    <a:pt x="1802" y="1763"/>
                  </a:cubicBezTo>
                  <a:cubicBezTo>
                    <a:pt x="1935" y="1663"/>
                    <a:pt x="2002" y="1496"/>
                    <a:pt x="2002" y="1296"/>
                  </a:cubicBezTo>
                  <a:cubicBezTo>
                    <a:pt x="2002" y="829"/>
                    <a:pt x="1868" y="629"/>
                    <a:pt x="1835" y="495"/>
                  </a:cubicBezTo>
                  <a:cubicBezTo>
                    <a:pt x="1768" y="362"/>
                    <a:pt x="1635" y="329"/>
                    <a:pt x="1602" y="295"/>
                  </a:cubicBezTo>
                  <a:cubicBezTo>
                    <a:pt x="1535" y="295"/>
                    <a:pt x="1501" y="162"/>
                    <a:pt x="1368" y="95"/>
                  </a:cubicBezTo>
                  <a:cubicBezTo>
                    <a:pt x="1250" y="48"/>
                    <a:pt x="1115" y="1"/>
                    <a:pt x="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1687;p49">
              <a:extLst>
                <a:ext uri="{FF2B5EF4-FFF2-40B4-BE49-F238E27FC236}">
                  <a16:creationId xmlns:a16="http://schemas.microsoft.com/office/drawing/2014/main" id="{9F29C62F-4F41-3174-363F-F4C0D27C322D}"/>
                </a:ext>
              </a:extLst>
            </p:cNvPr>
            <p:cNvSpPr/>
            <p:nvPr/>
          </p:nvSpPr>
          <p:spPr>
            <a:xfrm>
              <a:off x="7311725" y="4382600"/>
              <a:ext cx="43375" cy="51925"/>
            </a:xfrm>
            <a:custGeom>
              <a:avLst/>
              <a:gdLst/>
              <a:ahLst/>
              <a:cxnLst/>
              <a:rect l="l" t="t" r="r" b="b"/>
              <a:pathLst>
                <a:path w="1735" h="2077" extrusionOk="0">
                  <a:moveTo>
                    <a:pt x="1204" y="0"/>
                  </a:moveTo>
                  <a:cubicBezTo>
                    <a:pt x="1161" y="0"/>
                    <a:pt x="1115" y="4"/>
                    <a:pt x="1068" y="12"/>
                  </a:cubicBezTo>
                  <a:cubicBezTo>
                    <a:pt x="601" y="112"/>
                    <a:pt x="434" y="279"/>
                    <a:pt x="367" y="446"/>
                  </a:cubicBezTo>
                  <a:cubicBezTo>
                    <a:pt x="234" y="513"/>
                    <a:pt x="201" y="646"/>
                    <a:pt x="201" y="679"/>
                  </a:cubicBezTo>
                  <a:cubicBezTo>
                    <a:pt x="167" y="679"/>
                    <a:pt x="67" y="779"/>
                    <a:pt x="34" y="913"/>
                  </a:cubicBezTo>
                  <a:cubicBezTo>
                    <a:pt x="0" y="1013"/>
                    <a:pt x="0" y="1246"/>
                    <a:pt x="167" y="1747"/>
                  </a:cubicBezTo>
                  <a:cubicBezTo>
                    <a:pt x="230" y="1978"/>
                    <a:pt x="386" y="2076"/>
                    <a:pt x="575" y="2076"/>
                  </a:cubicBezTo>
                  <a:cubicBezTo>
                    <a:pt x="687" y="2076"/>
                    <a:pt x="811" y="2042"/>
                    <a:pt x="934" y="1980"/>
                  </a:cubicBezTo>
                  <a:cubicBezTo>
                    <a:pt x="1268" y="1813"/>
                    <a:pt x="1435" y="1513"/>
                    <a:pt x="1502" y="1447"/>
                  </a:cubicBezTo>
                  <a:cubicBezTo>
                    <a:pt x="1535" y="1346"/>
                    <a:pt x="1735" y="1013"/>
                    <a:pt x="1735" y="646"/>
                  </a:cubicBezTo>
                  <a:cubicBezTo>
                    <a:pt x="1735" y="446"/>
                    <a:pt x="1702" y="279"/>
                    <a:pt x="1568" y="146"/>
                  </a:cubicBezTo>
                  <a:cubicBezTo>
                    <a:pt x="1466" y="44"/>
                    <a:pt x="1345" y="0"/>
                    <a:pt x="1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1688;p49">
              <a:extLst>
                <a:ext uri="{FF2B5EF4-FFF2-40B4-BE49-F238E27FC236}">
                  <a16:creationId xmlns:a16="http://schemas.microsoft.com/office/drawing/2014/main" id="{A8EA834C-3CB5-CAA1-B000-545E219A5250}"/>
                </a:ext>
              </a:extLst>
            </p:cNvPr>
            <p:cNvSpPr/>
            <p:nvPr/>
          </p:nvSpPr>
          <p:spPr>
            <a:xfrm>
              <a:off x="7226675" y="4326400"/>
              <a:ext cx="43375" cy="37325"/>
            </a:xfrm>
            <a:custGeom>
              <a:avLst/>
              <a:gdLst/>
              <a:ahLst/>
              <a:cxnLst/>
              <a:rect l="l" t="t" r="r" b="b"/>
              <a:pathLst>
                <a:path w="1735" h="1493" extrusionOk="0">
                  <a:moveTo>
                    <a:pt x="1023" y="0"/>
                  </a:moveTo>
                  <a:cubicBezTo>
                    <a:pt x="818" y="0"/>
                    <a:pt x="656" y="69"/>
                    <a:pt x="634" y="92"/>
                  </a:cubicBezTo>
                  <a:cubicBezTo>
                    <a:pt x="600" y="92"/>
                    <a:pt x="500" y="159"/>
                    <a:pt x="400" y="192"/>
                  </a:cubicBezTo>
                  <a:cubicBezTo>
                    <a:pt x="300" y="225"/>
                    <a:pt x="167" y="359"/>
                    <a:pt x="100" y="492"/>
                  </a:cubicBezTo>
                  <a:cubicBezTo>
                    <a:pt x="67" y="592"/>
                    <a:pt x="0" y="759"/>
                    <a:pt x="100" y="893"/>
                  </a:cubicBezTo>
                  <a:cubicBezTo>
                    <a:pt x="167" y="1026"/>
                    <a:pt x="300" y="1159"/>
                    <a:pt x="567" y="1226"/>
                  </a:cubicBezTo>
                  <a:cubicBezTo>
                    <a:pt x="901" y="1360"/>
                    <a:pt x="1067" y="1393"/>
                    <a:pt x="1134" y="1426"/>
                  </a:cubicBezTo>
                  <a:lnTo>
                    <a:pt x="1168" y="1493"/>
                  </a:lnTo>
                  <a:lnTo>
                    <a:pt x="1168" y="1393"/>
                  </a:lnTo>
                  <a:lnTo>
                    <a:pt x="1168" y="1360"/>
                  </a:lnTo>
                  <a:cubicBezTo>
                    <a:pt x="1168" y="1326"/>
                    <a:pt x="1168" y="1360"/>
                    <a:pt x="1234" y="1259"/>
                  </a:cubicBezTo>
                  <a:cubicBezTo>
                    <a:pt x="1268" y="1193"/>
                    <a:pt x="1368" y="1059"/>
                    <a:pt x="1501" y="893"/>
                  </a:cubicBezTo>
                  <a:cubicBezTo>
                    <a:pt x="1668" y="692"/>
                    <a:pt x="1735" y="526"/>
                    <a:pt x="1668" y="392"/>
                  </a:cubicBezTo>
                  <a:cubicBezTo>
                    <a:pt x="1635" y="259"/>
                    <a:pt x="1501" y="92"/>
                    <a:pt x="1334" y="59"/>
                  </a:cubicBezTo>
                  <a:cubicBezTo>
                    <a:pt x="1227" y="16"/>
                    <a:pt x="1120" y="0"/>
                    <a:pt x="10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1689;p49">
              <a:extLst>
                <a:ext uri="{FF2B5EF4-FFF2-40B4-BE49-F238E27FC236}">
                  <a16:creationId xmlns:a16="http://schemas.microsoft.com/office/drawing/2014/main" id="{C7E68B90-74A5-D0E2-71D4-50E55161A3E2}"/>
                </a:ext>
              </a:extLst>
            </p:cNvPr>
            <p:cNvSpPr/>
            <p:nvPr/>
          </p:nvSpPr>
          <p:spPr>
            <a:xfrm>
              <a:off x="7263350" y="4694775"/>
              <a:ext cx="59225" cy="40750"/>
            </a:xfrm>
            <a:custGeom>
              <a:avLst/>
              <a:gdLst/>
              <a:ahLst/>
              <a:cxnLst/>
              <a:rect l="l" t="t" r="r" b="b"/>
              <a:pathLst>
                <a:path w="2369" h="1630" extrusionOk="0">
                  <a:moveTo>
                    <a:pt x="1302" y="1"/>
                  </a:moveTo>
                  <a:cubicBezTo>
                    <a:pt x="1102" y="1"/>
                    <a:pt x="935" y="68"/>
                    <a:pt x="868" y="68"/>
                  </a:cubicBezTo>
                  <a:cubicBezTo>
                    <a:pt x="835" y="68"/>
                    <a:pt x="668" y="68"/>
                    <a:pt x="501" y="168"/>
                  </a:cubicBezTo>
                  <a:cubicBezTo>
                    <a:pt x="334" y="301"/>
                    <a:pt x="168" y="468"/>
                    <a:pt x="101" y="968"/>
                  </a:cubicBezTo>
                  <a:cubicBezTo>
                    <a:pt x="1" y="1302"/>
                    <a:pt x="268" y="1535"/>
                    <a:pt x="601" y="1602"/>
                  </a:cubicBezTo>
                  <a:cubicBezTo>
                    <a:pt x="699" y="1621"/>
                    <a:pt x="791" y="1630"/>
                    <a:pt x="875" y="1630"/>
                  </a:cubicBezTo>
                  <a:cubicBezTo>
                    <a:pt x="1077" y="1630"/>
                    <a:pt x="1231" y="1582"/>
                    <a:pt x="1302" y="1535"/>
                  </a:cubicBezTo>
                  <a:cubicBezTo>
                    <a:pt x="1368" y="1535"/>
                    <a:pt x="1769" y="1469"/>
                    <a:pt x="2002" y="1268"/>
                  </a:cubicBezTo>
                  <a:cubicBezTo>
                    <a:pt x="2269" y="1035"/>
                    <a:pt x="2369" y="701"/>
                    <a:pt x="2102" y="368"/>
                  </a:cubicBezTo>
                  <a:cubicBezTo>
                    <a:pt x="1769" y="1"/>
                    <a:pt x="1502" y="1"/>
                    <a:pt x="1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2597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 build="p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Biology Thesis by Slidesgo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</TotalTime>
  <Words>209</Words>
  <Application>Microsoft Office PowerPoint</Application>
  <PresentationFormat>On-screen Show (16:9)</PresentationFormat>
  <Paragraphs>66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B Titr</vt:lpstr>
      <vt:lpstr>Proxima Nova</vt:lpstr>
      <vt:lpstr>B Nazanin</vt:lpstr>
      <vt:lpstr>B Lotus</vt:lpstr>
      <vt:lpstr>Montserrat</vt:lpstr>
      <vt:lpstr>Proxima Nova Semibold</vt:lpstr>
      <vt:lpstr>Arial</vt:lpstr>
      <vt:lpstr>Biology Thesis by Slidesgo</vt:lpstr>
      <vt:lpstr>Slidesgo Final Pages</vt:lpstr>
      <vt:lpstr>پژوهشی زیست‌شناسی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پاورپوینت رایگان  زیست شناسی</dc:title>
  <dc:creator>ihc</dc:creator>
  <cp:lastModifiedBy>Kianoosh Sabetizadeh</cp:lastModifiedBy>
  <cp:revision>16</cp:revision>
  <dcterms:modified xsi:type="dcterms:W3CDTF">2025-04-06T12:32:51Z</dcterms:modified>
</cp:coreProperties>
</file>