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97" r:id="rId3"/>
    <p:sldId id="299" r:id="rId4"/>
    <p:sldId id="260" r:id="rId5"/>
    <p:sldId id="261" r:id="rId6"/>
    <p:sldId id="262" r:id="rId7"/>
    <p:sldId id="289" r:id="rId8"/>
    <p:sldId id="290" r:id="rId9"/>
    <p:sldId id="277" r:id="rId10"/>
    <p:sldId id="291" r:id="rId11"/>
    <p:sldId id="292" r:id="rId12"/>
    <p:sldId id="293" r:id="rId13"/>
    <p:sldId id="294" r:id="rId14"/>
    <p:sldId id="2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BD4A85-9AFE-4072-AB64-3FF3FF5B1930}">
          <p14:sldIdLst>
            <p14:sldId id="258"/>
            <p14:sldId id="297"/>
            <p14:sldId id="299"/>
            <p14:sldId id="260"/>
            <p14:sldId id="261"/>
            <p14:sldId id="262"/>
            <p14:sldId id="289"/>
            <p14:sldId id="290"/>
            <p14:sldId id="277"/>
            <p14:sldId id="291"/>
            <p14:sldId id="292"/>
            <p14:sldId id="293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862"/>
    <a:srgbClr val="0C1C25"/>
    <a:srgbClr val="D2E8F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>
      <p:cViewPr varScale="1"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785CF-2B22-4B37-BEE6-235D4CB56175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0CBDF-E5E7-47A5-AB7E-1D8E1A776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96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4" name="Google Shape;3454;g2a2aa8cfe25_1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5" name="Google Shape;3455;g2a2aa8cfe25_1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3">
          <a:extLst>
            <a:ext uri="{FF2B5EF4-FFF2-40B4-BE49-F238E27FC236}">
              <a16:creationId xmlns:a16="http://schemas.microsoft.com/office/drawing/2014/main" id="{673D979F-2B00-610C-A1DD-16D7EFB0A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4" name="Google Shape;3454;g2a2aa8cfe25_1_315:notes">
            <a:extLst>
              <a:ext uri="{FF2B5EF4-FFF2-40B4-BE49-F238E27FC236}">
                <a16:creationId xmlns:a16="http://schemas.microsoft.com/office/drawing/2014/main" id="{912E63BD-754E-0A60-5456-0FD52ABE65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5" name="Google Shape;3455;g2a2aa8cfe25_1_315:notes">
            <a:extLst>
              <a:ext uri="{FF2B5EF4-FFF2-40B4-BE49-F238E27FC236}">
                <a16:creationId xmlns:a16="http://schemas.microsoft.com/office/drawing/2014/main" id="{37E428CD-C2CC-3437-E287-788CC3C5C6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9256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Google Shape;3075;g2a2aa8cfe25_1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6" name="Google Shape;3076;g2a2aa8cfe25_1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4" name="Google Shape;3454;g2a2aa8cfe25_1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5" name="Google Shape;3455;g2a2aa8cfe25_1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9395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914AA-781C-A603-2EB9-CA52C115D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AA6B5D-4D2F-ABFF-1247-DC62082F27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11316-31E0-306C-7865-B7402723F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CE94D-1620-44CF-F0C0-2567130CA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E3B52-A333-4ABB-B4DF-0CA5D36E4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8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5825-2467-12EF-D7C0-C523586EB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7747C-8A98-D2FB-867C-1CE6D6106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B539C-3EAF-0775-CCF7-9D0EA7020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31333-010A-240B-C2F9-9E82500B4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DA366-CEA8-0E26-EF62-912C92CD0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47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06508C-671F-4374-1388-BC66245F7E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C4CAA-C410-5C2C-5449-5C1D12214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DC195-552B-B457-A327-938432C8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E34AC-C531-3E2A-A7A6-EEC01267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FF6F5-A768-0C72-5067-86A5078B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04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38E3B2-3EA1-F0DF-F1B4-11510C4CF7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14513" y="2590800"/>
            <a:ext cx="2619375" cy="261778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52B2B2A-7CFB-7ACC-15DA-2E12B7395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74129" y="2590800"/>
            <a:ext cx="2619375" cy="261778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A98918E-305D-0074-FA33-58ED8DEAA4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16004" y="2479964"/>
            <a:ext cx="2619375" cy="261778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4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04F65-C008-6D78-BE69-D2D66DADE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7EE95-2B88-85F8-CA06-EE6C9E815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E7198-4E27-FA66-8D75-AFB562AE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B67D4-740A-FB58-C1F3-79CE917BA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2D1EA-736E-F9CD-7FAE-BEE36A136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5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3D450-31AD-E0E8-5092-8938E124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B7294-EA4B-319D-D7E2-B82807D7D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398DB-C0E1-A243-F46B-CADBD570E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E0612-482C-FEF5-0762-181797324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7172-96AC-4B25-5D37-18082177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36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30131-0909-7BC9-7170-BFFDD8F9C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010C4-C112-C27C-7E68-926859FA6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8F4AC-4FC7-04E0-DB98-E4EB16D5B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FBCBC7-3DAB-B92B-7540-6FBC821C2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6F9F04-1570-BB4C-0297-B914A92BC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E0A1C-8093-F7CA-C54E-86B119A60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00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8C97D-3DBC-CE9A-6C1A-E7B2F10E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CF364-D707-DF7D-4BC4-8AEF67621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3578B-0F40-57E9-A368-34FB27B49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0EAA67-4C98-7E48-57A2-F8C00B3B5A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1E7619-C3DD-736C-5D5B-DFCC970694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4F9D75-9DF3-5845-1358-50010ACFF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FD5F5E-3D87-DBCB-712A-79BBA3E6D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7265E0-DA6C-351D-037D-DE3561C9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9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BD00-E0EE-005D-877C-72BC6C8BB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1692C4-4DB2-FADB-9616-A091B9C9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B6179E-BDF1-22D9-5723-5D6B3D9A9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8FB513-8284-B2EE-F237-A5E360DB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5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32B92C-A93A-EB7A-79F8-97FE22B4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710DD-469A-3A52-6CC8-A6354EB36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AC896-1F60-17D8-AFB2-C4D485A50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4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642AB-F628-DEF2-1134-B17B3520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AC73E-A45D-0265-731D-D69648B6A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9C4E3-3DF6-C353-C61B-4877BFEB5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F70910-3EB6-286D-4B99-9947FECA8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D2FD3C-8B9E-9181-6643-6846391B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4A933-8C4F-0AB4-D94D-49432058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6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AD0A-A557-FA09-4116-43C60FD1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CB7999-8DA8-1810-C1BD-631BEDBF4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F5F52-1FF6-8BF4-CECD-275BD28FD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91FFD-5716-D32F-9206-1666E2037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A8297-3EF8-3AD7-D0F7-13D3F8C6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CE5184-8849-9AD0-221D-380B4AD08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8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AF1FA2-3E99-27D4-FFF5-2222E2C00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8670B-EAE2-CA3E-92E2-8D333DAEB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4AF65-61DD-0612-173B-9250280B9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D1BE0-A713-47EA-B7E5-FBB7CB366598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50003-CB5F-9788-5033-160E07041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D5C43-1993-6405-040E-1F6CDB0F9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F674FB-B470-4CC8-A4C7-6481160F0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microsoft.com/office/2007/relationships/hdphoto" Target="../media/hdphoto3.wdp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B8B0D-E076-0A78-A5B9-5E2D4F1B0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60141F-FB19-5801-31E8-F013E8931D02}"/>
              </a:ext>
            </a:extLst>
          </p:cNvPr>
          <p:cNvSpPr txBox="1"/>
          <p:nvPr/>
        </p:nvSpPr>
        <p:spPr>
          <a:xfrm>
            <a:off x="5008485" y="1245240"/>
            <a:ext cx="6390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8000" dirty="0">
                <a:cs typeface="B Lotus Bold" panose="00000700000000000000" pitchFamily="2" charset="-78"/>
              </a:rPr>
              <a:t>پژوهشی شیمی </a:t>
            </a:r>
          </a:p>
        </p:txBody>
      </p:sp>
      <p:pic>
        <p:nvPicPr>
          <p:cNvPr id="1026" name="Picture 2" descr="Laboratory Generic Outline Color icon">
            <a:extLst>
              <a:ext uri="{FF2B5EF4-FFF2-40B4-BE49-F238E27FC236}">
                <a16:creationId xmlns:a16="http://schemas.microsoft.com/office/drawing/2014/main" id="{8AD20A4F-1AED-1387-86EE-C5DE8570C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44" y="1205064"/>
            <a:ext cx="4427552" cy="442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006C9B-2CD3-087B-A82E-A3BD8870C0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174" y="167182"/>
            <a:ext cx="1658192" cy="1365292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3BC363-C6B0-4D9D-3670-21FF46227A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81" y="214979"/>
            <a:ext cx="2219595" cy="624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6062D3-1E1B-EFC2-C932-7D44B4EDA04E}"/>
              </a:ext>
            </a:extLst>
          </p:cNvPr>
          <p:cNvSpPr txBox="1"/>
          <p:nvPr/>
        </p:nvSpPr>
        <p:spPr>
          <a:xfrm>
            <a:off x="7889175" y="2938851"/>
            <a:ext cx="29005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Lotus Bold" panose="00000700000000000000" pitchFamily="2" charset="-78"/>
              </a:rPr>
              <a:t>پایه:</a:t>
            </a:r>
          </a:p>
          <a:p>
            <a:pPr algn="r" rtl="1">
              <a:lnSpc>
                <a:spcPct val="200000"/>
              </a:lnSpc>
            </a:pPr>
            <a:r>
              <a:rPr lang="fa-IR" sz="4000" dirty="0">
                <a:cs typeface="B Lotus Bold" panose="00000700000000000000" pitchFamily="2" charset="-78"/>
              </a:rPr>
              <a:t>عنوان پروژه:</a:t>
            </a:r>
          </a:p>
          <a:p>
            <a:pPr algn="r" rtl="1">
              <a:lnSpc>
                <a:spcPct val="200000"/>
              </a:lnSpc>
            </a:pPr>
            <a:r>
              <a:rPr lang="fa-IR" sz="4000" dirty="0">
                <a:cs typeface="B Lotus Bold" panose="00000700000000000000" pitchFamily="2" charset="-78"/>
              </a:rPr>
              <a:t>کاری از:</a:t>
            </a:r>
            <a:endParaRPr lang="en-US" sz="4000" dirty="0">
              <a:cs typeface="B Lotus Bold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2EFE9B-CFC8-7187-F7C0-76D448E98A64}"/>
              </a:ext>
            </a:extLst>
          </p:cNvPr>
          <p:cNvSpPr txBox="1"/>
          <p:nvPr/>
        </p:nvSpPr>
        <p:spPr>
          <a:xfrm>
            <a:off x="2339321" y="6310564"/>
            <a:ext cx="7109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err="1">
                <a:cs typeface="B Lotus Bold" panose="00000700000000000000"/>
              </a:rPr>
              <a:t>شانزدهمین</a:t>
            </a:r>
            <a:r>
              <a:rPr lang="fa-IR" sz="2000" dirty="0">
                <a:cs typeface="B Lotus Bold" panose="00000700000000000000"/>
              </a:rPr>
              <a:t> نمایشگاه دستاورد های پژوهشی و دهمین سمینار علامه </a:t>
            </a:r>
            <a:r>
              <a:rPr lang="fa-IR" sz="2000" dirty="0" err="1">
                <a:cs typeface="B Lotus Bold" panose="00000700000000000000"/>
              </a:rPr>
              <a:t>حلی</a:t>
            </a:r>
            <a:r>
              <a:rPr lang="fa-IR" sz="2000" dirty="0">
                <a:cs typeface="B Lotus Bold" panose="00000700000000000000"/>
              </a:rPr>
              <a:t> 3(دوره اول)</a:t>
            </a:r>
            <a:endParaRPr lang="en-US" sz="2000" dirty="0">
              <a:cs typeface="B Lotus Bold" panose="000007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57045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8F0AE7-7DF2-7537-627F-A0C12DAF7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F80E35-CA17-53EF-C67A-02372E6987F9}"/>
              </a:ext>
            </a:extLst>
          </p:cNvPr>
          <p:cNvSpPr txBox="1"/>
          <p:nvPr/>
        </p:nvSpPr>
        <p:spPr>
          <a:xfrm>
            <a:off x="6990618" y="421308"/>
            <a:ext cx="6735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dirty="0">
                <a:solidFill>
                  <a:schemeClr val="accent4">
                    <a:lumMod val="50000"/>
                  </a:schemeClr>
                </a:solidFill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accent4">
                  <a:lumMod val="50000"/>
                </a:schemeClr>
              </a:solidFill>
              <a:cs typeface="B Lotus" panose="00000400000000000000" pitchFamily="2" charset="-78"/>
            </a:endParaRPr>
          </a:p>
        </p:txBody>
      </p:sp>
      <p:pic>
        <p:nvPicPr>
          <p:cNvPr id="8" name="Picture 7" descr="A blue atom with yellow balls&#10;&#10;AI-generated content may be incorrect.">
            <a:extLst>
              <a:ext uri="{FF2B5EF4-FFF2-40B4-BE49-F238E27FC236}">
                <a16:creationId xmlns:a16="http://schemas.microsoft.com/office/drawing/2014/main" id="{581EFA7C-CD13-92D8-29CC-3C3AA1AF5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272" y="421308"/>
            <a:ext cx="2119296" cy="2119296"/>
          </a:xfrm>
          <a:prstGeom prst="rect">
            <a:avLst/>
          </a:prstGeom>
        </p:spPr>
      </p:pic>
      <p:pic>
        <p:nvPicPr>
          <p:cNvPr id="14" name="Picture 13" descr="A blue and pink liquid in a round flask">
            <a:extLst>
              <a:ext uri="{FF2B5EF4-FFF2-40B4-BE49-F238E27FC236}">
                <a16:creationId xmlns:a16="http://schemas.microsoft.com/office/drawing/2014/main" id="{A8F1CF4E-BDA7-5A07-C0A7-CCCD9D409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705">
            <a:off x="-1596354" y="-637390"/>
            <a:ext cx="3694071" cy="3694071"/>
          </a:xfrm>
          <a:prstGeom prst="rect">
            <a:avLst/>
          </a:prstGeom>
        </p:spPr>
      </p:pic>
      <p:pic>
        <p:nvPicPr>
          <p:cNvPr id="19" name="Picture 18" descr="A close-up of a molecule&#10;&#10;AI-generated content may be incorrect.">
            <a:extLst>
              <a:ext uri="{FF2B5EF4-FFF2-40B4-BE49-F238E27FC236}">
                <a16:creationId xmlns:a16="http://schemas.microsoft.com/office/drawing/2014/main" id="{F94C51F5-52F6-A7F4-BAE8-B80AFDF00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164" y="3979616"/>
            <a:ext cx="3257550" cy="31908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5A6D10-8CED-FA22-23F6-F8055387A91B}"/>
              </a:ext>
            </a:extLst>
          </p:cNvPr>
          <p:cNvSpPr txBox="1"/>
          <p:nvPr/>
        </p:nvSpPr>
        <p:spPr>
          <a:xfrm>
            <a:off x="9205006" y="1673346"/>
            <a:ext cx="230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Lotus" panose="00000400000000000000" pitchFamily="2" charset="-78"/>
              </a:rPr>
              <a:t>توضیحات</a:t>
            </a:r>
            <a:endParaRPr lang="en-US" sz="2400" dirty="0">
              <a:cs typeface="B Lotus" panose="00000400000000000000" pitchFamily="2" charset="-78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D2D9CA3-35E7-474C-B381-A7DFF6B976E5}"/>
              </a:ext>
            </a:extLst>
          </p:cNvPr>
          <p:cNvSpPr/>
          <p:nvPr/>
        </p:nvSpPr>
        <p:spPr>
          <a:xfrm>
            <a:off x="690123" y="3429000"/>
            <a:ext cx="3554403" cy="334051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effectLst>
            <a:outerShdw blurRad="50800" dist="50800" dir="5400000" sx="101000" sy="101000" algn="ctr" rotWithShape="0">
              <a:srgbClr val="000000">
                <a:alpha val="86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D5A04C-B73B-4A72-8505-77E88635CB12}"/>
              </a:ext>
            </a:extLst>
          </p:cNvPr>
          <p:cNvSpPr/>
          <p:nvPr/>
        </p:nvSpPr>
        <p:spPr>
          <a:xfrm>
            <a:off x="5960213" y="3429000"/>
            <a:ext cx="3554403" cy="3340510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effectLst>
            <a:outerShdw blurRad="50800" dist="50800" dir="5400000" sx="101000" sy="101000" algn="ctr" rotWithShape="0">
              <a:srgbClr val="000000">
                <a:alpha val="86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3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8F0AE7-7DF2-7537-627F-A0C12DAF7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F80E35-CA17-53EF-C67A-02372E6987F9}"/>
              </a:ext>
            </a:extLst>
          </p:cNvPr>
          <p:cNvSpPr txBox="1"/>
          <p:nvPr/>
        </p:nvSpPr>
        <p:spPr>
          <a:xfrm>
            <a:off x="2728452" y="193982"/>
            <a:ext cx="6735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dirty="0">
                <a:solidFill>
                  <a:schemeClr val="accent4">
                    <a:lumMod val="50000"/>
                  </a:schemeClr>
                </a:solidFill>
                <a:cs typeface="B Lotus Bold" panose="00000700000000000000" pitchFamily="2" charset="-78"/>
              </a:rPr>
              <a:t>عنوان</a:t>
            </a:r>
            <a:endParaRPr lang="en-US" sz="4800" dirty="0">
              <a:solidFill>
                <a:schemeClr val="accent4">
                  <a:lumMod val="50000"/>
                </a:schemeClr>
              </a:solidFill>
              <a:cs typeface="B Lotus Bold" panose="00000700000000000000" pitchFamily="2" charset="-78"/>
            </a:endParaRPr>
          </a:p>
        </p:txBody>
      </p:sp>
      <p:pic>
        <p:nvPicPr>
          <p:cNvPr id="8" name="Picture 7" descr="A blue atom with yellow balls&#10;&#10;AI-generated content may be incorrect.">
            <a:extLst>
              <a:ext uri="{FF2B5EF4-FFF2-40B4-BE49-F238E27FC236}">
                <a16:creationId xmlns:a16="http://schemas.microsoft.com/office/drawing/2014/main" id="{581EFA7C-CD13-92D8-29CC-3C3AA1AF5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272" y="421308"/>
            <a:ext cx="2119296" cy="2119296"/>
          </a:xfrm>
          <a:prstGeom prst="rect">
            <a:avLst/>
          </a:prstGeom>
        </p:spPr>
      </p:pic>
      <p:pic>
        <p:nvPicPr>
          <p:cNvPr id="14" name="Picture 13" descr="A blue and pink liquid in a round flask">
            <a:extLst>
              <a:ext uri="{FF2B5EF4-FFF2-40B4-BE49-F238E27FC236}">
                <a16:creationId xmlns:a16="http://schemas.microsoft.com/office/drawing/2014/main" id="{A8F1CF4E-BDA7-5A07-C0A7-CCCD9D409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705">
            <a:off x="-1596354" y="-637390"/>
            <a:ext cx="3694071" cy="3694071"/>
          </a:xfrm>
          <a:prstGeom prst="rect">
            <a:avLst/>
          </a:prstGeom>
        </p:spPr>
      </p:pic>
      <p:pic>
        <p:nvPicPr>
          <p:cNvPr id="19" name="Picture 18" descr="A close-up of a molecule&#10;&#10;AI-generated content may be incorrect.">
            <a:extLst>
              <a:ext uri="{FF2B5EF4-FFF2-40B4-BE49-F238E27FC236}">
                <a16:creationId xmlns:a16="http://schemas.microsoft.com/office/drawing/2014/main" id="{F94C51F5-52F6-A7F4-BAE8-B80AFDF00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164" y="3979616"/>
            <a:ext cx="3257550" cy="3190875"/>
          </a:xfrm>
          <a:prstGeom prst="rect">
            <a:avLst/>
          </a:prstGeom>
        </p:spPr>
      </p:pic>
      <p:pic>
        <p:nvPicPr>
          <p:cNvPr id="10" name="Picture 9" descr="A group of glass beakers with different colored liquids&#10;&#10;AI-generated content may be incorrect.">
            <a:extLst>
              <a:ext uri="{FF2B5EF4-FFF2-40B4-BE49-F238E27FC236}">
                <a16:creationId xmlns:a16="http://schemas.microsoft.com/office/drawing/2014/main" id="{4E2A564D-07B3-191C-106F-51A593B5B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1816"/>
            <a:ext cx="2972763" cy="2918663"/>
          </a:xfrm>
          <a:prstGeom prst="ellipse">
            <a:avLst/>
          </a:prstGeom>
          <a:ln w="63500" cap="rnd">
            <a:noFill/>
            <a:prstDash val="lgDash"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Google Shape;3408;p64">
            <a:extLst>
              <a:ext uri="{FF2B5EF4-FFF2-40B4-BE49-F238E27FC236}">
                <a16:creationId xmlns:a16="http://schemas.microsoft.com/office/drawing/2014/main" id="{380C7A6D-4D6F-49C2-9838-0BE18BE0D997}"/>
              </a:ext>
            </a:extLst>
          </p:cNvPr>
          <p:cNvSpPr txBox="1"/>
          <p:nvPr/>
        </p:nvSpPr>
        <p:spPr>
          <a:xfrm>
            <a:off x="3296272" y="2285038"/>
            <a:ext cx="7704000" cy="229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457200" lvl="0" indent="-3175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dali"/>
              <a:buChar char="●"/>
            </a:pPr>
            <a:r>
              <a:rPr lang="fa-IR" sz="3200" dirty="0">
                <a:solidFill>
                  <a:schemeClr val="dk1"/>
                </a:solidFill>
                <a:latin typeface="Mandali"/>
                <a:ea typeface="Mandali"/>
                <a:cs typeface="B Lotus Bold" panose="00000700000000000000" pitchFamily="2" charset="-78"/>
                <a:sym typeface="Mandali"/>
              </a:rPr>
              <a:t>لیست</a:t>
            </a:r>
          </a:p>
          <a:p>
            <a:pPr marL="457200" lvl="0" indent="-3175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dali"/>
              <a:buChar char="●"/>
            </a:pPr>
            <a:r>
              <a:rPr lang="fa-IR" sz="3200" dirty="0">
                <a:solidFill>
                  <a:schemeClr val="dk1"/>
                </a:solidFill>
                <a:latin typeface="Mandali"/>
                <a:ea typeface="Mandali"/>
                <a:cs typeface="B Lotus Bold" panose="00000700000000000000" pitchFamily="2" charset="-78"/>
                <a:sym typeface="Mandali"/>
              </a:rPr>
              <a:t>۱:</a:t>
            </a:r>
          </a:p>
          <a:p>
            <a:pPr marL="457200" lvl="0" indent="-3175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dali"/>
              <a:buChar char="●"/>
            </a:pPr>
            <a:r>
              <a:rPr lang="fa-IR" sz="3200" dirty="0">
                <a:solidFill>
                  <a:schemeClr val="dk1"/>
                </a:solidFill>
                <a:latin typeface="Mandali"/>
                <a:ea typeface="Mandali"/>
                <a:cs typeface="B Lotus Bold" panose="00000700000000000000" pitchFamily="2" charset="-78"/>
                <a:sym typeface="Mandali"/>
              </a:rPr>
              <a:t>۲:</a:t>
            </a:r>
          </a:p>
          <a:p>
            <a:pPr marL="457200" lvl="0" indent="-3175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dali"/>
              <a:buChar char="●"/>
            </a:pPr>
            <a:r>
              <a:rPr lang="fa-IR" sz="3200" dirty="0">
                <a:solidFill>
                  <a:schemeClr val="dk1"/>
                </a:solidFill>
                <a:latin typeface="Mandali"/>
                <a:ea typeface="Mandali"/>
                <a:cs typeface="B Lotus Bold" panose="00000700000000000000" pitchFamily="2" charset="-78"/>
                <a:sym typeface="Mandali"/>
              </a:rPr>
              <a:t>۳:</a:t>
            </a:r>
          </a:p>
        </p:txBody>
      </p:sp>
      <p:sp>
        <p:nvSpPr>
          <p:cNvPr id="11" name="Google Shape;3407;p64">
            <a:extLst>
              <a:ext uri="{FF2B5EF4-FFF2-40B4-BE49-F238E27FC236}">
                <a16:creationId xmlns:a16="http://schemas.microsoft.com/office/drawing/2014/main" id="{8F905501-5589-4CD9-847B-C2C529028954}"/>
              </a:ext>
            </a:extLst>
          </p:cNvPr>
          <p:cNvSpPr txBox="1"/>
          <p:nvPr/>
        </p:nvSpPr>
        <p:spPr>
          <a:xfrm>
            <a:off x="3296272" y="149670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200" dirty="0">
                <a:solidFill>
                  <a:schemeClr val="dk1"/>
                </a:solidFill>
                <a:latin typeface="Mandali"/>
                <a:ea typeface="Mandali"/>
                <a:cs typeface="B Lotus Bold" panose="00000700000000000000" pitchFamily="2" charset="-78"/>
                <a:sym typeface="Mandali"/>
              </a:rPr>
              <a:t>توضیحات</a:t>
            </a:r>
            <a:endParaRPr sz="3200" dirty="0">
              <a:solidFill>
                <a:schemeClr val="dk1"/>
              </a:solidFill>
              <a:latin typeface="Mandali"/>
              <a:ea typeface="Mandali"/>
              <a:cs typeface="B Lotus Bold" panose="00000700000000000000" pitchFamily="2" charset="-78"/>
              <a:sym typeface="Mandali"/>
            </a:endParaRPr>
          </a:p>
        </p:txBody>
      </p:sp>
    </p:spTree>
    <p:extLst>
      <p:ext uri="{BB962C8B-B14F-4D97-AF65-F5344CB8AC3E}">
        <p14:creationId xmlns:p14="http://schemas.microsoft.com/office/powerpoint/2010/main" val="44132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Shape 3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8" name="Google Shape;3458;p67"/>
          <p:cNvSpPr/>
          <p:nvPr/>
        </p:nvSpPr>
        <p:spPr>
          <a:xfrm>
            <a:off x="6453662" y="536058"/>
            <a:ext cx="2772000" cy="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endParaRPr sz="3200" dirty="0">
              <a:solidFill>
                <a:srgbClr val="C00000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pic>
        <p:nvPicPr>
          <p:cNvPr id="2" name="Picture 1" descr="A dna symbol with a black background&#10;&#10;AI-generated content may be incorrect.">
            <a:extLst>
              <a:ext uri="{FF2B5EF4-FFF2-40B4-BE49-F238E27FC236}">
                <a16:creationId xmlns:a16="http://schemas.microsoft.com/office/drawing/2014/main" id="{B2CDB1ED-D2AE-9B59-AE0A-C447338A6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2452" y="291479"/>
            <a:ext cx="1877961" cy="1877961"/>
          </a:xfrm>
          <a:prstGeom prst="rect">
            <a:avLst/>
          </a:prstGeom>
        </p:spPr>
      </p:pic>
      <p:pic>
        <p:nvPicPr>
          <p:cNvPr id="3" name="Picture 2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8D0BD303-B9E3-FDE8-7031-EDD30DDA3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667">
            <a:off x="-658421" y="5352935"/>
            <a:ext cx="1665839" cy="1665839"/>
          </a:xfrm>
          <a:prstGeom prst="rect">
            <a:avLst/>
          </a:prstGeom>
        </p:spPr>
      </p:pic>
      <p:pic>
        <p:nvPicPr>
          <p:cNvPr id="4" name="Picture 3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B4E06147-2D7C-0013-8D5D-45C0ED384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02" y="88995"/>
            <a:ext cx="2282927" cy="2282927"/>
          </a:xfrm>
          <a:prstGeom prst="rect">
            <a:avLst/>
          </a:prstGeom>
        </p:spPr>
      </p:pic>
      <p:sp>
        <p:nvSpPr>
          <p:cNvPr id="37" name="Google Shape;2409;p44">
            <a:extLst>
              <a:ext uri="{FF2B5EF4-FFF2-40B4-BE49-F238E27FC236}">
                <a16:creationId xmlns:a16="http://schemas.microsoft.com/office/drawing/2014/main" id="{09135398-9E3E-4016-BFC5-8AE814A49D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315" y="47330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5400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sz="4800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211EAD-A2ED-4A3E-BB11-EF5752117B07}"/>
              </a:ext>
            </a:extLst>
          </p:cNvPr>
          <p:cNvSpPr txBox="1"/>
          <p:nvPr/>
        </p:nvSpPr>
        <p:spPr>
          <a:xfrm>
            <a:off x="7536426" y="2613584"/>
            <a:ext cx="252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Lotus Bold" panose="00000700000000000000" pitchFamily="2" charset="-78"/>
              </a:rPr>
              <a:t>توضیح</a:t>
            </a:r>
            <a:endParaRPr lang="en-US" sz="2800" dirty="0">
              <a:cs typeface="B Lotus Bold" panose="00000700000000000000" pitchFamily="2" charset="-78"/>
            </a:endParaRPr>
          </a:p>
        </p:txBody>
      </p:sp>
      <p:sp>
        <p:nvSpPr>
          <p:cNvPr id="39" name="Google Shape;2409;p44">
            <a:extLst>
              <a:ext uri="{FF2B5EF4-FFF2-40B4-BE49-F238E27FC236}">
                <a16:creationId xmlns:a16="http://schemas.microsoft.com/office/drawing/2014/main" id="{5471B12F-7270-415C-90EE-624702D7CA39}"/>
              </a:ext>
            </a:extLst>
          </p:cNvPr>
          <p:cNvSpPr txBox="1">
            <a:spLocks/>
          </p:cNvSpPr>
          <p:nvPr/>
        </p:nvSpPr>
        <p:spPr>
          <a:xfrm>
            <a:off x="7707591" y="1922315"/>
            <a:ext cx="2124816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fa-IR" sz="48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lang="fa-IR"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EF7214-52DD-4EE7-A701-1EAE19AEDBB4}"/>
              </a:ext>
            </a:extLst>
          </p:cNvPr>
          <p:cNvSpPr txBox="1"/>
          <p:nvPr/>
        </p:nvSpPr>
        <p:spPr>
          <a:xfrm>
            <a:off x="4835013" y="2613584"/>
            <a:ext cx="252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Lotus Bold" panose="00000700000000000000" pitchFamily="2" charset="-78"/>
              </a:rPr>
              <a:t>توضیح</a:t>
            </a:r>
            <a:endParaRPr lang="en-US" sz="2800" dirty="0">
              <a:cs typeface="B Lotus Bold" panose="00000700000000000000" pitchFamily="2" charset="-78"/>
            </a:endParaRPr>
          </a:p>
        </p:txBody>
      </p:sp>
      <p:sp>
        <p:nvSpPr>
          <p:cNvPr id="41" name="Google Shape;2409;p44">
            <a:extLst>
              <a:ext uri="{FF2B5EF4-FFF2-40B4-BE49-F238E27FC236}">
                <a16:creationId xmlns:a16="http://schemas.microsoft.com/office/drawing/2014/main" id="{7A52BD62-660B-4887-9FFA-66B781959650}"/>
              </a:ext>
            </a:extLst>
          </p:cNvPr>
          <p:cNvSpPr txBox="1">
            <a:spLocks/>
          </p:cNvSpPr>
          <p:nvPr/>
        </p:nvSpPr>
        <p:spPr>
          <a:xfrm>
            <a:off x="5048250" y="1920086"/>
            <a:ext cx="1948606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fa-IR" sz="48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lang="fa-IR"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FB7F90-8A6A-4667-A15D-7E7DFE3239B6}"/>
              </a:ext>
            </a:extLst>
          </p:cNvPr>
          <p:cNvSpPr txBox="1"/>
          <p:nvPr/>
        </p:nvSpPr>
        <p:spPr>
          <a:xfrm>
            <a:off x="2313039" y="2619465"/>
            <a:ext cx="252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Lotus Bold" panose="00000700000000000000" pitchFamily="2" charset="-78"/>
              </a:rPr>
              <a:t>توضیح</a:t>
            </a:r>
            <a:endParaRPr lang="en-US" sz="2800" dirty="0">
              <a:cs typeface="B Lotus Bold" panose="00000700000000000000" pitchFamily="2" charset="-78"/>
            </a:endParaRPr>
          </a:p>
        </p:txBody>
      </p:sp>
      <p:sp>
        <p:nvSpPr>
          <p:cNvPr id="43" name="Google Shape;2409;p44">
            <a:extLst>
              <a:ext uri="{FF2B5EF4-FFF2-40B4-BE49-F238E27FC236}">
                <a16:creationId xmlns:a16="http://schemas.microsoft.com/office/drawing/2014/main" id="{997BD836-640D-4884-81FF-C56E1810A621}"/>
              </a:ext>
            </a:extLst>
          </p:cNvPr>
          <p:cNvSpPr txBox="1">
            <a:spLocks/>
          </p:cNvSpPr>
          <p:nvPr/>
        </p:nvSpPr>
        <p:spPr>
          <a:xfrm>
            <a:off x="2635045" y="1926847"/>
            <a:ext cx="1877961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spcBef>
                <a:spcPts val="0"/>
              </a:spcBef>
            </a:pPr>
            <a:r>
              <a:rPr lang="fa-IR" sz="48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lang="fa-IR"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FA86EEA-A60D-4F6B-AAC4-1BCEC3DECF61}"/>
              </a:ext>
            </a:extLst>
          </p:cNvPr>
          <p:cNvSpPr txBox="1"/>
          <p:nvPr/>
        </p:nvSpPr>
        <p:spPr>
          <a:xfrm>
            <a:off x="7536426" y="4846800"/>
            <a:ext cx="252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Lotus Bold" panose="00000700000000000000" pitchFamily="2" charset="-78"/>
              </a:rPr>
              <a:t>توضیح</a:t>
            </a:r>
            <a:endParaRPr lang="en-US" sz="2800" dirty="0">
              <a:cs typeface="B Lotus Bold" panose="00000700000000000000" pitchFamily="2" charset="-78"/>
            </a:endParaRPr>
          </a:p>
        </p:txBody>
      </p:sp>
      <p:sp>
        <p:nvSpPr>
          <p:cNvPr id="45" name="Google Shape;2409;p44">
            <a:extLst>
              <a:ext uri="{FF2B5EF4-FFF2-40B4-BE49-F238E27FC236}">
                <a16:creationId xmlns:a16="http://schemas.microsoft.com/office/drawing/2014/main" id="{4D9FE174-82B6-479C-925E-2A9DCA31F310}"/>
              </a:ext>
            </a:extLst>
          </p:cNvPr>
          <p:cNvSpPr txBox="1">
            <a:spLocks/>
          </p:cNvSpPr>
          <p:nvPr/>
        </p:nvSpPr>
        <p:spPr>
          <a:xfrm>
            <a:off x="7655949" y="4233580"/>
            <a:ext cx="2282928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fa-IR" sz="48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lang="fa-IR"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05D6C35-28BC-4A98-A7BA-FE5DC43B587A}"/>
              </a:ext>
            </a:extLst>
          </p:cNvPr>
          <p:cNvSpPr txBox="1"/>
          <p:nvPr/>
        </p:nvSpPr>
        <p:spPr>
          <a:xfrm>
            <a:off x="4835013" y="4846800"/>
            <a:ext cx="252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Lotus Bold" panose="00000700000000000000" pitchFamily="2" charset="-78"/>
              </a:rPr>
              <a:t>توضیح</a:t>
            </a:r>
            <a:endParaRPr lang="en-US" sz="2800" dirty="0">
              <a:cs typeface="B Lotus Bold" panose="00000700000000000000" pitchFamily="2" charset="-78"/>
            </a:endParaRPr>
          </a:p>
        </p:txBody>
      </p:sp>
      <p:sp>
        <p:nvSpPr>
          <p:cNvPr id="47" name="Google Shape;2409;p44">
            <a:extLst>
              <a:ext uri="{FF2B5EF4-FFF2-40B4-BE49-F238E27FC236}">
                <a16:creationId xmlns:a16="http://schemas.microsoft.com/office/drawing/2014/main" id="{7C8315F5-681F-4B69-89C9-40C024C84208}"/>
              </a:ext>
            </a:extLst>
          </p:cNvPr>
          <p:cNvSpPr txBox="1">
            <a:spLocks/>
          </p:cNvSpPr>
          <p:nvPr/>
        </p:nvSpPr>
        <p:spPr>
          <a:xfrm>
            <a:off x="2375884" y="4225522"/>
            <a:ext cx="2396281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fa-IR" sz="48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lang="fa-IR"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A8EECDD-6CDB-4EA9-8B42-803923B474B8}"/>
              </a:ext>
            </a:extLst>
          </p:cNvPr>
          <p:cNvSpPr txBox="1"/>
          <p:nvPr/>
        </p:nvSpPr>
        <p:spPr>
          <a:xfrm>
            <a:off x="2313039" y="4852681"/>
            <a:ext cx="252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Lotus Bold" panose="00000700000000000000" pitchFamily="2" charset="-78"/>
              </a:rPr>
              <a:t>توضیح</a:t>
            </a:r>
            <a:endParaRPr lang="en-US" sz="2800" dirty="0">
              <a:cs typeface="B Lotus Bold" panose="00000700000000000000" pitchFamily="2" charset="-78"/>
            </a:endParaRPr>
          </a:p>
        </p:txBody>
      </p:sp>
      <p:sp>
        <p:nvSpPr>
          <p:cNvPr id="49" name="Google Shape;2409;p44">
            <a:extLst>
              <a:ext uri="{FF2B5EF4-FFF2-40B4-BE49-F238E27FC236}">
                <a16:creationId xmlns:a16="http://schemas.microsoft.com/office/drawing/2014/main" id="{1A7F1B32-EC5E-48E6-A14B-A5EBCB15471A}"/>
              </a:ext>
            </a:extLst>
          </p:cNvPr>
          <p:cNvSpPr txBox="1">
            <a:spLocks/>
          </p:cNvSpPr>
          <p:nvPr/>
        </p:nvSpPr>
        <p:spPr>
          <a:xfrm>
            <a:off x="4883267" y="4211777"/>
            <a:ext cx="239628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fa-IR" sz="48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lang="fa-IR"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376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2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ADEE76-ABA9-E2F2-56B3-9C1F39341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8F7E3696-4823-4F46-DAFD-7DB5E13C9E82}"/>
              </a:ext>
            </a:extLst>
          </p:cNvPr>
          <p:cNvSpPr/>
          <p:nvPr/>
        </p:nvSpPr>
        <p:spPr>
          <a:xfrm>
            <a:off x="7850133" y="1072182"/>
            <a:ext cx="4223880" cy="4713635"/>
          </a:xfrm>
          <a:prstGeom prst="foldedCorner">
            <a:avLst/>
          </a:prstGeom>
          <a:blipFill>
            <a:blip r:embed="rId2"/>
            <a:stretch>
              <a:fillRect/>
            </a:stretch>
          </a:blipFill>
          <a:effectLst>
            <a:outerShdw blurRad="50800" dist="50800" dir="5400000" algn="ctr" rotWithShape="0">
              <a:srgbClr val="000000">
                <a:alpha val="98000"/>
              </a:srgbClr>
            </a:outerShdw>
            <a:reflection stA="95000" endPos="10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B5BEB-D5A5-1328-35B6-E35BE2486892}"/>
              </a:ext>
            </a:extLst>
          </p:cNvPr>
          <p:cNvSpPr txBox="1"/>
          <p:nvPr/>
        </p:nvSpPr>
        <p:spPr>
          <a:xfrm>
            <a:off x="3535454" y="2664044"/>
            <a:ext cx="6094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400" dirty="0">
                <a:cs typeface="B Lotus" panose="00000400000000000000" pitchFamily="2" charset="-78"/>
              </a:rPr>
              <a:t>توضیحات</a:t>
            </a:r>
            <a:endParaRPr lang="en-US" sz="2400" dirty="0">
              <a:cs typeface="B Lotus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E17F5-5F9B-99C4-7FD6-686DFDD28FA5}"/>
              </a:ext>
            </a:extLst>
          </p:cNvPr>
          <p:cNvSpPr txBox="1"/>
          <p:nvPr/>
        </p:nvSpPr>
        <p:spPr>
          <a:xfrm>
            <a:off x="6096000" y="1375473"/>
            <a:ext cx="1104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4000" dirty="0">
                <a:solidFill>
                  <a:schemeClr val="accent4">
                    <a:lumMod val="50000"/>
                  </a:schemeClr>
                </a:solidFill>
                <a:cs typeface="B Lotus Bold" panose="00000700000000000000" pitchFamily="2" charset="-78"/>
              </a:rPr>
              <a:t>عنوان</a:t>
            </a:r>
            <a:endParaRPr lang="en-US" sz="6000" dirty="0">
              <a:solidFill>
                <a:schemeClr val="accent4">
                  <a:lumMod val="50000"/>
                </a:schemeClr>
              </a:solidFill>
              <a:cs typeface="B Lotus Bold" panose="00000700000000000000" pitchFamily="2" charset="-78"/>
            </a:endParaRPr>
          </a:p>
        </p:txBody>
      </p:sp>
      <p:pic>
        <p:nvPicPr>
          <p:cNvPr id="6" name="Picture 5" descr="A couple of beakers with blue and red liquid&#10;&#10;AI-generated content may be incorrect.">
            <a:extLst>
              <a:ext uri="{FF2B5EF4-FFF2-40B4-BE49-F238E27FC236}">
                <a16:creationId xmlns:a16="http://schemas.microsoft.com/office/drawing/2014/main" id="{4AD1A135-2FF7-47EC-9295-71213464C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6745">
            <a:off x="-762482" y="4304571"/>
            <a:ext cx="3477484" cy="3477484"/>
          </a:xfrm>
          <a:prstGeom prst="rect">
            <a:avLst/>
          </a:prstGeom>
        </p:spPr>
      </p:pic>
      <p:pic>
        <p:nvPicPr>
          <p:cNvPr id="8" name="Picture 7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8236DC61-8E81-4E62-9AC5-5FABFCA4E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667">
            <a:off x="-946649" y="-366504"/>
            <a:ext cx="2512249" cy="251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5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rgbClr val="D2E8F6"/>
            </a:gs>
            <a:gs pos="23000">
              <a:srgbClr val="0070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B8B0D-E076-0A78-A5B9-5E2D4F1B0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5B2B4B-35DB-4BF4-8BDA-460959FD93B0}"/>
              </a:ext>
            </a:extLst>
          </p:cNvPr>
          <p:cNvSpPr txBox="1"/>
          <p:nvPr/>
        </p:nvSpPr>
        <p:spPr>
          <a:xfrm>
            <a:off x="5872943" y="2967334"/>
            <a:ext cx="6645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chemeClr val="bg1"/>
                </a:solidFill>
                <a:cs typeface="B Lotus" panose="00000400000000000000" pitchFamily="2" charset="-78"/>
              </a:rPr>
              <a:t>با تشکر از توجه شما!</a:t>
            </a:r>
            <a:endParaRPr lang="en-US" sz="5400" b="1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E5F57F-A259-489C-AA5D-80990E59A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636" y="1152138"/>
            <a:ext cx="4752975" cy="4762500"/>
          </a:xfrm>
          <a:prstGeom prst="rect">
            <a:avLst/>
          </a:prstGeom>
        </p:spPr>
      </p:pic>
      <p:pic>
        <p:nvPicPr>
          <p:cNvPr id="13" name="Picture 12" descr="A blue atom with yellow balls&#10;&#10;AI-generated content may be incorrect.">
            <a:extLst>
              <a:ext uri="{FF2B5EF4-FFF2-40B4-BE49-F238E27FC236}">
                <a16:creationId xmlns:a16="http://schemas.microsoft.com/office/drawing/2014/main" id="{D3D4457B-5C10-4FE5-B2F1-A6DB6A0BF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46" y="3001853"/>
            <a:ext cx="1777622" cy="1777622"/>
          </a:xfrm>
          <a:prstGeom prst="rect">
            <a:avLst/>
          </a:prstGeom>
        </p:spPr>
      </p:pic>
      <p:pic>
        <p:nvPicPr>
          <p:cNvPr id="14" name="Picture 13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FF4849FC-A1CE-4CDE-B636-12F188DA2D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179" y="4779475"/>
            <a:ext cx="2282927" cy="2282927"/>
          </a:xfrm>
          <a:prstGeom prst="rect">
            <a:avLst/>
          </a:prstGeom>
        </p:spPr>
      </p:pic>
      <p:pic>
        <p:nvPicPr>
          <p:cNvPr id="15" name="Picture 14" descr="A dna symbol with a black background&#10;&#10;AI-generated content may be incorrect.">
            <a:extLst>
              <a:ext uri="{FF2B5EF4-FFF2-40B4-BE49-F238E27FC236}">
                <a16:creationId xmlns:a16="http://schemas.microsoft.com/office/drawing/2014/main" id="{69E1937A-2608-4DCD-A8CD-E11311069B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2569">
            <a:off x="-544902" y="5704040"/>
            <a:ext cx="1830130" cy="18779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C695F5-5A2E-D0D7-058A-6302528F42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174" y="167182"/>
            <a:ext cx="1658192" cy="1365292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388D9A-0671-4777-1B5A-3F7CB6ED3C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81" y="214979"/>
            <a:ext cx="2219595" cy="6244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12BFE4-935C-ED65-66DB-C9B19E083CE4}"/>
              </a:ext>
            </a:extLst>
          </p:cNvPr>
          <p:cNvSpPr txBox="1"/>
          <p:nvPr/>
        </p:nvSpPr>
        <p:spPr>
          <a:xfrm>
            <a:off x="2339321" y="6310564"/>
            <a:ext cx="7109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err="1">
                <a:cs typeface="B Lotus Bold" panose="00000700000000000000"/>
              </a:rPr>
              <a:t>شانزدهمین</a:t>
            </a:r>
            <a:r>
              <a:rPr lang="fa-IR" sz="2000" dirty="0">
                <a:cs typeface="B Lotus Bold" panose="00000700000000000000"/>
              </a:rPr>
              <a:t> نمایشگاه دستاورد های پژوهشی و دهمین سمینار علامه </a:t>
            </a:r>
            <a:r>
              <a:rPr lang="fa-IR" sz="2000" dirty="0" err="1">
                <a:cs typeface="B Lotus Bold" panose="00000700000000000000"/>
              </a:rPr>
              <a:t>حلی</a:t>
            </a:r>
            <a:r>
              <a:rPr lang="fa-IR" sz="2000" dirty="0">
                <a:cs typeface="B Lotus Bold" panose="00000700000000000000"/>
              </a:rPr>
              <a:t> 3(دوره اول)</a:t>
            </a:r>
            <a:endParaRPr lang="en-US" sz="2000" dirty="0">
              <a:cs typeface="B Lotus Bold" panose="000007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216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FA89ED-5C59-75E7-182B-9D403CC60A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852132" y="2101593"/>
            <a:ext cx="2619375" cy="2617788"/>
          </a:xfrm>
          <a:solidFill>
            <a:srgbClr val="0C1C25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EB2E7F-74AD-5AFE-ED36-7A34852B68E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47186" y="2138619"/>
            <a:ext cx="2619375" cy="2617788"/>
          </a:xfrm>
          <a:solidFill>
            <a:srgbClr val="0C1C25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AF4FA2-18EA-094E-69CD-4FDA909A7B3A}"/>
              </a:ext>
            </a:extLst>
          </p:cNvPr>
          <p:cNvSpPr txBox="1"/>
          <p:nvPr/>
        </p:nvSpPr>
        <p:spPr>
          <a:xfrm>
            <a:off x="2728451" y="378648"/>
            <a:ext cx="6735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>
                <a:cs typeface="B Lotus Bold" panose="00000700000000000000" pitchFamily="2" charset="-78"/>
              </a:rPr>
              <a:t>اعضای گروه</a:t>
            </a:r>
            <a:endParaRPr lang="en-US" sz="4800" dirty="0">
              <a:cs typeface="B Lotus Bold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9C2955-5F77-2D46-5B92-6C91EA812672}"/>
              </a:ext>
            </a:extLst>
          </p:cNvPr>
          <p:cNvSpPr txBox="1"/>
          <p:nvPr/>
        </p:nvSpPr>
        <p:spPr>
          <a:xfrm>
            <a:off x="1874520" y="6099972"/>
            <a:ext cx="8442959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dirty="0">
                <a:solidFill>
                  <a:schemeClr val="accent3"/>
                </a:solidFill>
                <a:latin typeface="+mj-lt"/>
                <a:cs typeface="B Lotus Bold" panose="000007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dirty="0">
                <a:solidFill>
                  <a:schemeClr val="accent3"/>
                </a:solidFill>
                <a:latin typeface="+mj-lt"/>
                <a:cs typeface="B Lotus Bold" panose="00000700000000000000" pitchFamily="2" charset="-78"/>
              </a:rPr>
              <a:t> و اگر یک نفرهستید در صفحه آغازین، جلوی (کاری از) خود را معرفی کنید.</a:t>
            </a:r>
            <a:endParaRPr lang="en-US" dirty="0">
              <a:solidFill>
                <a:schemeClr val="accent3"/>
              </a:solidFill>
              <a:latin typeface="+mj-lt"/>
              <a:cs typeface="B Lotus Bold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CF0A92-2A0B-6C71-3084-D36919F1FC51}"/>
              </a:ext>
            </a:extLst>
          </p:cNvPr>
          <p:cNvSpPr txBox="1"/>
          <p:nvPr/>
        </p:nvSpPr>
        <p:spPr>
          <a:xfrm>
            <a:off x="6445281" y="4520919"/>
            <a:ext cx="262128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3600" dirty="0">
                <a:solidFill>
                  <a:schemeClr val="accent1">
                    <a:lumMod val="60000"/>
                    <a:lumOff val="40000"/>
                  </a:schemeClr>
                </a:solidFill>
                <a:cs typeface="B Lotus Bold" panose="00000700000000000000" pitchFamily="2" charset="-78"/>
              </a:rPr>
              <a:t>عضو</a:t>
            </a:r>
            <a:r>
              <a:rPr lang="fa-IR" sz="3600" dirty="0">
                <a:solidFill>
                  <a:schemeClr val="accent3">
                    <a:lumMod val="75000"/>
                  </a:schemeClr>
                </a:solidFill>
                <a:cs typeface="B Lotus Bold" panose="00000700000000000000" pitchFamily="2" charset="-78"/>
              </a:rPr>
              <a:t>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  <a:cs typeface="B Lotus Bold" panose="00000700000000000000" pitchFamily="2" charset="-78"/>
              </a:rPr>
              <a:t>1</a:t>
            </a:r>
            <a:endParaRPr lang="en-US" sz="3600" dirty="0">
              <a:solidFill>
                <a:schemeClr val="accent1">
                  <a:lumMod val="75000"/>
                </a:schemeClr>
              </a:solidFill>
              <a:cs typeface="B Lotus Bold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EA6333-60DE-2215-FE02-561169FBB3BC}"/>
              </a:ext>
            </a:extLst>
          </p:cNvPr>
          <p:cNvSpPr txBox="1"/>
          <p:nvPr/>
        </p:nvSpPr>
        <p:spPr>
          <a:xfrm>
            <a:off x="2847179" y="4756407"/>
            <a:ext cx="26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>
                <a:solidFill>
                  <a:schemeClr val="accent1">
                    <a:lumMod val="60000"/>
                    <a:lumOff val="40000"/>
                  </a:schemeClr>
                </a:solidFill>
                <a:cs typeface="B Lotus Bold" panose="00000700000000000000" pitchFamily="2" charset="-78"/>
              </a:rPr>
              <a:t>عضو</a:t>
            </a:r>
            <a:r>
              <a:rPr lang="fa-IR" sz="3600" dirty="0">
                <a:solidFill>
                  <a:schemeClr val="accent3">
                    <a:lumMod val="75000"/>
                  </a:schemeClr>
                </a:solidFill>
                <a:cs typeface="B Lotus Bold" panose="00000700000000000000" pitchFamily="2" charset="-78"/>
              </a:rPr>
              <a:t>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  <a:cs typeface="B Lotus Bold" panose="00000700000000000000" pitchFamily="2" charset="-78"/>
              </a:rPr>
              <a:t>2</a:t>
            </a:r>
            <a:endParaRPr lang="en-US" sz="3600" dirty="0">
              <a:solidFill>
                <a:schemeClr val="accent1">
                  <a:lumMod val="75000"/>
                </a:schemeClr>
              </a:solidFill>
              <a:cs typeface="B Lotus Bold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BA399C-6F90-D7E9-CD4A-618D9EBA4E73}"/>
              </a:ext>
            </a:extLst>
          </p:cNvPr>
          <p:cNvSpPr txBox="1"/>
          <p:nvPr/>
        </p:nvSpPr>
        <p:spPr>
          <a:xfrm>
            <a:off x="3273590" y="5374999"/>
            <a:ext cx="1771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solidFill>
                  <a:srgbClr val="0C1C25"/>
                </a:solidFill>
                <a:cs typeface="B Lotus Bold" panose="00000700000000000000" pitchFamily="2" charset="-78"/>
              </a:rPr>
              <a:t>نام:</a:t>
            </a:r>
            <a:endParaRPr lang="en-US" sz="2000" dirty="0">
              <a:solidFill>
                <a:srgbClr val="0C1C25"/>
              </a:solidFill>
              <a:cs typeface="B Lotus Bold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FA1396-5943-94B2-9758-ACF3A10BD362}"/>
              </a:ext>
            </a:extLst>
          </p:cNvPr>
          <p:cNvSpPr txBox="1"/>
          <p:nvPr/>
        </p:nvSpPr>
        <p:spPr>
          <a:xfrm>
            <a:off x="6921876" y="5374999"/>
            <a:ext cx="1771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solidFill>
                  <a:srgbClr val="0C1C25"/>
                </a:solidFill>
                <a:cs typeface="B Lotus Bold" panose="00000700000000000000" pitchFamily="2" charset="-78"/>
              </a:rPr>
              <a:t>نام:</a:t>
            </a:r>
            <a:endParaRPr lang="en-US" sz="2000" dirty="0">
              <a:solidFill>
                <a:srgbClr val="0C1C25"/>
              </a:solidFill>
              <a:cs typeface="B Lotus Bold" panose="00000700000000000000" pitchFamily="2" charset="-78"/>
            </a:endParaRPr>
          </a:p>
        </p:txBody>
      </p:sp>
      <p:pic>
        <p:nvPicPr>
          <p:cNvPr id="11" name="Picture 10" descr="A test tube with pink liquid&#10;&#10;AI-generated content may be incorrect.">
            <a:extLst>
              <a:ext uri="{FF2B5EF4-FFF2-40B4-BE49-F238E27FC236}">
                <a16:creationId xmlns:a16="http://schemas.microsoft.com/office/drawing/2014/main" id="{17BE7B9A-4474-3DF5-A51D-8FAE6E302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50816">
            <a:off x="-881893" y="3103563"/>
            <a:ext cx="3229282" cy="3229282"/>
          </a:xfrm>
          <a:prstGeom prst="rect">
            <a:avLst/>
          </a:prstGeom>
        </p:spPr>
      </p:pic>
      <p:pic>
        <p:nvPicPr>
          <p:cNvPr id="12" name="Picture 11" descr="A blue atom with yellow balls&#10;&#10;AI-generated content may be incorrect.">
            <a:extLst>
              <a:ext uri="{FF2B5EF4-FFF2-40B4-BE49-F238E27FC236}">
                <a16:creationId xmlns:a16="http://schemas.microsoft.com/office/drawing/2014/main" id="{B1A7FF11-27B1-27F1-61AB-4D995C713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352" y="525647"/>
            <a:ext cx="2119296" cy="2119296"/>
          </a:xfrm>
          <a:prstGeom prst="rect">
            <a:avLst/>
          </a:prstGeom>
        </p:spPr>
      </p:pic>
      <p:pic>
        <p:nvPicPr>
          <p:cNvPr id="13" name="Picture 12" descr="A blue and pink liquid in a round flask">
            <a:extLst>
              <a:ext uri="{FF2B5EF4-FFF2-40B4-BE49-F238E27FC236}">
                <a16:creationId xmlns:a16="http://schemas.microsoft.com/office/drawing/2014/main" id="{587450C5-F262-4AF0-97F9-112F0C8460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705">
            <a:off x="-1596354" y="-637390"/>
            <a:ext cx="3694071" cy="3694071"/>
          </a:xfrm>
          <a:prstGeom prst="rect">
            <a:avLst/>
          </a:prstGeom>
        </p:spPr>
      </p:pic>
      <p:pic>
        <p:nvPicPr>
          <p:cNvPr id="14" name="Picture 13" descr="A close-up of a molecule&#10;&#10;AI-generated content may be incorrect.">
            <a:extLst>
              <a:ext uri="{FF2B5EF4-FFF2-40B4-BE49-F238E27FC236}">
                <a16:creationId xmlns:a16="http://schemas.microsoft.com/office/drawing/2014/main" id="{C8DB4285-F567-2A5B-AAE7-4E6038FD6B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301" y="3979616"/>
            <a:ext cx="325755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4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ED5D4F9-D29E-F497-AA75-2DC4155BA7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33227" y="2026970"/>
            <a:ext cx="2619375" cy="2617788"/>
          </a:xfrm>
          <a:solidFill>
            <a:srgbClr val="0C1C25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C898D8-BC2F-5C7B-BC5C-FF80320185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43977" y="2026970"/>
            <a:ext cx="2619375" cy="2617788"/>
          </a:xfrm>
          <a:solidFill>
            <a:srgbClr val="0C1C25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A9529B0-EB98-FF5C-65F4-FEE14A88D5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54727" y="2026970"/>
            <a:ext cx="2619375" cy="2617788"/>
          </a:xfrm>
          <a:solidFill>
            <a:srgbClr val="0C1C25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5D02C1-5805-43E4-4556-E36281A527D2}"/>
              </a:ext>
            </a:extLst>
          </p:cNvPr>
          <p:cNvSpPr txBox="1"/>
          <p:nvPr/>
        </p:nvSpPr>
        <p:spPr>
          <a:xfrm>
            <a:off x="8278661" y="4588601"/>
            <a:ext cx="177150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3600" dirty="0">
                <a:solidFill>
                  <a:schemeClr val="accent1">
                    <a:lumMod val="60000"/>
                    <a:lumOff val="40000"/>
                  </a:schemeClr>
                </a:solidFill>
                <a:cs typeface="B Lotus Bold" panose="00000700000000000000" pitchFamily="2" charset="-78"/>
              </a:rPr>
              <a:t>عضو</a:t>
            </a:r>
            <a:r>
              <a:rPr lang="fa-IR" sz="3600" dirty="0">
                <a:solidFill>
                  <a:schemeClr val="accent3">
                    <a:lumMod val="75000"/>
                  </a:schemeClr>
                </a:solidFill>
                <a:cs typeface="B Lotus Bold" panose="00000700000000000000" pitchFamily="2" charset="-78"/>
              </a:rPr>
              <a:t>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  <a:cs typeface="B Lotus Bold" panose="00000700000000000000" pitchFamily="2" charset="-78"/>
              </a:rPr>
              <a:t>1</a:t>
            </a:r>
            <a:endParaRPr lang="en-US" sz="3600" dirty="0">
              <a:solidFill>
                <a:schemeClr val="accent1">
                  <a:lumMod val="75000"/>
                </a:schemeClr>
              </a:solidFill>
              <a:cs typeface="B Lotus Bold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BDC3F0-0264-1009-F515-A7162C47A28C}"/>
              </a:ext>
            </a:extLst>
          </p:cNvPr>
          <p:cNvSpPr txBox="1"/>
          <p:nvPr/>
        </p:nvSpPr>
        <p:spPr>
          <a:xfrm>
            <a:off x="4783836" y="4809026"/>
            <a:ext cx="26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>
                <a:solidFill>
                  <a:schemeClr val="accent1">
                    <a:lumMod val="60000"/>
                    <a:lumOff val="40000"/>
                  </a:schemeClr>
                </a:solidFill>
                <a:cs typeface="B Lotus Bold" panose="00000700000000000000" pitchFamily="2" charset="-78"/>
              </a:rPr>
              <a:t>عضو</a:t>
            </a:r>
            <a:r>
              <a:rPr lang="fa-IR" sz="3600" dirty="0">
                <a:solidFill>
                  <a:schemeClr val="accent3">
                    <a:lumMod val="75000"/>
                  </a:schemeClr>
                </a:solidFill>
                <a:cs typeface="B Lotus Bold" panose="00000700000000000000" pitchFamily="2" charset="-78"/>
              </a:rPr>
              <a:t>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  <a:cs typeface="B Lotus Bold" panose="00000700000000000000" pitchFamily="2" charset="-78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C7184C-7169-BF96-BF04-F3D184B12804}"/>
              </a:ext>
            </a:extLst>
          </p:cNvPr>
          <p:cNvSpPr txBox="1"/>
          <p:nvPr/>
        </p:nvSpPr>
        <p:spPr>
          <a:xfrm>
            <a:off x="2256209" y="5368604"/>
            <a:ext cx="1771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solidFill>
                  <a:srgbClr val="0C1C25"/>
                </a:solidFill>
                <a:cs typeface="B Lotus Bold" panose="00000700000000000000" pitchFamily="2" charset="-78"/>
              </a:rPr>
              <a:t>نام:</a:t>
            </a:r>
            <a:endParaRPr lang="en-US" sz="2000" dirty="0">
              <a:solidFill>
                <a:srgbClr val="0C1C25"/>
              </a:solidFill>
              <a:cs typeface="B Lotus Bold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90068-286E-7AAA-785B-3CA372707A5F}"/>
              </a:ext>
            </a:extLst>
          </p:cNvPr>
          <p:cNvSpPr txBox="1"/>
          <p:nvPr/>
        </p:nvSpPr>
        <p:spPr>
          <a:xfrm>
            <a:off x="5297790" y="5393251"/>
            <a:ext cx="1771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solidFill>
                  <a:srgbClr val="0C1C25"/>
                </a:solidFill>
                <a:cs typeface="B Lotus Bold" panose="00000700000000000000" pitchFamily="2" charset="-78"/>
              </a:rPr>
              <a:t>نام:</a:t>
            </a:r>
            <a:endParaRPr lang="en-US" sz="2000" dirty="0">
              <a:solidFill>
                <a:srgbClr val="0C1C25"/>
              </a:solidFill>
              <a:cs typeface="B Lotus Bold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56888C-9ED4-9A0C-568C-B63888436BEA}"/>
              </a:ext>
            </a:extLst>
          </p:cNvPr>
          <p:cNvSpPr txBox="1"/>
          <p:nvPr/>
        </p:nvSpPr>
        <p:spPr>
          <a:xfrm>
            <a:off x="1828274" y="4761539"/>
            <a:ext cx="26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>
                <a:solidFill>
                  <a:schemeClr val="accent1">
                    <a:lumMod val="60000"/>
                    <a:lumOff val="40000"/>
                  </a:schemeClr>
                </a:solidFill>
                <a:cs typeface="B Lotus Bold" panose="00000700000000000000" pitchFamily="2" charset="-78"/>
              </a:rPr>
              <a:t>عضو</a:t>
            </a:r>
            <a:r>
              <a:rPr lang="fa-IR" sz="3600" dirty="0">
                <a:solidFill>
                  <a:srgbClr val="104862"/>
                </a:solidFill>
                <a:cs typeface="B Lotus Bold" panose="00000700000000000000" pitchFamily="2" charset="-78"/>
              </a:rPr>
              <a:t>3</a:t>
            </a:r>
            <a:r>
              <a:rPr lang="fa-IR" sz="3600" dirty="0">
                <a:solidFill>
                  <a:schemeClr val="accent1">
                    <a:lumMod val="60000"/>
                    <a:lumOff val="40000"/>
                  </a:schemeClr>
                </a:solidFill>
                <a:cs typeface="B Lotus Bold" panose="00000700000000000000" pitchFamily="2" charset="-78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F6CA9A-2141-541B-FA16-E4FB3921F5DE}"/>
              </a:ext>
            </a:extLst>
          </p:cNvPr>
          <p:cNvSpPr txBox="1"/>
          <p:nvPr/>
        </p:nvSpPr>
        <p:spPr>
          <a:xfrm>
            <a:off x="8306621" y="5442681"/>
            <a:ext cx="1771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solidFill>
                  <a:srgbClr val="0C1C25"/>
                </a:solidFill>
                <a:cs typeface="B Lotus Bold" panose="00000700000000000000" pitchFamily="2" charset="-78"/>
              </a:rPr>
              <a:t>نام:</a:t>
            </a:r>
            <a:endParaRPr lang="en-US" sz="2000" dirty="0">
              <a:solidFill>
                <a:srgbClr val="0C1C25"/>
              </a:solidFill>
              <a:cs typeface="B Lotus Bold" panose="00000700000000000000" pitchFamily="2" charset="-78"/>
            </a:endParaRPr>
          </a:p>
        </p:txBody>
      </p:sp>
      <p:pic>
        <p:nvPicPr>
          <p:cNvPr id="17" name="Picture 16" descr="A test tube with pink liquid&#10;&#10;AI-generated content may be incorrect.">
            <a:extLst>
              <a:ext uri="{FF2B5EF4-FFF2-40B4-BE49-F238E27FC236}">
                <a16:creationId xmlns:a16="http://schemas.microsoft.com/office/drawing/2014/main" id="{EAD1D86D-B41F-87DD-1B35-7A9E7EF34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50816">
            <a:off x="-881893" y="3103563"/>
            <a:ext cx="3229282" cy="3229282"/>
          </a:xfrm>
          <a:prstGeom prst="rect">
            <a:avLst/>
          </a:prstGeom>
        </p:spPr>
      </p:pic>
      <p:pic>
        <p:nvPicPr>
          <p:cNvPr id="18" name="Picture 17" descr="A blue atom with yellow balls&#10;&#10;AI-generated content may be incorrect.">
            <a:extLst>
              <a:ext uri="{FF2B5EF4-FFF2-40B4-BE49-F238E27FC236}">
                <a16:creationId xmlns:a16="http://schemas.microsoft.com/office/drawing/2014/main" id="{E56698D4-9073-B974-B063-A47AB519C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352" y="525647"/>
            <a:ext cx="2119296" cy="2119296"/>
          </a:xfrm>
          <a:prstGeom prst="rect">
            <a:avLst/>
          </a:prstGeom>
        </p:spPr>
      </p:pic>
      <p:pic>
        <p:nvPicPr>
          <p:cNvPr id="19" name="Picture 18" descr="A blue and pink liquid in a round flask">
            <a:extLst>
              <a:ext uri="{FF2B5EF4-FFF2-40B4-BE49-F238E27FC236}">
                <a16:creationId xmlns:a16="http://schemas.microsoft.com/office/drawing/2014/main" id="{C323A82B-93BD-5BC3-0E5C-E3AB20AA2E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705">
            <a:off x="-1596354" y="-637390"/>
            <a:ext cx="3694071" cy="3694071"/>
          </a:xfrm>
          <a:prstGeom prst="rect">
            <a:avLst/>
          </a:prstGeom>
        </p:spPr>
      </p:pic>
      <p:pic>
        <p:nvPicPr>
          <p:cNvPr id="20" name="Picture 19" descr="A close-up of a molecule&#10;&#10;AI-generated content may be incorrect.">
            <a:extLst>
              <a:ext uri="{FF2B5EF4-FFF2-40B4-BE49-F238E27FC236}">
                <a16:creationId xmlns:a16="http://schemas.microsoft.com/office/drawing/2014/main" id="{3BCB2ACC-2D8A-2CBC-8883-79E9ABF465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301" y="3979616"/>
            <a:ext cx="3257550" cy="31908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2E3B7BE-C68C-BC59-7106-A17F5CD3DF20}"/>
              </a:ext>
            </a:extLst>
          </p:cNvPr>
          <p:cNvSpPr txBox="1"/>
          <p:nvPr/>
        </p:nvSpPr>
        <p:spPr>
          <a:xfrm>
            <a:off x="2786117" y="370384"/>
            <a:ext cx="6735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>
                <a:cs typeface="B Lotus Bold" panose="00000700000000000000" pitchFamily="2" charset="-78"/>
              </a:rPr>
              <a:t>اعضای گروه</a:t>
            </a:r>
            <a:endParaRPr lang="en-US" sz="4800" dirty="0">
              <a:cs typeface="B Lotus Bold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C0B9C7-04C9-57DF-D539-A3545BF2B1F9}"/>
              </a:ext>
            </a:extLst>
          </p:cNvPr>
          <p:cNvSpPr txBox="1"/>
          <p:nvPr/>
        </p:nvSpPr>
        <p:spPr>
          <a:xfrm>
            <a:off x="1874520" y="6087272"/>
            <a:ext cx="8442959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dirty="0">
                <a:solidFill>
                  <a:schemeClr val="accent3"/>
                </a:solidFill>
                <a:latin typeface="+mj-lt"/>
                <a:cs typeface="B Lotus Bold" panose="000007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dirty="0">
                <a:solidFill>
                  <a:schemeClr val="accent3"/>
                </a:solidFill>
                <a:latin typeface="+mj-lt"/>
                <a:cs typeface="B Lotus Bold" panose="00000700000000000000" pitchFamily="2" charset="-78"/>
              </a:rPr>
              <a:t> و اگر یک نفرهستید در صفحه آغازین، جلوی (کاری از) خود را معرفی کنید.</a:t>
            </a:r>
            <a:endParaRPr lang="en-US" dirty="0">
              <a:solidFill>
                <a:schemeClr val="accent3"/>
              </a:solidFill>
              <a:latin typeface="+mj-lt"/>
              <a:cs typeface="B Lotus Bol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347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21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8F0AE7-7DF2-7537-627F-A0C12DAF7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F80E35-CA17-53EF-C67A-02372E6987F9}"/>
              </a:ext>
            </a:extLst>
          </p:cNvPr>
          <p:cNvSpPr txBox="1"/>
          <p:nvPr/>
        </p:nvSpPr>
        <p:spPr>
          <a:xfrm>
            <a:off x="2728452" y="193982"/>
            <a:ext cx="6735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dirty="0">
                <a:solidFill>
                  <a:schemeClr val="accent4">
                    <a:lumMod val="50000"/>
                  </a:schemeClr>
                </a:solidFill>
                <a:cs typeface="B Lotus Bold" panose="00000700000000000000" pitchFamily="2" charset="-78"/>
              </a:rPr>
              <a:t>عنوان</a:t>
            </a:r>
            <a:endParaRPr lang="en-US" sz="4800" dirty="0">
              <a:solidFill>
                <a:schemeClr val="accent4">
                  <a:lumMod val="50000"/>
                </a:schemeClr>
              </a:solidFill>
              <a:cs typeface="B Lotus Bold" panose="00000700000000000000" pitchFamily="2" charset="-78"/>
            </a:endParaRPr>
          </a:p>
        </p:txBody>
      </p:sp>
      <p:pic>
        <p:nvPicPr>
          <p:cNvPr id="8" name="Picture 7" descr="A blue atom with yellow balls&#10;&#10;AI-generated content may be incorrect.">
            <a:extLst>
              <a:ext uri="{FF2B5EF4-FFF2-40B4-BE49-F238E27FC236}">
                <a16:creationId xmlns:a16="http://schemas.microsoft.com/office/drawing/2014/main" id="{581EFA7C-CD13-92D8-29CC-3C3AA1AF5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272" y="421308"/>
            <a:ext cx="2119296" cy="2119296"/>
          </a:xfrm>
          <a:prstGeom prst="rect">
            <a:avLst/>
          </a:prstGeom>
        </p:spPr>
      </p:pic>
      <p:pic>
        <p:nvPicPr>
          <p:cNvPr id="14" name="Picture 13" descr="A blue and pink liquid in a round flask">
            <a:extLst>
              <a:ext uri="{FF2B5EF4-FFF2-40B4-BE49-F238E27FC236}">
                <a16:creationId xmlns:a16="http://schemas.microsoft.com/office/drawing/2014/main" id="{A8F1CF4E-BDA7-5A07-C0A7-CCCD9D409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705">
            <a:off x="-1596354" y="-637391"/>
            <a:ext cx="3694071" cy="3694071"/>
          </a:xfrm>
          <a:prstGeom prst="rect">
            <a:avLst/>
          </a:prstGeom>
        </p:spPr>
      </p:pic>
      <p:pic>
        <p:nvPicPr>
          <p:cNvPr id="19" name="Picture 18" descr="A close-up of a molecule&#10;&#10;AI-generated content may be incorrect.">
            <a:extLst>
              <a:ext uri="{FF2B5EF4-FFF2-40B4-BE49-F238E27FC236}">
                <a16:creationId xmlns:a16="http://schemas.microsoft.com/office/drawing/2014/main" id="{F94C51F5-52F6-A7F4-BAE8-B80AFDF00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164" y="3979616"/>
            <a:ext cx="3257550" cy="3190875"/>
          </a:xfrm>
          <a:prstGeom prst="rect">
            <a:avLst/>
          </a:prstGeom>
        </p:spPr>
      </p:pic>
      <p:pic>
        <p:nvPicPr>
          <p:cNvPr id="10" name="Picture 9" descr="A group of glass beakers with different colored liquids&#10;&#10;AI-generated content may be incorrect.">
            <a:extLst>
              <a:ext uri="{FF2B5EF4-FFF2-40B4-BE49-F238E27FC236}">
                <a16:creationId xmlns:a16="http://schemas.microsoft.com/office/drawing/2014/main" id="{4E2A564D-07B3-191C-106F-51A593B5B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1816"/>
            <a:ext cx="2972763" cy="2918663"/>
          </a:xfrm>
          <a:prstGeom prst="ellipse">
            <a:avLst/>
          </a:prstGeom>
          <a:ln w="63500" cap="rnd">
            <a:noFill/>
            <a:prstDash val="lgDash"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5A6D10-8CED-FA22-23F6-F8055387A91B}"/>
              </a:ext>
            </a:extLst>
          </p:cNvPr>
          <p:cNvSpPr txBox="1"/>
          <p:nvPr/>
        </p:nvSpPr>
        <p:spPr>
          <a:xfrm>
            <a:off x="4942840" y="1756033"/>
            <a:ext cx="230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Lotus Bold" panose="00000700000000000000" pitchFamily="2" charset="-78"/>
              </a:rPr>
              <a:t>توضیحات</a:t>
            </a:r>
            <a:endParaRPr lang="en-US" sz="2400" dirty="0">
              <a:cs typeface="B Lotus Bol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002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ADEE76-ABA9-E2F2-56B3-9C1F39341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8F7E3696-4823-4F46-DAFD-7DB5E13C9E82}"/>
              </a:ext>
            </a:extLst>
          </p:cNvPr>
          <p:cNvSpPr/>
          <p:nvPr/>
        </p:nvSpPr>
        <p:spPr>
          <a:xfrm>
            <a:off x="187346" y="1377327"/>
            <a:ext cx="4223880" cy="4713635"/>
          </a:xfrm>
          <a:prstGeom prst="foldedCorner">
            <a:avLst/>
          </a:prstGeom>
          <a:blipFill>
            <a:blip r:embed="rId2"/>
            <a:stretch>
              <a:fillRect/>
            </a:stretch>
          </a:blipFill>
          <a:effectLst>
            <a:outerShdw blurRad="50800" dist="50800" dir="5400000" algn="ctr" rotWithShape="0">
              <a:srgbClr val="000000">
                <a:alpha val="98000"/>
              </a:srgbClr>
            </a:outerShdw>
            <a:reflection stA="95000" endPos="10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B Lotus Bold" panose="000007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B5BEB-D5A5-1328-35B6-E35BE2486892}"/>
              </a:ext>
            </a:extLst>
          </p:cNvPr>
          <p:cNvSpPr txBox="1"/>
          <p:nvPr/>
        </p:nvSpPr>
        <p:spPr>
          <a:xfrm>
            <a:off x="5030818" y="2301224"/>
            <a:ext cx="6094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cs typeface="B Lotus Bold" panose="00000700000000000000" pitchFamily="2" charset="-78"/>
              </a:rPr>
              <a:t>توضیحات</a:t>
            </a:r>
            <a:endParaRPr lang="en-US" sz="2400" dirty="0">
              <a:cs typeface="B Lotus Bold" panose="000007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E17F5-5F9B-99C4-7FD6-686DFDD28FA5}"/>
              </a:ext>
            </a:extLst>
          </p:cNvPr>
          <p:cNvSpPr txBox="1"/>
          <p:nvPr/>
        </p:nvSpPr>
        <p:spPr>
          <a:xfrm>
            <a:off x="9600637" y="1136369"/>
            <a:ext cx="17897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4000" dirty="0">
                <a:solidFill>
                  <a:schemeClr val="accent4">
                    <a:lumMod val="50000"/>
                  </a:schemeClr>
                </a:solidFill>
                <a:cs typeface="B Lotus Bold" panose="00000700000000000000" pitchFamily="2" charset="-78"/>
              </a:rPr>
              <a:t>عنوان</a:t>
            </a:r>
            <a:endParaRPr lang="en-US" sz="6000" dirty="0">
              <a:solidFill>
                <a:schemeClr val="accent4">
                  <a:lumMod val="50000"/>
                </a:schemeClr>
              </a:solidFill>
              <a:cs typeface="B Lotus Bol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732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302427-0EB7-A459-143A-B2364301E2DA}"/>
              </a:ext>
            </a:extLst>
          </p:cNvPr>
          <p:cNvSpPr txBox="1"/>
          <p:nvPr/>
        </p:nvSpPr>
        <p:spPr>
          <a:xfrm>
            <a:off x="3342968" y="225469"/>
            <a:ext cx="5506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dirty="0">
                <a:cs typeface="B Lotus" panose="00000400000000000000" pitchFamily="2" charset="-78"/>
              </a:rPr>
              <a:t>عنوان</a:t>
            </a:r>
            <a:endParaRPr lang="en-US" sz="6000" dirty="0">
              <a:cs typeface="B Lotus" panose="00000400000000000000" pitchFamily="2" charset="-78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F72E43A2-48DE-B867-46D8-1D99E0EA9486}"/>
              </a:ext>
            </a:extLst>
          </p:cNvPr>
          <p:cNvSpPr/>
          <p:nvPr/>
        </p:nvSpPr>
        <p:spPr>
          <a:xfrm>
            <a:off x="2281084" y="2128014"/>
            <a:ext cx="1061884" cy="1113504"/>
          </a:xfrm>
          <a:prstGeom prst="frame">
            <a:avLst/>
          </a:prstGeom>
          <a:solidFill>
            <a:srgbClr val="D2E8F6"/>
          </a:solidFill>
          <a:effectLst>
            <a:outerShdw blurRad="50800" dist="50800" dir="5400000" algn="ctr" rotWithShape="0">
              <a:srgbClr val="000000">
                <a:alpha val="8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39C900-12B4-B72A-F70F-CC99EBFC0152}"/>
              </a:ext>
            </a:extLst>
          </p:cNvPr>
          <p:cNvSpPr/>
          <p:nvPr/>
        </p:nvSpPr>
        <p:spPr>
          <a:xfrm>
            <a:off x="2418735" y="2268124"/>
            <a:ext cx="806246" cy="8357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red test tubes&#10;&#10;AI-generated content may be incorrect.">
            <a:extLst>
              <a:ext uri="{FF2B5EF4-FFF2-40B4-BE49-F238E27FC236}">
                <a16:creationId xmlns:a16="http://schemas.microsoft.com/office/drawing/2014/main" id="{236A49D8-3A3D-2E41-DE50-149B4E176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6120">
            <a:off x="2513062" y="2382103"/>
            <a:ext cx="597928" cy="5979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E9AC46-7D7D-2F91-531B-A7A2F0C2C4B9}"/>
              </a:ext>
            </a:extLst>
          </p:cNvPr>
          <p:cNvSpPr txBox="1"/>
          <p:nvPr/>
        </p:nvSpPr>
        <p:spPr>
          <a:xfrm>
            <a:off x="395748" y="3296241"/>
            <a:ext cx="4832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>
                <a:solidFill>
                  <a:schemeClr val="accent5">
                    <a:lumMod val="75000"/>
                  </a:schemeClr>
                </a:solidFill>
                <a:cs typeface="B Lotus" panose="00000400000000000000" pitchFamily="2" charset="-78"/>
              </a:rPr>
              <a:t>عنوان</a:t>
            </a:r>
            <a:endParaRPr lang="en-US" sz="6000" dirty="0">
              <a:solidFill>
                <a:schemeClr val="accent5">
                  <a:lumMod val="7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C850B-CC07-936A-6961-37A2FB6E423C}"/>
              </a:ext>
            </a:extLst>
          </p:cNvPr>
          <p:cNvSpPr txBox="1"/>
          <p:nvPr/>
        </p:nvSpPr>
        <p:spPr>
          <a:xfrm>
            <a:off x="1287833" y="4052019"/>
            <a:ext cx="3150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800" dirty="0">
                <a:cs typeface="B Lotus" panose="00000400000000000000" pitchFamily="2" charset="-78"/>
              </a:rPr>
              <a:t>توضیح</a:t>
            </a:r>
            <a:endParaRPr lang="en-US" sz="4800" dirty="0">
              <a:cs typeface="B Lotus" panose="00000400000000000000" pitchFamily="2" charset="-78"/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725DE659-1081-C226-ACEC-E8B30D44BE83}"/>
              </a:ext>
            </a:extLst>
          </p:cNvPr>
          <p:cNvSpPr/>
          <p:nvPr/>
        </p:nvSpPr>
        <p:spPr>
          <a:xfrm>
            <a:off x="5565058" y="2125556"/>
            <a:ext cx="1061884" cy="1113504"/>
          </a:xfrm>
          <a:prstGeom prst="frame">
            <a:avLst/>
          </a:prstGeom>
          <a:solidFill>
            <a:srgbClr val="D2E8F6"/>
          </a:solidFill>
          <a:effectLst>
            <a:outerShdw blurRad="50800" dist="50800" dir="5400000" algn="ctr" rotWithShape="0">
              <a:srgbClr val="000000">
                <a:alpha val="8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90D582-CB37-D06F-E336-9F68F4166828}"/>
              </a:ext>
            </a:extLst>
          </p:cNvPr>
          <p:cNvSpPr/>
          <p:nvPr/>
        </p:nvSpPr>
        <p:spPr>
          <a:xfrm>
            <a:off x="5702709" y="2265666"/>
            <a:ext cx="806246" cy="8357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cloud with a flame and text&#10;&#10;AI-generated content may be incorrect.">
            <a:extLst>
              <a:ext uri="{FF2B5EF4-FFF2-40B4-BE49-F238E27FC236}">
                <a16:creationId xmlns:a16="http://schemas.microsoft.com/office/drawing/2014/main" id="{DB970B25-4B46-4EA1-A149-F8A0D6FA9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747" y="2324982"/>
            <a:ext cx="712170" cy="7121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F47B9-23D0-E528-9F01-663C8B217606}"/>
              </a:ext>
            </a:extLst>
          </p:cNvPr>
          <p:cNvSpPr txBox="1"/>
          <p:nvPr/>
        </p:nvSpPr>
        <p:spPr>
          <a:xfrm>
            <a:off x="3689554" y="3295775"/>
            <a:ext cx="4832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>
                <a:solidFill>
                  <a:schemeClr val="accent5">
                    <a:lumMod val="75000"/>
                  </a:schemeClr>
                </a:solidFill>
                <a:cs typeface="B Lotus" panose="00000400000000000000" pitchFamily="2" charset="-78"/>
              </a:rPr>
              <a:t>عنوان</a:t>
            </a:r>
            <a:endParaRPr lang="en-US" sz="6000" dirty="0">
              <a:solidFill>
                <a:schemeClr val="accent5">
                  <a:lumMod val="7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320A8F-1874-D346-62A6-88FB48387DE6}"/>
              </a:ext>
            </a:extLst>
          </p:cNvPr>
          <p:cNvSpPr txBox="1"/>
          <p:nvPr/>
        </p:nvSpPr>
        <p:spPr>
          <a:xfrm>
            <a:off x="4581831" y="4052019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800" dirty="0">
                <a:cs typeface="B Lotus" panose="00000400000000000000" pitchFamily="2" charset="-78"/>
              </a:rPr>
              <a:t>توضیح</a:t>
            </a:r>
            <a:endParaRPr lang="en-US" sz="4800" dirty="0">
              <a:cs typeface="B Lotus" panose="00000400000000000000" pitchFamily="2" charset="-78"/>
            </a:endParaRPr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EFCECF33-EB40-8744-526B-E48E5CA80096}"/>
              </a:ext>
            </a:extLst>
          </p:cNvPr>
          <p:cNvSpPr/>
          <p:nvPr/>
        </p:nvSpPr>
        <p:spPr>
          <a:xfrm>
            <a:off x="8851392" y="2125556"/>
            <a:ext cx="1061884" cy="1113504"/>
          </a:xfrm>
          <a:prstGeom prst="frame">
            <a:avLst/>
          </a:prstGeom>
          <a:solidFill>
            <a:srgbClr val="D2E8F6"/>
          </a:solidFill>
          <a:effectLst>
            <a:outerShdw blurRad="50800" dist="50800" dir="5400000" algn="ctr" rotWithShape="0">
              <a:srgbClr val="000000">
                <a:alpha val="8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AC3146D-3D30-A016-0F4D-1657DBF65CAE}"/>
              </a:ext>
            </a:extLst>
          </p:cNvPr>
          <p:cNvSpPr/>
          <p:nvPr/>
        </p:nvSpPr>
        <p:spPr>
          <a:xfrm>
            <a:off x="8979211" y="2265666"/>
            <a:ext cx="806246" cy="8357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996778-5CCD-8F31-741A-E69AFF6691E4}"/>
              </a:ext>
            </a:extLst>
          </p:cNvPr>
          <p:cNvSpPr txBox="1"/>
          <p:nvPr/>
        </p:nvSpPr>
        <p:spPr>
          <a:xfrm>
            <a:off x="6983360" y="3295309"/>
            <a:ext cx="4832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>
                <a:solidFill>
                  <a:schemeClr val="accent5">
                    <a:lumMod val="75000"/>
                  </a:schemeClr>
                </a:solidFill>
                <a:cs typeface="B Lotus" panose="00000400000000000000" pitchFamily="2" charset="-78"/>
              </a:rPr>
              <a:t>عنوان</a:t>
            </a:r>
            <a:endParaRPr lang="en-US" sz="6000" dirty="0">
              <a:solidFill>
                <a:schemeClr val="accent5">
                  <a:lumMod val="7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825F18-B485-C610-40F0-C92F325D6622}"/>
              </a:ext>
            </a:extLst>
          </p:cNvPr>
          <p:cNvSpPr txBox="1"/>
          <p:nvPr/>
        </p:nvSpPr>
        <p:spPr>
          <a:xfrm>
            <a:off x="7917503" y="4052019"/>
            <a:ext cx="2908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800" dirty="0">
                <a:cs typeface="B Lotus" panose="00000400000000000000" pitchFamily="2" charset="-78"/>
              </a:rPr>
              <a:t>توضیح</a:t>
            </a:r>
            <a:endParaRPr lang="en-US" sz="4800" dirty="0">
              <a:cs typeface="B Lotus" panose="00000400000000000000" pitchFamily="2" charset="-78"/>
            </a:endParaRPr>
          </a:p>
        </p:txBody>
      </p:sp>
      <p:pic>
        <p:nvPicPr>
          <p:cNvPr id="39" name="Picture 38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AB58F461-2CCC-5255-7D84-E4EB1F19E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851">
            <a:off x="9033330" y="2334422"/>
            <a:ext cx="693291" cy="69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3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1" grpId="0"/>
      <p:bldP spid="13" grpId="0"/>
      <p:bldP spid="14" grpId="0" animBg="1"/>
      <p:bldP spid="15" grpId="0" animBg="1"/>
      <p:bldP spid="22" grpId="0"/>
      <p:bldP spid="23" grpId="0"/>
      <p:bldP spid="27" grpId="0" animBg="1"/>
      <p:bldP spid="28" grpId="0" animBg="1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Shape 3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7" name="Google Shape;3457;p67"/>
          <p:cNvSpPr txBox="1">
            <a:spLocks noGrp="1"/>
          </p:cNvSpPr>
          <p:nvPr>
            <p:ph type="title"/>
          </p:nvPr>
        </p:nvSpPr>
        <p:spPr>
          <a:xfrm>
            <a:off x="838200" y="697762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 rtl="1">
              <a:spcBef>
                <a:spcPts val="0"/>
              </a:spcBef>
            </a:pPr>
            <a:r>
              <a:rPr lang="fa-IR" sz="54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3458" name="Google Shape;3458;p67"/>
          <p:cNvSpPr/>
          <p:nvPr/>
        </p:nvSpPr>
        <p:spPr>
          <a:xfrm>
            <a:off x="6453662" y="536058"/>
            <a:ext cx="2772000" cy="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endParaRPr sz="3200" dirty="0">
              <a:solidFill>
                <a:srgbClr val="C00000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sp>
        <p:nvSpPr>
          <p:cNvPr id="3460" name="Google Shape;3460;p67"/>
          <p:cNvSpPr txBox="1"/>
          <p:nvPr/>
        </p:nvSpPr>
        <p:spPr>
          <a:xfrm>
            <a:off x="7338547" y="2579759"/>
            <a:ext cx="27720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33" rIns="0" bIns="0" anchor="t" anchorCtr="0">
            <a:noAutofit/>
          </a:bodyPr>
          <a:lstStyle/>
          <a:p>
            <a:pPr algn="ctr" rtl="1">
              <a:lnSpc>
                <a:spcPct val="115000"/>
              </a:lnSpc>
            </a:pPr>
            <a:r>
              <a:rPr lang="fa-IR" sz="3600" dirty="0">
                <a:solidFill>
                  <a:schemeClr val="dk1"/>
                </a:solidFill>
                <a:latin typeface="Mandali"/>
                <a:ea typeface="Mandali"/>
                <a:cs typeface="B lotus" panose="00000400000000000000" pitchFamily="2" charset="-78"/>
                <a:sym typeface="Mandali"/>
              </a:rPr>
              <a:t>توضیح</a:t>
            </a:r>
          </a:p>
        </p:txBody>
      </p:sp>
      <p:sp>
        <p:nvSpPr>
          <p:cNvPr id="3461" name="Google Shape;3461;p67"/>
          <p:cNvSpPr/>
          <p:nvPr/>
        </p:nvSpPr>
        <p:spPr>
          <a:xfrm>
            <a:off x="2533161" y="2596557"/>
            <a:ext cx="15624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fa-IR" sz="3200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عنوان</a:t>
            </a:r>
          </a:p>
        </p:txBody>
      </p:sp>
      <p:sp>
        <p:nvSpPr>
          <p:cNvPr id="3462" name="Google Shape;3462;p67"/>
          <p:cNvSpPr txBox="1"/>
          <p:nvPr/>
        </p:nvSpPr>
        <p:spPr>
          <a:xfrm>
            <a:off x="7338547" y="3841865"/>
            <a:ext cx="27720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33" rIns="0" bIns="0" anchor="t" anchorCtr="0">
            <a:noAutofit/>
          </a:bodyPr>
          <a:lstStyle/>
          <a:p>
            <a:pPr algn="ctr" rtl="1">
              <a:lnSpc>
                <a:spcPct val="115000"/>
              </a:lnSpc>
            </a:pPr>
            <a:r>
              <a:rPr lang="fa-IR" sz="3600" dirty="0">
                <a:solidFill>
                  <a:schemeClr val="dk1"/>
                </a:solidFill>
                <a:latin typeface="Mandali"/>
                <a:ea typeface="Mandali"/>
                <a:cs typeface="B lotus" panose="00000400000000000000" pitchFamily="2" charset="-78"/>
                <a:sym typeface="Mandali"/>
              </a:rPr>
              <a:t>توضیح</a:t>
            </a:r>
          </a:p>
        </p:txBody>
      </p:sp>
      <p:sp>
        <p:nvSpPr>
          <p:cNvPr id="3463" name="Google Shape;3463;p67"/>
          <p:cNvSpPr/>
          <p:nvPr/>
        </p:nvSpPr>
        <p:spPr>
          <a:xfrm>
            <a:off x="2533161" y="3841865"/>
            <a:ext cx="15624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fa-IR" sz="3200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عنوان</a:t>
            </a:r>
          </a:p>
        </p:txBody>
      </p:sp>
      <p:sp>
        <p:nvSpPr>
          <p:cNvPr id="3464" name="Google Shape;3464;p67"/>
          <p:cNvSpPr txBox="1"/>
          <p:nvPr/>
        </p:nvSpPr>
        <p:spPr>
          <a:xfrm>
            <a:off x="7338547" y="5107375"/>
            <a:ext cx="27720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33" rIns="0" bIns="0" anchor="t" anchorCtr="0">
            <a:noAutofit/>
          </a:bodyPr>
          <a:lstStyle/>
          <a:p>
            <a:pPr algn="ctr" rtl="1">
              <a:lnSpc>
                <a:spcPct val="115000"/>
              </a:lnSpc>
            </a:pPr>
            <a:r>
              <a:rPr lang="fa-IR" sz="3600" dirty="0">
                <a:solidFill>
                  <a:schemeClr val="dk1"/>
                </a:solidFill>
                <a:latin typeface="Mandali"/>
                <a:ea typeface="Mandali"/>
                <a:cs typeface="B lotus" panose="00000400000000000000" pitchFamily="2" charset="-78"/>
                <a:sym typeface="Mandali"/>
              </a:rPr>
              <a:t>توضیح</a:t>
            </a:r>
          </a:p>
        </p:txBody>
      </p:sp>
      <p:sp>
        <p:nvSpPr>
          <p:cNvPr id="3465" name="Google Shape;3465;p67"/>
          <p:cNvSpPr/>
          <p:nvPr/>
        </p:nvSpPr>
        <p:spPr>
          <a:xfrm>
            <a:off x="2533161" y="5107375"/>
            <a:ext cx="15624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fa-IR" sz="3200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عنوان</a:t>
            </a:r>
          </a:p>
        </p:txBody>
      </p:sp>
      <p:cxnSp>
        <p:nvCxnSpPr>
          <p:cNvPr id="3473" name="Google Shape;3473;p67"/>
          <p:cNvCxnSpPr>
            <a:cxnSpLocks/>
            <a:stCxn id="3460" idx="1"/>
            <a:endCxn id="3461" idx="3"/>
          </p:cNvCxnSpPr>
          <p:nvPr/>
        </p:nvCxnSpPr>
        <p:spPr>
          <a:xfrm flipH="1">
            <a:off x="4095561" y="2955759"/>
            <a:ext cx="3242986" cy="1679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74" name="Google Shape;3474;p67"/>
          <p:cNvCxnSpPr>
            <a:cxnSpLocks/>
            <a:stCxn id="3463" idx="3"/>
            <a:endCxn id="3462" idx="1"/>
          </p:cNvCxnSpPr>
          <p:nvPr/>
        </p:nvCxnSpPr>
        <p:spPr>
          <a:xfrm>
            <a:off x="4095561" y="4217865"/>
            <a:ext cx="3242986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3475" name="Google Shape;3475;p67"/>
          <p:cNvCxnSpPr>
            <a:cxnSpLocks/>
            <a:stCxn id="3465" idx="3"/>
            <a:endCxn id="3464" idx="1"/>
          </p:cNvCxnSpPr>
          <p:nvPr/>
        </p:nvCxnSpPr>
        <p:spPr>
          <a:xfrm>
            <a:off x="4095561" y="5483375"/>
            <a:ext cx="3242986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pic>
        <p:nvPicPr>
          <p:cNvPr id="2" name="Picture 1" descr="A dna symbol with a black background&#10;&#10;AI-generated content may be incorrect.">
            <a:extLst>
              <a:ext uri="{FF2B5EF4-FFF2-40B4-BE49-F238E27FC236}">
                <a16:creationId xmlns:a16="http://schemas.microsoft.com/office/drawing/2014/main" id="{B2CDB1ED-D2AE-9B59-AE0A-C447338A6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2452" y="291479"/>
            <a:ext cx="1877961" cy="1877961"/>
          </a:xfrm>
          <a:prstGeom prst="rect">
            <a:avLst/>
          </a:prstGeom>
        </p:spPr>
      </p:pic>
      <p:pic>
        <p:nvPicPr>
          <p:cNvPr id="3" name="Picture 2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8D0BD303-B9E3-FDE8-7031-EDD30DDA3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667">
            <a:off x="-658421" y="5352935"/>
            <a:ext cx="1665839" cy="1665839"/>
          </a:xfrm>
          <a:prstGeom prst="rect">
            <a:avLst/>
          </a:prstGeom>
        </p:spPr>
      </p:pic>
      <p:pic>
        <p:nvPicPr>
          <p:cNvPr id="4" name="Picture 3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B4E06147-2D7C-0013-8D5D-45C0ED384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02" y="88995"/>
            <a:ext cx="2282927" cy="22829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2C7D16-D5B4-7856-C784-917649C0D82C}"/>
              </a:ext>
            </a:extLst>
          </p:cNvPr>
          <p:cNvSpPr txBox="1"/>
          <p:nvPr/>
        </p:nvSpPr>
        <p:spPr>
          <a:xfrm>
            <a:off x="2615381" y="174358"/>
            <a:ext cx="69612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400" b="1" dirty="0">
                <a:solidFill>
                  <a:srgbClr val="C00000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آزمایش</a:t>
            </a:r>
            <a:r>
              <a:rPr lang="fa-IR" sz="2400" dirty="0">
                <a:solidFill>
                  <a:srgbClr val="C00000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HP Simplified Jpan" panose="020B0500000000000000" pitchFamily="34" charset="-128"/>
                <a:ea typeface="HP Simplified Jpan" panose="020B0500000000000000" pitchFamily="34" charset="-128"/>
                <a:cs typeface="B Lotus Bold" panose="00000700000000000000" pitchFamily="2" charset="-78"/>
                <a:sym typeface="Londrina Solid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7" grpId="0"/>
      <p:bldP spid="3458" grpId="0"/>
      <p:bldP spid="3460" grpId="0"/>
      <p:bldP spid="3461" grpId="0"/>
      <p:bldP spid="3462" grpId="0"/>
      <p:bldP spid="3463" grpId="0"/>
      <p:bldP spid="3464" grpId="0"/>
      <p:bldP spid="34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Shape 3456">
          <a:extLst>
            <a:ext uri="{FF2B5EF4-FFF2-40B4-BE49-F238E27FC236}">
              <a16:creationId xmlns:a16="http://schemas.microsoft.com/office/drawing/2014/main" id="{D697A1DE-BE72-2C27-1EDC-27F3ED127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7" name="Google Shape;3457;p67">
            <a:extLst>
              <a:ext uri="{FF2B5EF4-FFF2-40B4-BE49-F238E27FC236}">
                <a16:creationId xmlns:a16="http://schemas.microsoft.com/office/drawing/2014/main" id="{868CCBB9-63E0-CB45-2818-67B849A8D8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7762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 rtl="1">
              <a:spcBef>
                <a:spcPts val="0"/>
              </a:spcBef>
            </a:pPr>
            <a:r>
              <a:rPr lang="fa-IR" sz="5400" b="1" dirty="0">
                <a:latin typeface="Lalezar" panose="00000500000000000000" pitchFamily="2" charset="-78"/>
                <a:cs typeface="B Lotus Bold" panose="00000700000000000000" pitchFamily="2" charset="-78"/>
              </a:rPr>
              <a:t>عنوان</a:t>
            </a:r>
            <a:endParaRPr b="1"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3458" name="Google Shape;3458;p67">
            <a:extLst>
              <a:ext uri="{FF2B5EF4-FFF2-40B4-BE49-F238E27FC236}">
                <a16:creationId xmlns:a16="http://schemas.microsoft.com/office/drawing/2014/main" id="{9672E501-23FF-4C76-4BFC-BC4AE14788F4}"/>
              </a:ext>
            </a:extLst>
          </p:cNvPr>
          <p:cNvSpPr/>
          <p:nvPr/>
        </p:nvSpPr>
        <p:spPr>
          <a:xfrm>
            <a:off x="6453662" y="536058"/>
            <a:ext cx="2772000" cy="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endParaRPr sz="3200" dirty="0">
              <a:solidFill>
                <a:srgbClr val="C00000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sp>
        <p:nvSpPr>
          <p:cNvPr id="3460" name="Google Shape;3460;p67">
            <a:extLst>
              <a:ext uri="{FF2B5EF4-FFF2-40B4-BE49-F238E27FC236}">
                <a16:creationId xmlns:a16="http://schemas.microsoft.com/office/drawing/2014/main" id="{1C379816-7701-6CD4-140A-4F137A9AC875}"/>
              </a:ext>
            </a:extLst>
          </p:cNvPr>
          <p:cNvSpPr txBox="1"/>
          <p:nvPr/>
        </p:nvSpPr>
        <p:spPr>
          <a:xfrm>
            <a:off x="7338547" y="2579759"/>
            <a:ext cx="27720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33" rIns="0" bIns="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a-IR" sz="3600" dirty="0">
                <a:solidFill>
                  <a:schemeClr val="dk1"/>
                </a:solidFill>
                <a:latin typeface="Mandali"/>
                <a:ea typeface="Mandali"/>
                <a:cs typeface="B lotus" panose="00000400000000000000" pitchFamily="2" charset="-78"/>
                <a:sym typeface="Mandali"/>
              </a:rPr>
              <a:t>توضیح</a:t>
            </a:r>
          </a:p>
        </p:txBody>
      </p:sp>
      <p:sp>
        <p:nvSpPr>
          <p:cNvPr id="3461" name="Google Shape;3461;p67">
            <a:extLst>
              <a:ext uri="{FF2B5EF4-FFF2-40B4-BE49-F238E27FC236}">
                <a16:creationId xmlns:a16="http://schemas.microsoft.com/office/drawing/2014/main" id="{D0988825-3FD7-C440-7466-FF086835CA43}"/>
              </a:ext>
            </a:extLst>
          </p:cNvPr>
          <p:cNvSpPr/>
          <p:nvPr/>
        </p:nvSpPr>
        <p:spPr>
          <a:xfrm>
            <a:off x="2533161" y="2596557"/>
            <a:ext cx="15624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fa-IR" sz="3200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عنوان</a:t>
            </a:r>
          </a:p>
        </p:txBody>
      </p:sp>
      <p:sp>
        <p:nvSpPr>
          <p:cNvPr id="3462" name="Google Shape;3462;p67">
            <a:extLst>
              <a:ext uri="{FF2B5EF4-FFF2-40B4-BE49-F238E27FC236}">
                <a16:creationId xmlns:a16="http://schemas.microsoft.com/office/drawing/2014/main" id="{B5C7A3AC-FF95-318C-F672-EB97E7AD721C}"/>
              </a:ext>
            </a:extLst>
          </p:cNvPr>
          <p:cNvSpPr txBox="1"/>
          <p:nvPr/>
        </p:nvSpPr>
        <p:spPr>
          <a:xfrm>
            <a:off x="7338547" y="3841865"/>
            <a:ext cx="27720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33" rIns="0" bIns="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a-IR" sz="3600" dirty="0">
                <a:solidFill>
                  <a:schemeClr val="dk1"/>
                </a:solidFill>
                <a:latin typeface="Mandali"/>
                <a:ea typeface="Mandali"/>
                <a:cs typeface="B lotus" panose="00000400000000000000" pitchFamily="2" charset="-78"/>
                <a:sym typeface="Mandali"/>
              </a:rPr>
              <a:t>توضیح</a:t>
            </a:r>
          </a:p>
        </p:txBody>
      </p:sp>
      <p:sp>
        <p:nvSpPr>
          <p:cNvPr id="3463" name="Google Shape;3463;p67">
            <a:extLst>
              <a:ext uri="{FF2B5EF4-FFF2-40B4-BE49-F238E27FC236}">
                <a16:creationId xmlns:a16="http://schemas.microsoft.com/office/drawing/2014/main" id="{B27FB46B-8192-3E5B-9BFE-6C3F68898084}"/>
              </a:ext>
            </a:extLst>
          </p:cNvPr>
          <p:cNvSpPr/>
          <p:nvPr/>
        </p:nvSpPr>
        <p:spPr>
          <a:xfrm>
            <a:off x="2533161" y="3841865"/>
            <a:ext cx="15624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fa-IR" sz="3200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عنوان</a:t>
            </a:r>
          </a:p>
        </p:txBody>
      </p:sp>
      <p:sp>
        <p:nvSpPr>
          <p:cNvPr id="3464" name="Google Shape;3464;p67">
            <a:extLst>
              <a:ext uri="{FF2B5EF4-FFF2-40B4-BE49-F238E27FC236}">
                <a16:creationId xmlns:a16="http://schemas.microsoft.com/office/drawing/2014/main" id="{916FBE7B-DD1C-3DFD-6879-63D6D111D6C7}"/>
              </a:ext>
            </a:extLst>
          </p:cNvPr>
          <p:cNvSpPr txBox="1"/>
          <p:nvPr/>
        </p:nvSpPr>
        <p:spPr>
          <a:xfrm>
            <a:off x="7338547" y="5107375"/>
            <a:ext cx="27720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33" rIns="0" bIns="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a-IR" sz="3600" dirty="0">
                <a:solidFill>
                  <a:schemeClr val="dk1"/>
                </a:solidFill>
                <a:latin typeface="Mandali"/>
                <a:ea typeface="Mandali"/>
                <a:cs typeface="B lotus" panose="00000400000000000000" pitchFamily="2" charset="-78"/>
                <a:sym typeface="Mandali"/>
              </a:rPr>
              <a:t>توضیح</a:t>
            </a:r>
          </a:p>
        </p:txBody>
      </p:sp>
      <p:sp>
        <p:nvSpPr>
          <p:cNvPr id="3465" name="Google Shape;3465;p67">
            <a:extLst>
              <a:ext uri="{FF2B5EF4-FFF2-40B4-BE49-F238E27FC236}">
                <a16:creationId xmlns:a16="http://schemas.microsoft.com/office/drawing/2014/main" id="{3116D830-5669-26E3-A8A2-7C1F50FBBFD7}"/>
              </a:ext>
            </a:extLst>
          </p:cNvPr>
          <p:cNvSpPr/>
          <p:nvPr/>
        </p:nvSpPr>
        <p:spPr>
          <a:xfrm>
            <a:off x="2533161" y="5107375"/>
            <a:ext cx="1562400" cy="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fa-IR" sz="3200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عنوان</a:t>
            </a:r>
          </a:p>
        </p:txBody>
      </p:sp>
      <p:cxnSp>
        <p:nvCxnSpPr>
          <p:cNvPr id="3473" name="Google Shape;3473;p67">
            <a:extLst>
              <a:ext uri="{FF2B5EF4-FFF2-40B4-BE49-F238E27FC236}">
                <a16:creationId xmlns:a16="http://schemas.microsoft.com/office/drawing/2014/main" id="{8084E8D0-68E8-A89E-77A1-48D6554D29B5}"/>
              </a:ext>
            </a:extLst>
          </p:cNvPr>
          <p:cNvCxnSpPr>
            <a:cxnSpLocks/>
            <a:stCxn id="3460" idx="1"/>
            <a:endCxn id="3461" idx="3"/>
          </p:cNvCxnSpPr>
          <p:nvPr/>
        </p:nvCxnSpPr>
        <p:spPr>
          <a:xfrm flipH="1">
            <a:off x="4095561" y="2955759"/>
            <a:ext cx="3242986" cy="1679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74" name="Google Shape;3474;p67">
            <a:extLst>
              <a:ext uri="{FF2B5EF4-FFF2-40B4-BE49-F238E27FC236}">
                <a16:creationId xmlns:a16="http://schemas.microsoft.com/office/drawing/2014/main" id="{5473F0E2-D94A-9AE2-CCB2-29AB2E73866C}"/>
              </a:ext>
            </a:extLst>
          </p:cNvPr>
          <p:cNvCxnSpPr>
            <a:cxnSpLocks/>
            <a:stCxn id="3463" idx="3"/>
            <a:endCxn id="3462" idx="1"/>
          </p:cNvCxnSpPr>
          <p:nvPr/>
        </p:nvCxnSpPr>
        <p:spPr>
          <a:xfrm>
            <a:off x="4095561" y="4217865"/>
            <a:ext cx="3242986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3475" name="Google Shape;3475;p67">
            <a:extLst>
              <a:ext uri="{FF2B5EF4-FFF2-40B4-BE49-F238E27FC236}">
                <a16:creationId xmlns:a16="http://schemas.microsoft.com/office/drawing/2014/main" id="{8EE2CF48-654F-678C-176F-78946FAEDCC3}"/>
              </a:ext>
            </a:extLst>
          </p:cNvPr>
          <p:cNvCxnSpPr>
            <a:cxnSpLocks/>
            <a:stCxn id="3465" idx="3"/>
            <a:endCxn id="3464" idx="1"/>
          </p:cNvCxnSpPr>
          <p:nvPr/>
        </p:nvCxnSpPr>
        <p:spPr>
          <a:xfrm>
            <a:off x="4095561" y="5483375"/>
            <a:ext cx="3242986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pic>
        <p:nvPicPr>
          <p:cNvPr id="2" name="Picture 1" descr="A dna symbol with a black background&#10;&#10;AI-generated content may be incorrect.">
            <a:extLst>
              <a:ext uri="{FF2B5EF4-FFF2-40B4-BE49-F238E27FC236}">
                <a16:creationId xmlns:a16="http://schemas.microsoft.com/office/drawing/2014/main" id="{734E8AFB-C859-469C-89AB-C83131F22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2452" y="291479"/>
            <a:ext cx="1877961" cy="1877961"/>
          </a:xfrm>
          <a:prstGeom prst="rect">
            <a:avLst/>
          </a:prstGeom>
        </p:spPr>
      </p:pic>
      <p:pic>
        <p:nvPicPr>
          <p:cNvPr id="3" name="Picture 2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B3105ACC-EA2B-58CA-B9B2-AAEFFE4BA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667">
            <a:off x="-658421" y="5352935"/>
            <a:ext cx="1665839" cy="1665839"/>
          </a:xfrm>
          <a:prstGeom prst="rect">
            <a:avLst/>
          </a:prstGeom>
        </p:spPr>
      </p:pic>
      <p:pic>
        <p:nvPicPr>
          <p:cNvPr id="4" name="Picture 3" descr="A colorful circle with connected circles&#10;&#10;AI-generated content may be incorrect.">
            <a:extLst>
              <a:ext uri="{FF2B5EF4-FFF2-40B4-BE49-F238E27FC236}">
                <a16:creationId xmlns:a16="http://schemas.microsoft.com/office/drawing/2014/main" id="{6EB4BB05-0032-DD33-802B-5A69C59FB1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02" y="88995"/>
            <a:ext cx="2282927" cy="22829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8400AA-AA8A-2BC0-3555-C74BE7696A3E}"/>
              </a:ext>
            </a:extLst>
          </p:cNvPr>
          <p:cNvSpPr txBox="1"/>
          <p:nvPr/>
        </p:nvSpPr>
        <p:spPr>
          <a:xfrm>
            <a:off x="2615381" y="174358"/>
            <a:ext cx="69612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400" b="1" dirty="0">
                <a:solidFill>
                  <a:srgbClr val="0000FF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آزمایش</a:t>
            </a:r>
            <a:r>
              <a:rPr lang="fa-IR" sz="2400" dirty="0">
                <a:solidFill>
                  <a:srgbClr val="0000FF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HP Simplified Jpan" panose="020B0500000000000000" pitchFamily="34" charset="-128"/>
                <a:ea typeface="HP Simplified Jpan" panose="020B0500000000000000" pitchFamily="34" charset="-128"/>
                <a:cs typeface="B Lotus Bold" panose="00000700000000000000" pitchFamily="2" charset="-78"/>
                <a:sym typeface="Londrina Solid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0467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7" grpId="0"/>
      <p:bldP spid="3458" grpId="0"/>
      <p:bldP spid="3460" grpId="0"/>
      <p:bldP spid="3461" grpId="0"/>
      <p:bldP spid="3462" grpId="0"/>
      <p:bldP spid="3463" grpId="0"/>
      <p:bldP spid="3464" grpId="0"/>
      <p:bldP spid="34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8F6"/>
        </a:solidFill>
        <a:effectLst/>
      </p:bgPr>
    </p:bg>
    <p:spTree>
      <p:nvGrpSpPr>
        <p:cNvPr id="1" name="Shape 3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Google Shape;3078;p55"/>
          <p:cNvSpPr txBox="1">
            <a:spLocks noGrp="1"/>
          </p:cNvSpPr>
          <p:nvPr>
            <p:ph type="title"/>
          </p:nvPr>
        </p:nvSpPr>
        <p:spPr>
          <a:xfrm>
            <a:off x="838200" y="363565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fa-IR" dirty="0">
                <a:latin typeface="Lalezar" panose="00000500000000000000" pitchFamily="2" charset="-78"/>
                <a:cs typeface="B Lotus Bold" panose="00000700000000000000" pitchFamily="2" charset="-78"/>
              </a:rPr>
              <a:t>مراحل انجام</a:t>
            </a:r>
            <a:endParaRPr dirty="0">
              <a:latin typeface="Lalezar" panose="00000500000000000000" pitchFamily="2" charset="-78"/>
              <a:cs typeface="B Lotus Bold" panose="00000700000000000000" pitchFamily="2" charset="-78"/>
            </a:endParaRPr>
          </a:p>
        </p:txBody>
      </p:sp>
      <p:sp>
        <p:nvSpPr>
          <p:cNvPr id="4" name="Google Shape;3079;p55">
            <a:extLst>
              <a:ext uri="{FF2B5EF4-FFF2-40B4-BE49-F238E27FC236}">
                <a16:creationId xmlns:a16="http://schemas.microsoft.com/office/drawing/2014/main" id="{9816D574-2204-1397-6622-5AC2529F65A1}"/>
              </a:ext>
            </a:extLst>
          </p:cNvPr>
          <p:cNvSpPr/>
          <p:nvPr/>
        </p:nvSpPr>
        <p:spPr>
          <a:xfrm>
            <a:off x="6790715" y="1816674"/>
            <a:ext cx="1669600" cy="501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121900" rIns="121900" bIns="60933" anchor="b" anchorCtr="0">
            <a:noAutofit/>
          </a:bodyPr>
          <a:lstStyle/>
          <a:p>
            <a:pPr algn="ctr" rtl="1">
              <a:buClr>
                <a:srgbClr val="000000"/>
              </a:buClr>
              <a:buSzPts val="1100"/>
            </a:pPr>
            <a:r>
              <a:rPr lang="fa-IR" sz="3067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مرحله ۱</a:t>
            </a:r>
            <a:endParaRPr sz="3067" dirty="0">
              <a:solidFill>
                <a:schemeClr val="dk1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sp>
        <p:nvSpPr>
          <p:cNvPr id="5" name="Google Shape;3082;p55">
            <a:extLst>
              <a:ext uri="{FF2B5EF4-FFF2-40B4-BE49-F238E27FC236}">
                <a16:creationId xmlns:a16="http://schemas.microsoft.com/office/drawing/2014/main" id="{EBCC2D14-C6BF-E9E6-2FF4-46248FB78911}"/>
              </a:ext>
            </a:extLst>
          </p:cNvPr>
          <p:cNvSpPr/>
          <p:nvPr/>
        </p:nvSpPr>
        <p:spPr>
          <a:xfrm flipH="1">
            <a:off x="6790715" y="2738130"/>
            <a:ext cx="1668400" cy="501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121900" rIns="121900" bIns="60933" anchor="b" anchorCtr="0">
            <a:noAutofit/>
          </a:bodyPr>
          <a:lstStyle/>
          <a:p>
            <a:pPr algn="ctr" rtl="1"/>
            <a:r>
              <a:rPr lang="fa-IR" sz="3067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مرحله ۲</a:t>
            </a:r>
            <a:endParaRPr sz="3067" dirty="0">
              <a:solidFill>
                <a:schemeClr val="dk1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sp>
        <p:nvSpPr>
          <p:cNvPr id="6" name="Google Shape;3083;p55">
            <a:extLst>
              <a:ext uri="{FF2B5EF4-FFF2-40B4-BE49-F238E27FC236}">
                <a16:creationId xmlns:a16="http://schemas.microsoft.com/office/drawing/2014/main" id="{91EC8CAA-6731-E1AE-A473-6F28F99646A2}"/>
              </a:ext>
            </a:extLst>
          </p:cNvPr>
          <p:cNvSpPr/>
          <p:nvPr/>
        </p:nvSpPr>
        <p:spPr>
          <a:xfrm>
            <a:off x="6790880" y="3724690"/>
            <a:ext cx="1669600" cy="501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121900" rIns="121900" bIns="60933" anchor="b" anchorCtr="0">
            <a:noAutofit/>
          </a:bodyPr>
          <a:lstStyle/>
          <a:p>
            <a:pPr algn="ctr" rtl="1"/>
            <a:r>
              <a:rPr lang="fa-IR" sz="3067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مرحله ۳</a:t>
            </a:r>
            <a:endParaRPr sz="3067" dirty="0">
              <a:solidFill>
                <a:schemeClr val="dk1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sp>
        <p:nvSpPr>
          <p:cNvPr id="7" name="Google Shape;3085;p55">
            <a:extLst>
              <a:ext uri="{FF2B5EF4-FFF2-40B4-BE49-F238E27FC236}">
                <a16:creationId xmlns:a16="http://schemas.microsoft.com/office/drawing/2014/main" id="{7B5A8AD5-ECCB-E0CC-D4BA-05E5EBB14F7B}"/>
              </a:ext>
            </a:extLst>
          </p:cNvPr>
          <p:cNvSpPr/>
          <p:nvPr/>
        </p:nvSpPr>
        <p:spPr>
          <a:xfrm flipH="1">
            <a:off x="6790715" y="4727689"/>
            <a:ext cx="1668400" cy="501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121900" rIns="121900" bIns="60933" anchor="b" anchorCtr="0">
            <a:noAutofit/>
          </a:bodyPr>
          <a:lstStyle/>
          <a:p>
            <a:pPr algn="ctr" rtl="1"/>
            <a:r>
              <a:rPr lang="fa-IR" sz="3067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مرحله ۴</a:t>
            </a:r>
            <a:endParaRPr sz="3067" dirty="0">
              <a:solidFill>
                <a:schemeClr val="dk1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sp>
        <p:nvSpPr>
          <p:cNvPr id="8" name="Google Shape;3087;p55">
            <a:extLst>
              <a:ext uri="{FF2B5EF4-FFF2-40B4-BE49-F238E27FC236}">
                <a16:creationId xmlns:a16="http://schemas.microsoft.com/office/drawing/2014/main" id="{223E025A-C4BC-090C-39B3-08C439F3CCC5}"/>
              </a:ext>
            </a:extLst>
          </p:cNvPr>
          <p:cNvSpPr/>
          <p:nvPr/>
        </p:nvSpPr>
        <p:spPr>
          <a:xfrm>
            <a:off x="6789149" y="5730869"/>
            <a:ext cx="1669600" cy="501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121900" rIns="121900" bIns="60933" anchor="b" anchorCtr="0">
            <a:noAutofit/>
          </a:bodyPr>
          <a:lstStyle/>
          <a:p>
            <a:pPr algn="ctr" rtl="1"/>
            <a:r>
              <a:rPr lang="fa-IR" sz="3067" dirty="0">
                <a:solidFill>
                  <a:schemeClr val="dk1"/>
                </a:solidFill>
                <a:latin typeface="Lalezar" panose="00000500000000000000" pitchFamily="2" charset="-78"/>
                <a:ea typeface="Londrina Solid"/>
                <a:cs typeface="B Lotus Bold" panose="00000700000000000000" pitchFamily="2" charset="-78"/>
                <a:sym typeface="Londrina Solid"/>
              </a:rPr>
              <a:t>مرحله ۵</a:t>
            </a:r>
            <a:endParaRPr sz="3067" dirty="0">
              <a:solidFill>
                <a:schemeClr val="dk1"/>
              </a:solidFill>
              <a:latin typeface="Lalezar" panose="00000500000000000000" pitchFamily="2" charset="-78"/>
              <a:ea typeface="Londrina Solid"/>
              <a:cs typeface="B Lotus Bold" panose="00000700000000000000" pitchFamily="2" charset="-78"/>
              <a:sym typeface="Londrina Solid"/>
            </a:endParaRPr>
          </a:p>
        </p:txBody>
      </p:sp>
      <p:cxnSp>
        <p:nvCxnSpPr>
          <p:cNvPr id="9" name="Google Shape;3210;p55">
            <a:extLst>
              <a:ext uri="{FF2B5EF4-FFF2-40B4-BE49-F238E27FC236}">
                <a16:creationId xmlns:a16="http://schemas.microsoft.com/office/drawing/2014/main" id="{FE60B065-6A8D-2228-82DB-225FE13862E8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rot="5400000">
            <a:off x="7415287" y="2527902"/>
            <a:ext cx="419856" cy="6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" name="Google Shape;3211;p55">
            <a:extLst>
              <a:ext uri="{FF2B5EF4-FFF2-40B4-BE49-F238E27FC236}">
                <a16:creationId xmlns:a16="http://schemas.microsoft.com/office/drawing/2014/main" id="{8AA4BD17-AC72-D0AD-2033-635E9BAAE6B2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16200000" flipH="1">
            <a:off x="7382817" y="3481827"/>
            <a:ext cx="484960" cy="765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" name="Google Shape;3212;p55">
            <a:extLst>
              <a:ext uri="{FF2B5EF4-FFF2-40B4-BE49-F238E27FC236}">
                <a16:creationId xmlns:a16="http://schemas.microsoft.com/office/drawing/2014/main" id="{49FDA187-2985-D317-0163-E3983EB11D76}"/>
              </a:ext>
            </a:extLst>
          </p:cNvPr>
          <p:cNvCxnSpPr>
            <a:stCxn id="6" idx="2"/>
            <a:endCxn id="7" idx="0"/>
          </p:cNvCxnSpPr>
          <p:nvPr/>
        </p:nvCxnSpPr>
        <p:spPr>
          <a:xfrm rot="5400000">
            <a:off x="7374599" y="4476607"/>
            <a:ext cx="501399" cy="765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" name="Google Shape;3213;p55">
            <a:extLst>
              <a:ext uri="{FF2B5EF4-FFF2-40B4-BE49-F238E27FC236}">
                <a16:creationId xmlns:a16="http://schemas.microsoft.com/office/drawing/2014/main" id="{023D0478-2DA8-D754-9A5A-5D49E5DA4D9C}"/>
              </a:ext>
            </a:extLst>
          </p:cNvPr>
          <p:cNvCxnSpPr>
            <a:stCxn id="7" idx="2"/>
            <a:endCxn id="8" idx="0"/>
          </p:cNvCxnSpPr>
          <p:nvPr/>
        </p:nvCxnSpPr>
        <p:spPr>
          <a:xfrm rot="5400000">
            <a:off x="7373642" y="5479596"/>
            <a:ext cx="501580" cy="966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4" name="Flowchart: Display 53">
            <a:extLst>
              <a:ext uri="{FF2B5EF4-FFF2-40B4-BE49-F238E27FC236}">
                <a16:creationId xmlns:a16="http://schemas.microsoft.com/office/drawing/2014/main" id="{05416775-D8BA-DDBD-EDB9-61420A6612BE}"/>
              </a:ext>
            </a:extLst>
          </p:cNvPr>
          <p:cNvSpPr/>
          <p:nvPr/>
        </p:nvSpPr>
        <p:spPr>
          <a:xfrm>
            <a:off x="8310000" y="1746232"/>
            <a:ext cx="752655" cy="654907"/>
          </a:xfrm>
          <a:prstGeom prst="flowChartDisplay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 descr="A purple and white round object with a white and black background&#10;&#10;AI-generated content may be incorrect.">
            <a:extLst>
              <a:ext uri="{FF2B5EF4-FFF2-40B4-BE49-F238E27FC236}">
                <a16:creationId xmlns:a16="http://schemas.microsoft.com/office/drawing/2014/main" id="{68378386-BA26-47FD-9E5C-23C63FE38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276" y="1554893"/>
            <a:ext cx="1008663" cy="1008663"/>
          </a:xfrm>
          <a:prstGeom prst="rect">
            <a:avLst/>
          </a:prstGeom>
        </p:spPr>
      </p:pic>
      <p:sp>
        <p:nvSpPr>
          <p:cNvPr id="57" name="Flowchart: Display 56">
            <a:extLst>
              <a:ext uri="{FF2B5EF4-FFF2-40B4-BE49-F238E27FC236}">
                <a16:creationId xmlns:a16="http://schemas.microsoft.com/office/drawing/2014/main" id="{124F47E6-86CA-D12D-0BEB-111A36988597}"/>
              </a:ext>
            </a:extLst>
          </p:cNvPr>
          <p:cNvSpPr/>
          <p:nvPr/>
        </p:nvSpPr>
        <p:spPr>
          <a:xfrm>
            <a:off x="8309998" y="2661476"/>
            <a:ext cx="752655" cy="654907"/>
          </a:xfrm>
          <a:prstGeom prst="flowChartDisplay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 descr="A group of test tubes with different colored liquids&#10;&#10;AI-generated content may be incorrect.">
            <a:extLst>
              <a:ext uri="{FF2B5EF4-FFF2-40B4-BE49-F238E27FC236}">
                <a16:creationId xmlns:a16="http://schemas.microsoft.com/office/drawing/2014/main" id="{AA265416-8B5F-9AC4-F5CD-9EA0C749F03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099" y="2372217"/>
            <a:ext cx="1188452" cy="891854"/>
          </a:xfrm>
          <a:prstGeom prst="rect">
            <a:avLst/>
          </a:prstGeom>
        </p:spPr>
      </p:pic>
      <p:sp>
        <p:nvSpPr>
          <p:cNvPr id="3220" name="Flowchart: Display 3219">
            <a:extLst>
              <a:ext uri="{FF2B5EF4-FFF2-40B4-BE49-F238E27FC236}">
                <a16:creationId xmlns:a16="http://schemas.microsoft.com/office/drawing/2014/main" id="{541A7122-14F4-8497-79F2-435A3C50BC89}"/>
              </a:ext>
            </a:extLst>
          </p:cNvPr>
          <p:cNvSpPr/>
          <p:nvPr/>
        </p:nvSpPr>
        <p:spPr>
          <a:xfrm>
            <a:off x="8309996" y="4638461"/>
            <a:ext cx="752655" cy="654907"/>
          </a:xfrm>
          <a:prstGeom prst="flowChartDisplay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1" name="Flowchart: Display 3220">
            <a:extLst>
              <a:ext uri="{FF2B5EF4-FFF2-40B4-BE49-F238E27FC236}">
                <a16:creationId xmlns:a16="http://schemas.microsoft.com/office/drawing/2014/main" id="{3A1C0267-19FD-E9C9-B502-9CA292BBD6BF}"/>
              </a:ext>
            </a:extLst>
          </p:cNvPr>
          <p:cNvSpPr/>
          <p:nvPr/>
        </p:nvSpPr>
        <p:spPr>
          <a:xfrm>
            <a:off x="8309997" y="3646287"/>
            <a:ext cx="752655" cy="654907"/>
          </a:xfrm>
          <a:prstGeom prst="flowChartDisplay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23" name="Picture 3222" descr="A couple of beakers with blue and red liquid&#10;&#10;AI-generated content may be incorrect.">
            <a:extLst>
              <a:ext uri="{FF2B5EF4-FFF2-40B4-BE49-F238E27FC236}">
                <a16:creationId xmlns:a16="http://schemas.microsoft.com/office/drawing/2014/main" id="{2E51CD18-DC33-97E9-5FED-43445CB2E0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829" y="3457245"/>
            <a:ext cx="946122" cy="946122"/>
          </a:xfrm>
          <a:prstGeom prst="rect">
            <a:avLst/>
          </a:prstGeom>
        </p:spPr>
      </p:pic>
      <p:pic>
        <p:nvPicPr>
          <p:cNvPr id="3229" name="Picture 3228" descr="A group of test tubes with leaves and flowers&#10;&#10;AI-generated content may be incorrect.">
            <a:extLst>
              <a:ext uri="{FF2B5EF4-FFF2-40B4-BE49-F238E27FC236}">
                <a16:creationId xmlns:a16="http://schemas.microsoft.com/office/drawing/2014/main" id="{05ED2E23-BEBA-DE76-81CD-7479E767A0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644" y="4519649"/>
            <a:ext cx="938014" cy="938014"/>
          </a:xfrm>
          <a:prstGeom prst="rect">
            <a:avLst/>
          </a:prstGeom>
        </p:spPr>
      </p:pic>
      <p:sp>
        <p:nvSpPr>
          <p:cNvPr id="3230" name="Flowchart: Display 3229">
            <a:extLst>
              <a:ext uri="{FF2B5EF4-FFF2-40B4-BE49-F238E27FC236}">
                <a16:creationId xmlns:a16="http://schemas.microsoft.com/office/drawing/2014/main" id="{053B10AE-3ED0-9BAE-A6FA-40725D77332F}"/>
              </a:ext>
            </a:extLst>
          </p:cNvPr>
          <p:cNvSpPr/>
          <p:nvPr/>
        </p:nvSpPr>
        <p:spPr>
          <a:xfrm>
            <a:off x="8309995" y="5658945"/>
            <a:ext cx="752655" cy="654907"/>
          </a:xfrm>
          <a:prstGeom prst="flowChartDisplay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32" name="Picture 3231" descr="A round flask with pink liquid on top of a glass container&#10;&#10;AI-generated content may be incorrect.">
            <a:extLst>
              <a:ext uri="{FF2B5EF4-FFF2-40B4-BE49-F238E27FC236}">
                <a16:creationId xmlns:a16="http://schemas.microsoft.com/office/drawing/2014/main" id="{5FB968A2-D644-722C-201D-42295D2E581E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103" y="5698121"/>
            <a:ext cx="567095" cy="567095"/>
          </a:xfrm>
          <a:prstGeom prst="rect">
            <a:avLst/>
          </a:prstGeom>
        </p:spPr>
      </p:pic>
      <p:sp>
        <p:nvSpPr>
          <p:cNvPr id="3242" name="TextBox 3241">
            <a:extLst>
              <a:ext uri="{FF2B5EF4-FFF2-40B4-BE49-F238E27FC236}">
                <a16:creationId xmlns:a16="http://schemas.microsoft.com/office/drawing/2014/main" id="{00A9AF1A-F10B-7A7E-1915-F4142AFD4EA3}"/>
              </a:ext>
            </a:extLst>
          </p:cNvPr>
          <p:cNvSpPr txBox="1"/>
          <p:nvPr/>
        </p:nvSpPr>
        <p:spPr>
          <a:xfrm>
            <a:off x="4988253" y="1750811"/>
            <a:ext cx="1800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b="0" i="0" dirty="0">
                <a:effectLst/>
                <a:latin typeface="Mandali" panose="020B0604020202020204" charset="0"/>
                <a:ea typeface="Mandali" panose="020B0604020202020204" charset="0"/>
                <a:cs typeface="B lotus" panose="00000400000000000000" pitchFamily="2" charset="-78"/>
              </a:rPr>
              <a:t>توضیح</a:t>
            </a:r>
            <a:endParaRPr lang="en-US" dirty="0"/>
          </a:p>
        </p:txBody>
      </p:sp>
      <p:sp>
        <p:nvSpPr>
          <p:cNvPr id="3245" name="TextBox 3244">
            <a:extLst>
              <a:ext uri="{FF2B5EF4-FFF2-40B4-BE49-F238E27FC236}">
                <a16:creationId xmlns:a16="http://schemas.microsoft.com/office/drawing/2014/main" id="{53F5CFDF-6F6D-3F27-2E3D-03791E1D0DEE}"/>
              </a:ext>
            </a:extLst>
          </p:cNvPr>
          <p:cNvSpPr txBox="1"/>
          <p:nvPr/>
        </p:nvSpPr>
        <p:spPr>
          <a:xfrm>
            <a:off x="5018451" y="2662835"/>
            <a:ext cx="16650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3200" b="0" i="0" dirty="0">
                <a:effectLst/>
                <a:latin typeface="Mandali" panose="020B0604020202020204" charset="0"/>
                <a:ea typeface="Mandali" panose="020B0604020202020204" charset="0"/>
                <a:cs typeface="B lotus" panose="00000400000000000000" pitchFamily="2" charset="-78"/>
              </a:rPr>
              <a:t>توضیح</a:t>
            </a:r>
            <a:endParaRPr lang="en-US" sz="3200" dirty="0"/>
          </a:p>
        </p:txBody>
      </p:sp>
      <p:sp>
        <p:nvSpPr>
          <p:cNvPr id="3247" name="TextBox 3246">
            <a:extLst>
              <a:ext uri="{FF2B5EF4-FFF2-40B4-BE49-F238E27FC236}">
                <a16:creationId xmlns:a16="http://schemas.microsoft.com/office/drawing/2014/main" id="{A16A75E9-7124-DD19-B1CF-8670465579D0}"/>
              </a:ext>
            </a:extLst>
          </p:cNvPr>
          <p:cNvSpPr txBox="1"/>
          <p:nvPr/>
        </p:nvSpPr>
        <p:spPr>
          <a:xfrm>
            <a:off x="5012981" y="3533308"/>
            <a:ext cx="166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3200" b="0" i="0" dirty="0">
                <a:effectLst/>
                <a:latin typeface="Mandali" panose="020B0604020202020204" charset="0"/>
                <a:ea typeface="Mandali" panose="020B0604020202020204" charset="0"/>
                <a:cs typeface="B lotus" panose="00000400000000000000" pitchFamily="2" charset="-78"/>
              </a:rPr>
              <a:t>توضیح</a:t>
            </a:r>
            <a:endParaRPr lang="en-US" sz="3200" dirty="0"/>
          </a:p>
        </p:txBody>
      </p:sp>
      <p:sp>
        <p:nvSpPr>
          <p:cNvPr id="3249" name="TextBox 3248">
            <a:extLst>
              <a:ext uri="{FF2B5EF4-FFF2-40B4-BE49-F238E27FC236}">
                <a16:creationId xmlns:a16="http://schemas.microsoft.com/office/drawing/2014/main" id="{C51D29B5-C43D-2B1D-6F94-FD6951EC195A}"/>
              </a:ext>
            </a:extLst>
          </p:cNvPr>
          <p:cNvSpPr txBox="1"/>
          <p:nvPr/>
        </p:nvSpPr>
        <p:spPr>
          <a:xfrm>
            <a:off x="5117763" y="4519649"/>
            <a:ext cx="1526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3200" b="0" i="0" dirty="0">
                <a:effectLst/>
                <a:latin typeface="Mandali" panose="020B0604020202020204" charset="0"/>
                <a:ea typeface="Mandali" panose="020B0604020202020204" charset="0"/>
                <a:cs typeface="B lotus" panose="00000400000000000000" pitchFamily="2" charset="-78"/>
              </a:rPr>
              <a:t>توضیح</a:t>
            </a:r>
            <a:endParaRPr lang="en-US" sz="3200" dirty="0"/>
          </a:p>
        </p:txBody>
      </p:sp>
      <p:sp>
        <p:nvSpPr>
          <p:cNvPr id="3251" name="TextBox 3250">
            <a:extLst>
              <a:ext uri="{FF2B5EF4-FFF2-40B4-BE49-F238E27FC236}">
                <a16:creationId xmlns:a16="http://schemas.microsoft.com/office/drawing/2014/main" id="{5760A3AC-0F60-7BD7-1FCB-D6741DA2CDD5}"/>
              </a:ext>
            </a:extLst>
          </p:cNvPr>
          <p:cNvSpPr txBox="1"/>
          <p:nvPr/>
        </p:nvSpPr>
        <p:spPr>
          <a:xfrm>
            <a:off x="2840701" y="544764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3200" b="0" i="0" dirty="0">
                <a:effectLst/>
                <a:latin typeface="Mandali" panose="020B0604020202020204" charset="0"/>
                <a:ea typeface="Mandali" panose="020B0604020202020204" charset="0"/>
                <a:cs typeface="B lotus" panose="00000400000000000000" pitchFamily="2" charset="-78"/>
              </a:rPr>
              <a:t>توضیح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4" grpId="0"/>
      <p:bldP spid="5" grpId="0"/>
      <p:bldP spid="6" grpId="0"/>
      <p:bldP spid="7" grpId="0"/>
      <p:bldP spid="8" grpId="0"/>
      <p:bldP spid="3242" grpId="0"/>
      <p:bldP spid="3245" grpId="0"/>
      <p:bldP spid="3247" grpId="0"/>
      <p:bldP spid="3249" grpId="0"/>
      <p:bldP spid="32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4C162A5-E968-4D10-BBD9-E43E3C873D11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225</Words>
  <Application>Microsoft Office PowerPoint</Application>
  <PresentationFormat>Widescreen</PresentationFormat>
  <Paragraphs>84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B Lotus</vt:lpstr>
      <vt:lpstr>B Lotus Bold</vt:lpstr>
      <vt:lpstr>HP Simplified Jpan</vt:lpstr>
      <vt:lpstr>Lalezar</vt:lpstr>
      <vt:lpstr>Mandali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عنوان</vt:lpstr>
      <vt:lpstr>عنوان</vt:lpstr>
      <vt:lpstr>مراحل انجام</vt:lpstr>
      <vt:lpstr>PowerPoint Presentation</vt:lpstr>
      <vt:lpstr>PowerPoint Presentation</vt:lpstr>
      <vt:lpstr>عنوان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Arshak Karimian</dc:creator>
  <cp:lastModifiedBy>Kianoosh Sabetizadeh</cp:lastModifiedBy>
  <cp:revision>41</cp:revision>
  <dcterms:created xsi:type="dcterms:W3CDTF">2025-03-09T15:03:07Z</dcterms:created>
  <dcterms:modified xsi:type="dcterms:W3CDTF">2025-04-06T12:27:00Z</dcterms:modified>
</cp:coreProperties>
</file>