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95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3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76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FD63DD-15A9-490D-9587-AB4C1A786C72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801EEA-DB75-43A8-8185-DFBEE5BC8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2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27b320635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27b320635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1910c9cffe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1910c9cffe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54dda1946d_4_2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54dda1946d_4_2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184d99d1a72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184d99d1a72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>
          <a:extLst>
            <a:ext uri="{FF2B5EF4-FFF2-40B4-BE49-F238E27FC236}">
              <a16:creationId xmlns:a16="http://schemas.microsoft.com/office/drawing/2014/main" id="{0FB4249E-0614-4D1C-5B17-86FA2D5C7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d431007ba2_0_208:notes">
            <a:extLst>
              <a:ext uri="{FF2B5EF4-FFF2-40B4-BE49-F238E27FC236}">
                <a16:creationId xmlns:a16="http://schemas.microsoft.com/office/drawing/2014/main" id="{6C7145B5-F9D7-06F0-8D06-B89E8DFBF1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d431007ba2_0_208:notes">
            <a:extLst>
              <a:ext uri="{FF2B5EF4-FFF2-40B4-BE49-F238E27FC236}">
                <a16:creationId xmlns:a16="http://schemas.microsoft.com/office/drawing/2014/main" id="{36D42500-26B9-085B-BE99-0952EA83C2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9527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84d99d1a7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184d99d1a7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1910c9cffe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1910c9cffe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1910c9cffe2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1910c9cffe2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9B964-397C-6895-0630-40F14B6B1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033AE4-A591-6AB3-FD0C-AF4C6DDA0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D69A0-0051-B872-8021-E06A7B3E1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09482-C3F6-CD6A-9275-01DAD8E82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852AE-53D4-7582-0B22-894DED900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53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1616D-44DB-3F88-2FD7-D159A015D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20D27D-5B96-374E-0F2B-3696B34DFB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A4DB5-76AF-8B54-0826-E580B48CA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D49BBB-B058-A6C0-7DAF-ADA12ED37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06F2F-94D2-F56F-AF2E-F46380951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2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3D1F5D-7FA8-1E02-6BB1-6C2DA5F189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0AF6CF-D764-2D49-3F47-3FFA4C3C1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8A81A-4AE0-7FFE-F4F0-AC15F47A7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B79005-B0E4-4484-F90D-1C925C19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9953-DAB7-37F9-D2D6-EA5DEA3A1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72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6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3" y="-188966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rot="10800000">
            <a:off x="90806" y="3879540"/>
            <a:ext cx="841495" cy="3212417"/>
            <a:chOff x="8390957" y="-350940"/>
            <a:chExt cx="631121" cy="2409313"/>
          </a:xfrm>
        </p:grpSpPr>
        <p:sp>
          <p:nvSpPr>
            <p:cNvPr id="203" name="Google Shape;203;p16"/>
            <p:cNvSpPr/>
            <p:nvPr/>
          </p:nvSpPr>
          <p:spPr>
            <a:xfrm>
              <a:off x="8488192" y="1951504"/>
              <a:ext cx="107779" cy="106869"/>
            </a:xfrm>
            <a:custGeom>
              <a:avLst/>
              <a:gdLst/>
              <a:ahLst/>
              <a:cxnLst/>
              <a:rect l="l" t="t" r="r" b="b"/>
              <a:pathLst>
                <a:path w="3436" h="3407" extrusionOk="0">
                  <a:moveTo>
                    <a:pt x="1679" y="1"/>
                  </a:moveTo>
                  <a:cubicBezTo>
                    <a:pt x="733" y="1"/>
                    <a:pt x="1" y="779"/>
                    <a:pt x="1" y="1704"/>
                  </a:cubicBezTo>
                  <a:cubicBezTo>
                    <a:pt x="1" y="2646"/>
                    <a:pt x="761" y="3406"/>
                    <a:pt x="1734" y="3406"/>
                  </a:cubicBezTo>
                  <a:cubicBezTo>
                    <a:pt x="2676" y="3406"/>
                    <a:pt x="3436" y="2646"/>
                    <a:pt x="3436" y="1704"/>
                  </a:cubicBezTo>
                  <a:cubicBezTo>
                    <a:pt x="3436" y="762"/>
                    <a:pt x="2676" y="2"/>
                    <a:pt x="1734" y="2"/>
                  </a:cubicBezTo>
                  <a:cubicBezTo>
                    <a:pt x="1715" y="1"/>
                    <a:pt x="1697" y="1"/>
                    <a:pt x="167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390957" y="-350940"/>
              <a:ext cx="151630" cy="2285436"/>
            </a:xfrm>
            <a:custGeom>
              <a:avLst/>
              <a:gdLst/>
              <a:ahLst/>
              <a:cxnLst/>
              <a:rect l="l" t="t" r="r" b="b"/>
              <a:pathLst>
                <a:path w="4834" h="72860" fill="none" extrusionOk="0">
                  <a:moveTo>
                    <a:pt x="1" y="1"/>
                  </a:moveTo>
                  <a:lnTo>
                    <a:pt x="1" y="23861"/>
                  </a:lnTo>
                  <a:lnTo>
                    <a:pt x="4834" y="28694"/>
                  </a:lnTo>
                  <a:lnTo>
                    <a:pt x="4834" y="72859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6"/>
            <p:cNvSpPr/>
            <p:nvPr/>
          </p:nvSpPr>
          <p:spPr>
            <a:xfrm>
              <a:off x="8686379" y="-350940"/>
              <a:ext cx="134472" cy="1723864"/>
            </a:xfrm>
            <a:custGeom>
              <a:avLst/>
              <a:gdLst/>
              <a:ahLst/>
              <a:cxnLst/>
              <a:rect l="l" t="t" r="r" b="b"/>
              <a:pathLst>
                <a:path w="4287" h="54957" fill="none" extrusionOk="0">
                  <a:moveTo>
                    <a:pt x="4287" y="1"/>
                  </a:moveTo>
                  <a:lnTo>
                    <a:pt x="4287" y="17235"/>
                  </a:lnTo>
                  <a:lnTo>
                    <a:pt x="1" y="21521"/>
                  </a:lnTo>
                  <a:lnTo>
                    <a:pt x="1" y="54956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6"/>
            <p:cNvSpPr/>
            <p:nvPr/>
          </p:nvSpPr>
          <p:spPr>
            <a:xfrm>
              <a:off x="8871388" y="-350940"/>
              <a:ext cx="150689" cy="2053756"/>
            </a:xfrm>
            <a:custGeom>
              <a:avLst/>
              <a:gdLst/>
              <a:ahLst/>
              <a:cxnLst/>
              <a:rect l="l" t="t" r="r" b="b"/>
              <a:pathLst>
                <a:path w="4804" h="65474" fill="none" extrusionOk="0">
                  <a:moveTo>
                    <a:pt x="4803" y="1"/>
                  </a:moveTo>
                  <a:lnTo>
                    <a:pt x="4803" y="19515"/>
                  </a:lnTo>
                  <a:lnTo>
                    <a:pt x="1" y="24257"/>
                  </a:lnTo>
                  <a:lnTo>
                    <a:pt x="1" y="65473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632994" y="1316546"/>
              <a:ext cx="106838" cy="107779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76"/>
                    <a:pt x="761" y="3436"/>
                    <a:pt x="1703" y="3436"/>
                  </a:cubicBezTo>
                  <a:cubicBezTo>
                    <a:pt x="2645" y="3436"/>
                    <a:pt x="3405" y="2676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6"/>
            <p:cNvSpPr/>
            <p:nvPr/>
          </p:nvSpPr>
          <p:spPr>
            <a:xfrm>
              <a:off x="8818003" y="1646424"/>
              <a:ext cx="107779" cy="107779"/>
            </a:xfrm>
            <a:custGeom>
              <a:avLst/>
              <a:gdLst/>
              <a:ahLst/>
              <a:cxnLst/>
              <a:rect l="l" t="t" r="r" b="b"/>
              <a:pathLst>
                <a:path w="3436" h="3436" extrusionOk="0">
                  <a:moveTo>
                    <a:pt x="1703" y="1"/>
                  </a:moveTo>
                  <a:cubicBezTo>
                    <a:pt x="760" y="1"/>
                    <a:pt x="0" y="761"/>
                    <a:pt x="0" y="1733"/>
                  </a:cubicBezTo>
                  <a:cubicBezTo>
                    <a:pt x="0" y="2676"/>
                    <a:pt x="760" y="3435"/>
                    <a:pt x="1703" y="3435"/>
                  </a:cubicBezTo>
                  <a:cubicBezTo>
                    <a:pt x="2675" y="3435"/>
                    <a:pt x="3435" y="2676"/>
                    <a:pt x="3435" y="1733"/>
                  </a:cubicBezTo>
                  <a:cubicBezTo>
                    <a:pt x="3435" y="761"/>
                    <a:pt x="267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" name="Google Shape;209;p16"/>
          <p:cNvGrpSpPr/>
          <p:nvPr/>
        </p:nvGrpSpPr>
        <p:grpSpPr>
          <a:xfrm rot="10800000">
            <a:off x="11389432" y="-233956"/>
            <a:ext cx="626745" cy="2574245"/>
            <a:chOff x="152412" y="3212810"/>
            <a:chExt cx="470059" cy="1930684"/>
          </a:xfrm>
        </p:grpSpPr>
        <p:sp>
          <p:nvSpPr>
            <p:cNvPr id="210" name="Google Shape;210;p16"/>
            <p:cNvSpPr/>
            <p:nvPr/>
          </p:nvSpPr>
          <p:spPr>
            <a:xfrm rot="10800000">
              <a:off x="462247" y="3527378"/>
              <a:ext cx="160225" cy="1616116"/>
            </a:xfrm>
            <a:custGeom>
              <a:avLst/>
              <a:gdLst/>
              <a:ahLst/>
              <a:cxnLst/>
              <a:rect l="l" t="t" r="r" b="b"/>
              <a:pathLst>
                <a:path w="5108" h="51522" fill="none" extrusionOk="0">
                  <a:moveTo>
                    <a:pt x="1" y="1"/>
                  </a:moveTo>
                  <a:lnTo>
                    <a:pt x="1" y="23861"/>
                  </a:lnTo>
                  <a:lnTo>
                    <a:pt x="5107" y="28968"/>
                  </a:lnTo>
                  <a:lnTo>
                    <a:pt x="5107" y="5152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6"/>
            <p:cNvSpPr/>
            <p:nvPr/>
          </p:nvSpPr>
          <p:spPr>
            <a:xfrm rot="10800000">
              <a:off x="360247" y="4464690"/>
              <a:ext cx="93475" cy="670292"/>
            </a:xfrm>
            <a:custGeom>
              <a:avLst/>
              <a:gdLst/>
              <a:ahLst/>
              <a:cxnLst/>
              <a:rect l="l" t="t" r="r" b="b"/>
              <a:pathLst>
                <a:path w="2980" h="21369" fill="none" extrusionOk="0">
                  <a:moveTo>
                    <a:pt x="2980" y="1"/>
                  </a:moveTo>
                  <a:lnTo>
                    <a:pt x="2980" y="10974"/>
                  </a:lnTo>
                  <a:lnTo>
                    <a:pt x="1" y="13952"/>
                  </a:lnTo>
                  <a:lnTo>
                    <a:pt x="1" y="21369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6"/>
            <p:cNvSpPr/>
            <p:nvPr/>
          </p:nvSpPr>
          <p:spPr>
            <a:xfrm rot="10800000">
              <a:off x="152412" y="3263263"/>
              <a:ext cx="149717" cy="1880231"/>
            </a:xfrm>
            <a:custGeom>
              <a:avLst/>
              <a:gdLst/>
              <a:ahLst/>
              <a:cxnLst/>
              <a:rect l="l" t="t" r="r" b="b"/>
              <a:pathLst>
                <a:path w="4773" h="59942" fill="none" extrusionOk="0">
                  <a:moveTo>
                    <a:pt x="4773" y="1"/>
                  </a:moveTo>
                  <a:lnTo>
                    <a:pt x="4773" y="15898"/>
                  </a:lnTo>
                  <a:lnTo>
                    <a:pt x="1" y="20670"/>
                  </a:lnTo>
                  <a:lnTo>
                    <a:pt x="1" y="5994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6"/>
            <p:cNvSpPr/>
            <p:nvPr/>
          </p:nvSpPr>
          <p:spPr>
            <a:xfrm rot="10800000">
              <a:off x="409805" y="3475972"/>
              <a:ext cx="106838" cy="106806"/>
            </a:xfrm>
            <a:custGeom>
              <a:avLst/>
              <a:gdLst/>
              <a:ahLst/>
              <a:cxnLst/>
              <a:rect l="l" t="t" r="r" b="b"/>
              <a:pathLst>
                <a:path w="3406" h="3405" extrusionOk="0">
                  <a:moveTo>
                    <a:pt x="1703" y="1"/>
                  </a:moveTo>
                  <a:cubicBezTo>
                    <a:pt x="761" y="1"/>
                    <a:pt x="1" y="760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6"/>
            <p:cNvSpPr/>
            <p:nvPr/>
          </p:nvSpPr>
          <p:spPr>
            <a:xfrm rot="10800000">
              <a:off x="400269" y="4414184"/>
              <a:ext cx="106838" cy="106806"/>
            </a:xfrm>
            <a:custGeom>
              <a:avLst/>
              <a:gdLst/>
              <a:ahLst/>
              <a:cxnLst/>
              <a:rect l="l" t="t" r="r" b="b"/>
              <a:pathLst>
                <a:path w="3406" h="3405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6"/>
            <p:cNvSpPr/>
            <p:nvPr/>
          </p:nvSpPr>
          <p:spPr>
            <a:xfrm rot="10800000">
              <a:off x="248708" y="3212810"/>
              <a:ext cx="106806" cy="106838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64949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7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3" y="-188966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"/>
          <p:cNvSpPr txBox="1">
            <a:spLocks noGrp="1"/>
          </p:cNvSpPr>
          <p:nvPr>
            <p:ph type="title"/>
          </p:nvPr>
        </p:nvSpPr>
        <p:spPr>
          <a:xfrm flipH="1">
            <a:off x="5514632" y="1264200"/>
            <a:ext cx="57264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7"/>
          <p:cNvSpPr txBox="1">
            <a:spLocks noGrp="1"/>
          </p:cNvSpPr>
          <p:nvPr>
            <p:ph type="subTitle" idx="1"/>
          </p:nvPr>
        </p:nvSpPr>
        <p:spPr>
          <a:xfrm flipH="1">
            <a:off x="5514632" y="2027800"/>
            <a:ext cx="5726400" cy="35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E76A28"/>
              </a:buClr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E76A28"/>
              </a:buClr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E76A28"/>
              </a:buClr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E76A28"/>
              </a:buClr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999999"/>
              </a:buClr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999999"/>
              </a:buClr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999999"/>
              </a:buClr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999999"/>
              </a:buClr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7"/>
          <p:cNvSpPr>
            <a:spLocks noGrp="1"/>
          </p:cNvSpPr>
          <p:nvPr>
            <p:ph type="pic" idx="2"/>
          </p:nvPr>
        </p:nvSpPr>
        <p:spPr>
          <a:xfrm>
            <a:off x="950967" y="719333"/>
            <a:ext cx="4360400" cy="5419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92" name="Google Shape;92;p7"/>
          <p:cNvGrpSpPr/>
          <p:nvPr/>
        </p:nvGrpSpPr>
        <p:grpSpPr>
          <a:xfrm>
            <a:off x="11298909" y="-203213"/>
            <a:ext cx="807908" cy="2883929"/>
            <a:chOff x="87626" y="-152410"/>
            <a:chExt cx="605931" cy="2162947"/>
          </a:xfrm>
        </p:grpSpPr>
        <p:sp>
          <p:nvSpPr>
            <p:cNvPr id="93" name="Google Shape;93;p7"/>
            <p:cNvSpPr/>
            <p:nvPr/>
          </p:nvSpPr>
          <p:spPr>
            <a:xfrm rot="10800000">
              <a:off x="251690" y="1903299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2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75"/>
                    <a:pt x="760" y="3435"/>
                    <a:pt x="1702" y="3435"/>
                  </a:cubicBezTo>
                  <a:cubicBezTo>
                    <a:pt x="2645" y="3435"/>
                    <a:pt x="3404" y="2675"/>
                    <a:pt x="3404" y="1703"/>
                  </a:cubicBezTo>
                  <a:cubicBezTo>
                    <a:pt x="3404" y="761"/>
                    <a:pt x="2645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4" name="Google Shape;94;p7"/>
            <p:cNvGrpSpPr/>
            <p:nvPr/>
          </p:nvGrpSpPr>
          <p:grpSpPr>
            <a:xfrm>
              <a:off x="87626" y="-152410"/>
              <a:ext cx="605931" cy="2111700"/>
              <a:chOff x="87626" y="-152410"/>
              <a:chExt cx="605931" cy="2111700"/>
            </a:xfrm>
          </p:grpSpPr>
          <p:sp>
            <p:nvSpPr>
              <p:cNvPr id="95" name="Google Shape;95;p7"/>
              <p:cNvSpPr/>
              <p:nvPr/>
            </p:nvSpPr>
            <p:spPr>
              <a:xfrm rot="10800000">
                <a:off x="475336" y="-117298"/>
                <a:ext cx="218220" cy="1601323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51308" fill="none" extrusionOk="0">
                    <a:moveTo>
                      <a:pt x="0" y="51308"/>
                    </a:moveTo>
                    <a:lnTo>
                      <a:pt x="0" y="37235"/>
                    </a:lnTo>
                    <a:lnTo>
                      <a:pt x="6991" y="30244"/>
                    </a:lnTo>
                    <a:lnTo>
                      <a:pt x="6991" y="0"/>
                    </a:lnTo>
                  </a:path>
                </a:pathLst>
              </a:custGeom>
              <a:solidFill>
                <a:schemeClr val="dk2"/>
              </a:solidFill>
              <a:ln w="19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7"/>
              <p:cNvSpPr/>
              <p:nvPr/>
            </p:nvSpPr>
            <p:spPr>
              <a:xfrm rot="10800000">
                <a:off x="422217" y="1428033"/>
                <a:ext cx="106270" cy="107238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3436" extrusionOk="0">
                    <a:moveTo>
                      <a:pt x="1702" y="1"/>
                    </a:moveTo>
                    <a:cubicBezTo>
                      <a:pt x="760" y="1"/>
                      <a:pt x="0" y="761"/>
                      <a:pt x="0" y="1733"/>
                    </a:cubicBezTo>
                    <a:cubicBezTo>
                      <a:pt x="0" y="2676"/>
                      <a:pt x="760" y="3436"/>
                      <a:pt x="1702" y="3436"/>
                    </a:cubicBezTo>
                    <a:cubicBezTo>
                      <a:pt x="2614" y="3436"/>
                      <a:pt x="3404" y="2676"/>
                      <a:pt x="3404" y="1733"/>
                    </a:cubicBezTo>
                    <a:cubicBezTo>
                      <a:pt x="3404" y="761"/>
                      <a:pt x="2645" y="1"/>
                      <a:pt x="1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7"/>
              <p:cNvSpPr/>
              <p:nvPr/>
            </p:nvSpPr>
            <p:spPr>
              <a:xfrm rot="10800000">
                <a:off x="304809" y="-152410"/>
                <a:ext cx="147093" cy="2111700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67661" fill="none" extrusionOk="0">
                    <a:moveTo>
                      <a:pt x="1" y="67661"/>
                    </a:moveTo>
                    <a:lnTo>
                      <a:pt x="1" y="56870"/>
                    </a:lnTo>
                    <a:lnTo>
                      <a:pt x="4712" y="52159"/>
                    </a:lnTo>
                    <a:lnTo>
                      <a:pt x="4712" y="0"/>
                    </a:lnTo>
                  </a:path>
                </a:pathLst>
              </a:custGeom>
              <a:solidFill>
                <a:schemeClr val="lt2"/>
              </a:solidFill>
              <a:ln w="19000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7"/>
              <p:cNvSpPr/>
              <p:nvPr/>
            </p:nvSpPr>
            <p:spPr>
              <a:xfrm rot="10800000">
                <a:off x="140746" y="-105938"/>
                <a:ext cx="31" cy="1480883"/>
              </a:xfrm>
              <a:custGeom>
                <a:avLst/>
                <a:gdLst/>
                <a:ahLst/>
                <a:cxnLst/>
                <a:rect l="l" t="t" r="r" b="b"/>
                <a:pathLst>
                  <a:path w="1" h="47449" fill="none" extrusionOk="0">
                    <a:moveTo>
                      <a:pt x="1" y="47448"/>
                    </a:moveTo>
                    <a:lnTo>
                      <a:pt x="1" y="1"/>
                    </a:lnTo>
                  </a:path>
                </a:pathLst>
              </a:custGeom>
              <a:solidFill>
                <a:schemeClr val="dk2"/>
              </a:solidFill>
              <a:ln w="19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7"/>
              <p:cNvSpPr/>
              <p:nvPr/>
            </p:nvSpPr>
            <p:spPr>
              <a:xfrm rot="10800000">
                <a:off x="87626" y="1317987"/>
                <a:ext cx="106270" cy="10627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3405" extrusionOk="0">
                    <a:moveTo>
                      <a:pt x="1703" y="0"/>
                    </a:moveTo>
                    <a:cubicBezTo>
                      <a:pt x="760" y="0"/>
                      <a:pt x="0" y="760"/>
                      <a:pt x="0" y="1702"/>
                    </a:cubicBezTo>
                    <a:cubicBezTo>
                      <a:pt x="0" y="2645"/>
                      <a:pt x="760" y="3404"/>
                      <a:pt x="1703" y="3404"/>
                    </a:cubicBezTo>
                    <a:cubicBezTo>
                      <a:pt x="2614" y="3404"/>
                      <a:pt x="3405" y="2645"/>
                      <a:pt x="3405" y="1702"/>
                    </a:cubicBezTo>
                    <a:cubicBezTo>
                      <a:pt x="3405" y="760"/>
                      <a:pt x="2645" y="0"/>
                      <a:pt x="17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1695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1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1" y="-188968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1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21"/>
          <p:cNvSpPr txBox="1">
            <a:spLocks noGrp="1"/>
          </p:cNvSpPr>
          <p:nvPr>
            <p:ph type="subTitle" idx="1"/>
          </p:nvPr>
        </p:nvSpPr>
        <p:spPr>
          <a:xfrm>
            <a:off x="1052636" y="3917272"/>
            <a:ext cx="3269600" cy="16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1"/>
          <p:cNvSpPr txBox="1">
            <a:spLocks noGrp="1"/>
          </p:cNvSpPr>
          <p:nvPr>
            <p:ph type="subTitle" idx="2"/>
          </p:nvPr>
        </p:nvSpPr>
        <p:spPr>
          <a:xfrm>
            <a:off x="4461200" y="3917272"/>
            <a:ext cx="3269600" cy="16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1"/>
          <p:cNvSpPr txBox="1">
            <a:spLocks noGrp="1"/>
          </p:cNvSpPr>
          <p:nvPr>
            <p:ph type="subTitle" idx="3"/>
          </p:nvPr>
        </p:nvSpPr>
        <p:spPr>
          <a:xfrm>
            <a:off x="7869764" y="3917275"/>
            <a:ext cx="3269600" cy="16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1"/>
          <p:cNvSpPr txBox="1">
            <a:spLocks noGrp="1"/>
          </p:cNvSpPr>
          <p:nvPr>
            <p:ph type="subTitle" idx="4"/>
          </p:nvPr>
        </p:nvSpPr>
        <p:spPr>
          <a:xfrm>
            <a:off x="1052636" y="3401800"/>
            <a:ext cx="3269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285" name="Google Shape;285;p21"/>
          <p:cNvSpPr txBox="1">
            <a:spLocks noGrp="1"/>
          </p:cNvSpPr>
          <p:nvPr>
            <p:ph type="subTitle" idx="5"/>
          </p:nvPr>
        </p:nvSpPr>
        <p:spPr>
          <a:xfrm>
            <a:off x="4461200" y="3401800"/>
            <a:ext cx="3269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286" name="Google Shape;286;p21"/>
          <p:cNvSpPr txBox="1">
            <a:spLocks noGrp="1"/>
          </p:cNvSpPr>
          <p:nvPr>
            <p:ph type="subTitle" idx="6"/>
          </p:nvPr>
        </p:nvSpPr>
        <p:spPr>
          <a:xfrm>
            <a:off x="7869764" y="3401800"/>
            <a:ext cx="3269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grpSp>
        <p:nvGrpSpPr>
          <p:cNvPr id="287" name="Google Shape;287;p21"/>
          <p:cNvGrpSpPr/>
          <p:nvPr/>
        </p:nvGrpSpPr>
        <p:grpSpPr>
          <a:xfrm>
            <a:off x="11389434" y="-101606"/>
            <a:ext cx="624865" cy="2651227"/>
            <a:chOff x="8522940" y="-76204"/>
            <a:chExt cx="468649" cy="1988420"/>
          </a:xfrm>
        </p:grpSpPr>
        <p:sp>
          <p:nvSpPr>
            <p:cNvPr id="288" name="Google Shape;288;p21"/>
            <p:cNvSpPr/>
            <p:nvPr/>
          </p:nvSpPr>
          <p:spPr>
            <a:xfrm rot="10800000">
              <a:off x="8779080" y="1543158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5"/>
                    <a:pt x="760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21"/>
            <p:cNvSpPr/>
            <p:nvPr/>
          </p:nvSpPr>
          <p:spPr>
            <a:xfrm rot="10800000">
              <a:off x="8832200" y="-9789"/>
              <a:ext cx="159389" cy="1608938"/>
            </a:xfrm>
            <a:custGeom>
              <a:avLst/>
              <a:gdLst/>
              <a:ahLst/>
              <a:cxnLst/>
              <a:rect l="l" t="t" r="r" b="b"/>
              <a:pathLst>
                <a:path w="5107" h="51552" fill="none" extrusionOk="0">
                  <a:moveTo>
                    <a:pt x="0" y="51551"/>
                  </a:moveTo>
                  <a:lnTo>
                    <a:pt x="0" y="27660"/>
                  </a:lnTo>
                  <a:lnTo>
                    <a:pt x="5107" y="22554"/>
                  </a:lnTo>
                  <a:lnTo>
                    <a:pt x="5107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21"/>
            <p:cNvSpPr/>
            <p:nvPr/>
          </p:nvSpPr>
          <p:spPr>
            <a:xfrm rot="10800000">
              <a:off x="8730705" y="-76204"/>
              <a:ext cx="92975" cy="665990"/>
            </a:xfrm>
            <a:custGeom>
              <a:avLst/>
              <a:gdLst/>
              <a:ahLst/>
              <a:cxnLst/>
              <a:rect l="l" t="t" r="r" b="b"/>
              <a:pathLst>
                <a:path w="2979" h="21339" fill="none" extrusionOk="0">
                  <a:moveTo>
                    <a:pt x="2979" y="21338"/>
                  </a:moveTo>
                  <a:lnTo>
                    <a:pt x="2979" y="10365"/>
                  </a:lnTo>
                  <a:lnTo>
                    <a:pt x="0" y="7386"/>
                  </a:ln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1"/>
            <p:cNvSpPr/>
            <p:nvPr/>
          </p:nvSpPr>
          <p:spPr>
            <a:xfrm rot="10800000">
              <a:off x="8769592" y="534732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4"/>
                    <a:pt x="760" y="3404"/>
                    <a:pt x="1703" y="3404"/>
                  </a:cubicBezTo>
                  <a:cubicBezTo>
                    <a:pt x="2614" y="3404"/>
                    <a:pt x="3405" y="2644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1"/>
            <p:cNvSpPr/>
            <p:nvPr/>
          </p:nvSpPr>
          <p:spPr>
            <a:xfrm rot="10800000">
              <a:off x="8522940" y="-9789"/>
              <a:ext cx="148965" cy="1870759"/>
            </a:xfrm>
            <a:custGeom>
              <a:avLst/>
              <a:gdLst/>
              <a:ahLst/>
              <a:cxnLst/>
              <a:rect l="l" t="t" r="r" b="b"/>
              <a:pathLst>
                <a:path w="4773" h="59941" fill="none" extrusionOk="0">
                  <a:moveTo>
                    <a:pt x="4773" y="59940"/>
                  </a:moveTo>
                  <a:lnTo>
                    <a:pt x="4773" y="44013"/>
                  </a:lnTo>
                  <a:lnTo>
                    <a:pt x="1" y="3924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21"/>
            <p:cNvSpPr/>
            <p:nvPr/>
          </p:nvSpPr>
          <p:spPr>
            <a:xfrm rot="10800000">
              <a:off x="8618755" y="1805915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4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34" y="3405"/>
                  </a:cubicBezTo>
                  <a:cubicBezTo>
                    <a:pt x="2676" y="3405"/>
                    <a:pt x="3436" y="2645"/>
                    <a:pt x="3436" y="1703"/>
                  </a:cubicBezTo>
                  <a:cubicBezTo>
                    <a:pt x="3436" y="761"/>
                    <a:pt x="2676" y="1"/>
                    <a:pt x="17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4" name="Google Shape;294;p21"/>
          <p:cNvGrpSpPr/>
          <p:nvPr/>
        </p:nvGrpSpPr>
        <p:grpSpPr>
          <a:xfrm>
            <a:off x="120002" y="3779552"/>
            <a:ext cx="685580" cy="3143216"/>
            <a:chOff x="9949864" y="937514"/>
            <a:chExt cx="514185" cy="2357412"/>
          </a:xfrm>
        </p:grpSpPr>
        <p:sp>
          <p:nvSpPr>
            <p:cNvPr id="295" name="Google Shape;295;p21"/>
            <p:cNvSpPr/>
            <p:nvPr/>
          </p:nvSpPr>
          <p:spPr>
            <a:xfrm>
              <a:off x="9949864" y="1020997"/>
              <a:ext cx="150869" cy="2273929"/>
            </a:xfrm>
            <a:custGeom>
              <a:avLst/>
              <a:gdLst/>
              <a:ahLst/>
              <a:cxnLst/>
              <a:rect l="l" t="t" r="r" b="b"/>
              <a:pathLst>
                <a:path w="4834" h="72859" fill="none" extrusionOk="0">
                  <a:moveTo>
                    <a:pt x="0" y="72858"/>
                  </a:moveTo>
                  <a:lnTo>
                    <a:pt x="0" y="48967"/>
                  </a:lnTo>
                  <a:lnTo>
                    <a:pt x="4833" y="44135"/>
                  </a:lnTo>
                  <a:lnTo>
                    <a:pt x="4833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1"/>
            <p:cNvSpPr/>
            <p:nvPr/>
          </p:nvSpPr>
          <p:spPr>
            <a:xfrm>
              <a:off x="10329315" y="1685988"/>
              <a:ext cx="134734" cy="1608938"/>
            </a:xfrm>
            <a:custGeom>
              <a:avLst/>
              <a:gdLst/>
              <a:ahLst/>
              <a:cxnLst/>
              <a:rect l="l" t="t" r="r" b="b"/>
              <a:pathLst>
                <a:path w="4317" h="51552" fill="none" extrusionOk="0">
                  <a:moveTo>
                    <a:pt x="4317" y="51551"/>
                  </a:moveTo>
                  <a:lnTo>
                    <a:pt x="4317" y="34317"/>
                  </a:lnTo>
                  <a:lnTo>
                    <a:pt x="1" y="3000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1"/>
            <p:cNvSpPr/>
            <p:nvPr/>
          </p:nvSpPr>
          <p:spPr>
            <a:xfrm>
              <a:off x="10276195" y="1634773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1" y="0"/>
                    <a:pt x="1" y="760"/>
                    <a:pt x="1" y="1702"/>
                  </a:cubicBezTo>
                  <a:cubicBezTo>
                    <a:pt x="1" y="2645"/>
                    <a:pt x="761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1"/>
            <p:cNvSpPr/>
            <p:nvPr/>
          </p:nvSpPr>
          <p:spPr>
            <a:xfrm>
              <a:off x="10047379" y="937514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0"/>
                    <a:pt x="1" y="1733"/>
                  </a:cubicBezTo>
                  <a:cubicBezTo>
                    <a:pt x="1" y="2675"/>
                    <a:pt x="761" y="3435"/>
                    <a:pt x="1703" y="3435"/>
                  </a:cubicBezTo>
                  <a:cubicBezTo>
                    <a:pt x="2645" y="3435"/>
                    <a:pt x="3405" y="2675"/>
                    <a:pt x="3405" y="173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1"/>
            <p:cNvSpPr/>
            <p:nvPr/>
          </p:nvSpPr>
          <p:spPr>
            <a:xfrm>
              <a:off x="10148141" y="2858517"/>
              <a:ext cx="31" cy="388970"/>
            </a:xfrm>
            <a:custGeom>
              <a:avLst/>
              <a:gdLst/>
              <a:ahLst/>
              <a:cxnLst/>
              <a:rect l="l" t="t" r="r" b="b"/>
              <a:pathLst>
                <a:path w="1" h="12463" fill="none" extrusionOk="0">
                  <a:moveTo>
                    <a:pt x="0" y="12463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1"/>
            <p:cNvSpPr/>
            <p:nvPr/>
          </p:nvSpPr>
          <p:spPr>
            <a:xfrm>
              <a:off x="10095021" y="2809174"/>
              <a:ext cx="106270" cy="106301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2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02" y="3405"/>
                  </a:cubicBezTo>
                  <a:cubicBezTo>
                    <a:pt x="2644" y="3405"/>
                    <a:pt x="3404" y="2645"/>
                    <a:pt x="3404" y="1703"/>
                  </a:cubicBezTo>
                  <a:cubicBezTo>
                    <a:pt x="3404" y="761"/>
                    <a:pt x="2644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34772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3" y="-188966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790800" y="719333"/>
            <a:ext cx="4328800" cy="10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3072400" y="719333"/>
            <a:ext cx="1718400" cy="10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>
            <a:spLocks noGrp="1"/>
          </p:cNvSpPr>
          <p:nvPr>
            <p:ph type="pic" idx="3"/>
          </p:nvPr>
        </p:nvSpPr>
        <p:spPr>
          <a:xfrm>
            <a:off x="950968" y="2222916"/>
            <a:ext cx="10290000" cy="3915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7" name="Google Shape;17;p3"/>
          <p:cNvGrpSpPr/>
          <p:nvPr/>
        </p:nvGrpSpPr>
        <p:grpSpPr>
          <a:xfrm flipH="1">
            <a:off x="177702" y="-101606"/>
            <a:ext cx="624865" cy="2651227"/>
            <a:chOff x="8522940" y="-76204"/>
            <a:chExt cx="468649" cy="1988420"/>
          </a:xfrm>
        </p:grpSpPr>
        <p:sp>
          <p:nvSpPr>
            <p:cNvPr id="18" name="Google Shape;18;p3"/>
            <p:cNvSpPr/>
            <p:nvPr/>
          </p:nvSpPr>
          <p:spPr>
            <a:xfrm rot="10800000">
              <a:off x="8779080" y="1543158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5"/>
                    <a:pt x="760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3"/>
            <p:cNvSpPr/>
            <p:nvPr/>
          </p:nvSpPr>
          <p:spPr>
            <a:xfrm rot="10800000">
              <a:off x="8832200" y="-9789"/>
              <a:ext cx="159389" cy="1608938"/>
            </a:xfrm>
            <a:custGeom>
              <a:avLst/>
              <a:gdLst/>
              <a:ahLst/>
              <a:cxnLst/>
              <a:rect l="l" t="t" r="r" b="b"/>
              <a:pathLst>
                <a:path w="5107" h="51552" fill="none" extrusionOk="0">
                  <a:moveTo>
                    <a:pt x="0" y="51551"/>
                  </a:moveTo>
                  <a:lnTo>
                    <a:pt x="0" y="27660"/>
                  </a:lnTo>
                  <a:lnTo>
                    <a:pt x="5107" y="22554"/>
                  </a:lnTo>
                  <a:lnTo>
                    <a:pt x="5107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3"/>
            <p:cNvSpPr/>
            <p:nvPr/>
          </p:nvSpPr>
          <p:spPr>
            <a:xfrm rot="10800000">
              <a:off x="8730705" y="-76204"/>
              <a:ext cx="92975" cy="665990"/>
            </a:xfrm>
            <a:custGeom>
              <a:avLst/>
              <a:gdLst/>
              <a:ahLst/>
              <a:cxnLst/>
              <a:rect l="l" t="t" r="r" b="b"/>
              <a:pathLst>
                <a:path w="2979" h="21339" fill="none" extrusionOk="0">
                  <a:moveTo>
                    <a:pt x="2979" y="21338"/>
                  </a:moveTo>
                  <a:lnTo>
                    <a:pt x="2979" y="10365"/>
                  </a:lnTo>
                  <a:lnTo>
                    <a:pt x="0" y="7386"/>
                  </a:ln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3"/>
            <p:cNvSpPr/>
            <p:nvPr/>
          </p:nvSpPr>
          <p:spPr>
            <a:xfrm rot="10800000">
              <a:off x="8769592" y="534732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4"/>
                    <a:pt x="760" y="3404"/>
                    <a:pt x="1703" y="3404"/>
                  </a:cubicBezTo>
                  <a:cubicBezTo>
                    <a:pt x="2614" y="3404"/>
                    <a:pt x="3405" y="2644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 rot="10800000">
              <a:off x="8522940" y="-9789"/>
              <a:ext cx="148965" cy="1870759"/>
            </a:xfrm>
            <a:custGeom>
              <a:avLst/>
              <a:gdLst/>
              <a:ahLst/>
              <a:cxnLst/>
              <a:rect l="l" t="t" r="r" b="b"/>
              <a:pathLst>
                <a:path w="4773" h="59941" fill="none" extrusionOk="0">
                  <a:moveTo>
                    <a:pt x="4773" y="59940"/>
                  </a:moveTo>
                  <a:lnTo>
                    <a:pt x="4773" y="44013"/>
                  </a:lnTo>
                  <a:lnTo>
                    <a:pt x="1" y="3924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 rot="10800000">
              <a:off x="8618755" y="1805915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4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34" y="3405"/>
                  </a:cubicBezTo>
                  <a:cubicBezTo>
                    <a:pt x="2676" y="3405"/>
                    <a:pt x="3436" y="2645"/>
                    <a:pt x="3436" y="1703"/>
                  </a:cubicBezTo>
                  <a:cubicBezTo>
                    <a:pt x="3436" y="761"/>
                    <a:pt x="2676" y="1"/>
                    <a:pt x="17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" name="Google Shape;24;p3"/>
          <p:cNvGrpSpPr/>
          <p:nvPr/>
        </p:nvGrpSpPr>
        <p:grpSpPr>
          <a:xfrm>
            <a:off x="11252709" y="-437155"/>
            <a:ext cx="841495" cy="3212417"/>
            <a:chOff x="8390957" y="-350940"/>
            <a:chExt cx="631121" cy="2409313"/>
          </a:xfrm>
        </p:grpSpPr>
        <p:sp>
          <p:nvSpPr>
            <p:cNvPr id="25" name="Google Shape;25;p3"/>
            <p:cNvSpPr/>
            <p:nvPr/>
          </p:nvSpPr>
          <p:spPr>
            <a:xfrm>
              <a:off x="8488192" y="1951504"/>
              <a:ext cx="107779" cy="106869"/>
            </a:xfrm>
            <a:custGeom>
              <a:avLst/>
              <a:gdLst/>
              <a:ahLst/>
              <a:cxnLst/>
              <a:rect l="l" t="t" r="r" b="b"/>
              <a:pathLst>
                <a:path w="3436" h="3407" extrusionOk="0">
                  <a:moveTo>
                    <a:pt x="1679" y="1"/>
                  </a:moveTo>
                  <a:cubicBezTo>
                    <a:pt x="733" y="1"/>
                    <a:pt x="1" y="779"/>
                    <a:pt x="1" y="1704"/>
                  </a:cubicBezTo>
                  <a:cubicBezTo>
                    <a:pt x="1" y="2646"/>
                    <a:pt x="761" y="3406"/>
                    <a:pt x="1734" y="3406"/>
                  </a:cubicBezTo>
                  <a:cubicBezTo>
                    <a:pt x="2676" y="3406"/>
                    <a:pt x="3436" y="2646"/>
                    <a:pt x="3436" y="1704"/>
                  </a:cubicBezTo>
                  <a:cubicBezTo>
                    <a:pt x="3436" y="762"/>
                    <a:pt x="2676" y="2"/>
                    <a:pt x="1734" y="2"/>
                  </a:cubicBezTo>
                  <a:cubicBezTo>
                    <a:pt x="1715" y="1"/>
                    <a:pt x="1697" y="1"/>
                    <a:pt x="167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8390957" y="-350940"/>
              <a:ext cx="151630" cy="2285436"/>
            </a:xfrm>
            <a:custGeom>
              <a:avLst/>
              <a:gdLst/>
              <a:ahLst/>
              <a:cxnLst/>
              <a:rect l="l" t="t" r="r" b="b"/>
              <a:pathLst>
                <a:path w="4834" h="72860" fill="none" extrusionOk="0">
                  <a:moveTo>
                    <a:pt x="1" y="1"/>
                  </a:moveTo>
                  <a:lnTo>
                    <a:pt x="1" y="23861"/>
                  </a:lnTo>
                  <a:lnTo>
                    <a:pt x="4834" y="28694"/>
                  </a:lnTo>
                  <a:lnTo>
                    <a:pt x="4834" y="72859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8686379" y="-350940"/>
              <a:ext cx="134472" cy="1723864"/>
            </a:xfrm>
            <a:custGeom>
              <a:avLst/>
              <a:gdLst/>
              <a:ahLst/>
              <a:cxnLst/>
              <a:rect l="l" t="t" r="r" b="b"/>
              <a:pathLst>
                <a:path w="4287" h="54957" fill="none" extrusionOk="0">
                  <a:moveTo>
                    <a:pt x="4287" y="1"/>
                  </a:moveTo>
                  <a:lnTo>
                    <a:pt x="4287" y="17235"/>
                  </a:lnTo>
                  <a:lnTo>
                    <a:pt x="1" y="21521"/>
                  </a:lnTo>
                  <a:lnTo>
                    <a:pt x="1" y="54956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871388" y="-350940"/>
              <a:ext cx="150689" cy="2053756"/>
            </a:xfrm>
            <a:custGeom>
              <a:avLst/>
              <a:gdLst/>
              <a:ahLst/>
              <a:cxnLst/>
              <a:rect l="l" t="t" r="r" b="b"/>
              <a:pathLst>
                <a:path w="4804" h="65474" fill="none" extrusionOk="0">
                  <a:moveTo>
                    <a:pt x="4803" y="1"/>
                  </a:moveTo>
                  <a:lnTo>
                    <a:pt x="4803" y="19515"/>
                  </a:lnTo>
                  <a:lnTo>
                    <a:pt x="1" y="24257"/>
                  </a:lnTo>
                  <a:lnTo>
                    <a:pt x="1" y="65473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632994" y="1316546"/>
              <a:ext cx="106838" cy="107779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76"/>
                    <a:pt x="761" y="3436"/>
                    <a:pt x="1703" y="3436"/>
                  </a:cubicBezTo>
                  <a:cubicBezTo>
                    <a:pt x="2645" y="3436"/>
                    <a:pt x="3405" y="2676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8818003" y="1646424"/>
              <a:ext cx="107779" cy="107779"/>
            </a:xfrm>
            <a:custGeom>
              <a:avLst/>
              <a:gdLst/>
              <a:ahLst/>
              <a:cxnLst/>
              <a:rect l="l" t="t" r="r" b="b"/>
              <a:pathLst>
                <a:path w="3436" h="3436" extrusionOk="0">
                  <a:moveTo>
                    <a:pt x="1703" y="1"/>
                  </a:moveTo>
                  <a:cubicBezTo>
                    <a:pt x="760" y="1"/>
                    <a:pt x="0" y="761"/>
                    <a:pt x="0" y="1733"/>
                  </a:cubicBezTo>
                  <a:cubicBezTo>
                    <a:pt x="0" y="2676"/>
                    <a:pt x="760" y="3435"/>
                    <a:pt x="1703" y="3435"/>
                  </a:cubicBezTo>
                  <a:cubicBezTo>
                    <a:pt x="2675" y="3435"/>
                    <a:pt x="3435" y="2676"/>
                    <a:pt x="3435" y="1733"/>
                  </a:cubicBezTo>
                  <a:cubicBezTo>
                    <a:pt x="3435" y="761"/>
                    <a:pt x="267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49290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3" y="-188966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1"/>
          </p:nvPr>
        </p:nvSpPr>
        <p:spPr>
          <a:xfrm>
            <a:off x="6275317" y="3118341"/>
            <a:ext cx="4758000" cy="17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ubTitle" idx="2"/>
          </p:nvPr>
        </p:nvSpPr>
        <p:spPr>
          <a:xfrm>
            <a:off x="1158684" y="3118348"/>
            <a:ext cx="4758000" cy="17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3"/>
          </p:nvPr>
        </p:nvSpPr>
        <p:spPr>
          <a:xfrm>
            <a:off x="1158683" y="2611917"/>
            <a:ext cx="4758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ubTitle" idx="4"/>
          </p:nvPr>
        </p:nvSpPr>
        <p:spPr>
          <a:xfrm>
            <a:off x="6275316" y="2611917"/>
            <a:ext cx="4758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rot="10800000">
            <a:off x="90806" y="3879540"/>
            <a:ext cx="841495" cy="3212417"/>
            <a:chOff x="8390957" y="-350940"/>
            <a:chExt cx="631121" cy="2409313"/>
          </a:xfrm>
        </p:grpSpPr>
        <p:sp>
          <p:nvSpPr>
            <p:cNvPr id="57" name="Google Shape;57;p5"/>
            <p:cNvSpPr/>
            <p:nvPr/>
          </p:nvSpPr>
          <p:spPr>
            <a:xfrm>
              <a:off x="8488192" y="1951504"/>
              <a:ext cx="107779" cy="106869"/>
            </a:xfrm>
            <a:custGeom>
              <a:avLst/>
              <a:gdLst/>
              <a:ahLst/>
              <a:cxnLst/>
              <a:rect l="l" t="t" r="r" b="b"/>
              <a:pathLst>
                <a:path w="3436" h="3407" extrusionOk="0">
                  <a:moveTo>
                    <a:pt x="1679" y="1"/>
                  </a:moveTo>
                  <a:cubicBezTo>
                    <a:pt x="733" y="1"/>
                    <a:pt x="1" y="779"/>
                    <a:pt x="1" y="1704"/>
                  </a:cubicBezTo>
                  <a:cubicBezTo>
                    <a:pt x="1" y="2646"/>
                    <a:pt x="761" y="3406"/>
                    <a:pt x="1734" y="3406"/>
                  </a:cubicBezTo>
                  <a:cubicBezTo>
                    <a:pt x="2676" y="3406"/>
                    <a:pt x="3436" y="2646"/>
                    <a:pt x="3436" y="1704"/>
                  </a:cubicBezTo>
                  <a:cubicBezTo>
                    <a:pt x="3436" y="762"/>
                    <a:pt x="2676" y="2"/>
                    <a:pt x="1734" y="2"/>
                  </a:cubicBezTo>
                  <a:cubicBezTo>
                    <a:pt x="1715" y="1"/>
                    <a:pt x="1697" y="1"/>
                    <a:pt x="167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390957" y="-350940"/>
              <a:ext cx="151630" cy="2285436"/>
            </a:xfrm>
            <a:custGeom>
              <a:avLst/>
              <a:gdLst/>
              <a:ahLst/>
              <a:cxnLst/>
              <a:rect l="l" t="t" r="r" b="b"/>
              <a:pathLst>
                <a:path w="4834" h="72860" fill="none" extrusionOk="0">
                  <a:moveTo>
                    <a:pt x="1" y="1"/>
                  </a:moveTo>
                  <a:lnTo>
                    <a:pt x="1" y="23861"/>
                  </a:lnTo>
                  <a:lnTo>
                    <a:pt x="4834" y="28694"/>
                  </a:lnTo>
                  <a:lnTo>
                    <a:pt x="4834" y="72859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8686379" y="-350940"/>
              <a:ext cx="134472" cy="1723864"/>
            </a:xfrm>
            <a:custGeom>
              <a:avLst/>
              <a:gdLst/>
              <a:ahLst/>
              <a:cxnLst/>
              <a:rect l="l" t="t" r="r" b="b"/>
              <a:pathLst>
                <a:path w="4287" h="54957" fill="none" extrusionOk="0">
                  <a:moveTo>
                    <a:pt x="4287" y="1"/>
                  </a:moveTo>
                  <a:lnTo>
                    <a:pt x="4287" y="17235"/>
                  </a:lnTo>
                  <a:lnTo>
                    <a:pt x="1" y="21521"/>
                  </a:lnTo>
                  <a:lnTo>
                    <a:pt x="1" y="54956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8871388" y="-350940"/>
              <a:ext cx="150689" cy="2053756"/>
            </a:xfrm>
            <a:custGeom>
              <a:avLst/>
              <a:gdLst/>
              <a:ahLst/>
              <a:cxnLst/>
              <a:rect l="l" t="t" r="r" b="b"/>
              <a:pathLst>
                <a:path w="4804" h="65474" fill="none" extrusionOk="0">
                  <a:moveTo>
                    <a:pt x="4803" y="1"/>
                  </a:moveTo>
                  <a:lnTo>
                    <a:pt x="4803" y="19515"/>
                  </a:lnTo>
                  <a:lnTo>
                    <a:pt x="1" y="24257"/>
                  </a:lnTo>
                  <a:lnTo>
                    <a:pt x="1" y="65473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632994" y="1316546"/>
              <a:ext cx="106838" cy="107779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76"/>
                    <a:pt x="761" y="3436"/>
                    <a:pt x="1703" y="3436"/>
                  </a:cubicBezTo>
                  <a:cubicBezTo>
                    <a:pt x="2645" y="3436"/>
                    <a:pt x="3405" y="2676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8818003" y="1646424"/>
              <a:ext cx="107779" cy="107779"/>
            </a:xfrm>
            <a:custGeom>
              <a:avLst/>
              <a:gdLst/>
              <a:ahLst/>
              <a:cxnLst/>
              <a:rect l="l" t="t" r="r" b="b"/>
              <a:pathLst>
                <a:path w="3436" h="3436" extrusionOk="0">
                  <a:moveTo>
                    <a:pt x="1703" y="1"/>
                  </a:moveTo>
                  <a:cubicBezTo>
                    <a:pt x="760" y="1"/>
                    <a:pt x="0" y="761"/>
                    <a:pt x="0" y="1733"/>
                  </a:cubicBezTo>
                  <a:cubicBezTo>
                    <a:pt x="0" y="2676"/>
                    <a:pt x="760" y="3435"/>
                    <a:pt x="1703" y="3435"/>
                  </a:cubicBezTo>
                  <a:cubicBezTo>
                    <a:pt x="2675" y="3435"/>
                    <a:pt x="3435" y="2676"/>
                    <a:pt x="3435" y="1733"/>
                  </a:cubicBezTo>
                  <a:cubicBezTo>
                    <a:pt x="3435" y="761"/>
                    <a:pt x="267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3" name="Google Shape;63;p5"/>
          <p:cNvGrpSpPr/>
          <p:nvPr/>
        </p:nvGrpSpPr>
        <p:grpSpPr>
          <a:xfrm rot="10800000">
            <a:off x="11389432" y="-233956"/>
            <a:ext cx="626745" cy="2574245"/>
            <a:chOff x="152412" y="3212810"/>
            <a:chExt cx="470059" cy="1930684"/>
          </a:xfrm>
        </p:grpSpPr>
        <p:sp>
          <p:nvSpPr>
            <p:cNvPr id="64" name="Google Shape;64;p5"/>
            <p:cNvSpPr/>
            <p:nvPr/>
          </p:nvSpPr>
          <p:spPr>
            <a:xfrm rot="10800000">
              <a:off x="462247" y="3527378"/>
              <a:ext cx="160225" cy="1616116"/>
            </a:xfrm>
            <a:custGeom>
              <a:avLst/>
              <a:gdLst/>
              <a:ahLst/>
              <a:cxnLst/>
              <a:rect l="l" t="t" r="r" b="b"/>
              <a:pathLst>
                <a:path w="5108" h="51522" fill="none" extrusionOk="0">
                  <a:moveTo>
                    <a:pt x="1" y="1"/>
                  </a:moveTo>
                  <a:lnTo>
                    <a:pt x="1" y="23861"/>
                  </a:lnTo>
                  <a:lnTo>
                    <a:pt x="5107" y="28968"/>
                  </a:lnTo>
                  <a:lnTo>
                    <a:pt x="5107" y="5152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5"/>
            <p:cNvSpPr/>
            <p:nvPr/>
          </p:nvSpPr>
          <p:spPr>
            <a:xfrm rot="10800000">
              <a:off x="360247" y="4464690"/>
              <a:ext cx="93475" cy="670292"/>
            </a:xfrm>
            <a:custGeom>
              <a:avLst/>
              <a:gdLst/>
              <a:ahLst/>
              <a:cxnLst/>
              <a:rect l="l" t="t" r="r" b="b"/>
              <a:pathLst>
                <a:path w="2980" h="21369" fill="none" extrusionOk="0">
                  <a:moveTo>
                    <a:pt x="2980" y="1"/>
                  </a:moveTo>
                  <a:lnTo>
                    <a:pt x="2980" y="10974"/>
                  </a:lnTo>
                  <a:lnTo>
                    <a:pt x="1" y="13952"/>
                  </a:lnTo>
                  <a:lnTo>
                    <a:pt x="1" y="21369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5"/>
            <p:cNvSpPr/>
            <p:nvPr/>
          </p:nvSpPr>
          <p:spPr>
            <a:xfrm rot="10800000">
              <a:off x="152412" y="3263263"/>
              <a:ext cx="149717" cy="1880231"/>
            </a:xfrm>
            <a:custGeom>
              <a:avLst/>
              <a:gdLst/>
              <a:ahLst/>
              <a:cxnLst/>
              <a:rect l="l" t="t" r="r" b="b"/>
              <a:pathLst>
                <a:path w="4773" h="59942" fill="none" extrusionOk="0">
                  <a:moveTo>
                    <a:pt x="4773" y="1"/>
                  </a:moveTo>
                  <a:lnTo>
                    <a:pt x="4773" y="15898"/>
                  </a:lnTo>
                  <a:lnTo>
                    <a:pt x="1" y="20670"/>
                  </a:lnTo>
                  <a:lnTo>
                    <a:pt x="1" y="5994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5"/>
            <p:cNvSpPr/>
            <p:nvPr/>
          </p:nvSpPr>
          <p:spPr>
            <a:xfrm rot="10800000">
              <a:off x="409805" y="3475972"/>
              <a:ext cx="106838" cy="106806"/>
            </a:xfrm>
            <a:custGeom>
              <a:avLst/>
              <a:gdLst/>
              <a:ahLst/>
              <a:cxnLst/>
              <a:rect l="l" t="t" r="r" b="b"/>
              <a:pathLst>
                <a:path w="3406" h="3405" extrusionOk="0">
                  <a:moveTo>
                    <a:pt x="1703" y="1"/>
                  </a:moveTo>
                  <a:cubicBezTo>
                    <a:pt x="761" y="1"/>
                    <a:pt x="1" y="760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5"/>
            <p:cNvSpPr/>
            <p:nvPr/>
          </p:nvSpPr>
          <p:spPr>
            <a:xfrm rot="10800000">
              <a:off x="400269" y="4414184"/>
              <a:ext cx="106838" cy="106806"/>
            </a:xfrm>
            <a:custGeom>
              <a:avLst/>
              <a:gdLst/>
              <a:ahLst/>
              <a:cxnLst/>
              <a:rect l="l" t="t" r="r" b="b"/>
              <a:pathLst>
                <a:path w="3406" h="3405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5"/>
            <p:cNvSpPr/>
            <p:nvPr/>
          </p:nvSpPr>
          <p:spPr>
            <a:xfrm rot="10800000">
              <a:off x="248708" y="3212810"/>
              <a:ext cx="106806" cy="106838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50990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0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3" y="-188966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0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775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20"/>
          <p:cNvSpPr txBox="1">
            <a:spLocks noGrp="1"/>
          </p:cNvSpPr>
          <p:nvPr>
            <p:ph type="body" idx="1"/>
          </p:nvPr>
        </p:nvSpPr>
        <p:spPr>
          <a:xfrm>
            <a:off x="951000" y="2062927"/>
            <a:ext cx="10290000" cy="30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1219170" lvl="1" indent="-40639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264" name="Google Shape;264;p20"/>
          <p:cNvGrpSpPr/>
          <p:nvPr/>
        </p:nvGrpSpPr>
        <p:grpSpPr>
          <a:xfrm flipH="1">
            <a:off x="177702" y="-101606"/>
            <a:ext cx="624865" cy="2651227"/>
            <a:chOff x="8522940" y="-76204"/>
            <a:chExt cx="468649" cy="1988420"/>
          </a:xfrm>
        </p:grpSpPr>
        <p:sp>
          <p:nvSpPr>
            <p:cNvPr id="265" name="Google Shape;265;p20"/>
            <p:cNvSpPr/>
            <p:nvPr/>
          </p:nvSpPr>
          <p:spPr>
            <a:xfrm rot="10800000">
              <a:off x="8779080" y="1543158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5"/>
                    <a:pt x="760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0"/>
            <p:cNvSpPr/>
            <p:nvPr/>
          </p:nvSpPr>
          <p:spPr>
            <a:xfrm rot="10800000">
              <a:off x="8832200" y="-9789"/>
              <a:ext cx="159389" cy="1608938"/>
            </a:xfrm>
            <a:custGeom>
              <a:avLst/>
              <a:gdLst/>
              <a:ahLst/>
              <a:cxnLst/>
              <a:rect l="l" t="t" r="r" b="b"/>
              <a:pathLst>
                <a:path w="5107" h="51552" fill="none" extrusionOk="0">
                  <a:moveTo>
                    <a:pt x="0" y="51551"/>
                  </a:moveTo>
                  <a:lnTo>
                    <a:pt x="0" y="27660"/>
                  </a:lnTo>
                  <a:lnTo>
                    <a:pt x="5107" y="22554"/>
                  </a:lnTo>
                  <a:lnTo>
                    <a:pt x="5107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0"/>
            <p:cNvSpPr/>
            <p:nvPr/>
          </p:nvSpPr>
          <p:spPr>
            <a:xfrm rot="10800000">
              <a:off x="8730705" y="-76204"/>
              <a:ext cx="92975" cy="665990"/>
            </a:xfrm>
            <a:custGeom>
              <a:avLst/>
              <a:gdLst/>
              <a:ahLst/>
              <a:cxnLst/>
              <a:rect l="l" t="t" r="r" b="b"/>
              <a:pathLst>
                <a:path w="2979" h="21339" fill="none" extrusionOk="0">
                  <a:moveTo>
                    <a:pt x="2979" y="21338"/>
                  </a:moveTo>
                  <a:lnTo>
                    <a:pt x="2979" y="10365"/>
                  </a:lnTo>
                  <a:lnTo>
                    <a:pt x="0" y="7386"/>
                  </a:ln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0"/>
            <p:cNvSpPr/>
            <p:nvPr/>
          </p:nvSpPr>
          <p:spPr>
            <a:xfrm rot="10800000">
              <a:off x="8769592" y="534732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4"/>
                    <a:pt x="760" y="3404"/>
                    <a:pt x="1703" y="3404"/>
                  </a:cubicBezTo>
                  <a:cubicBezTo>
                    <a:pt x="2614" y="3404"/>
                    <a:pt x="3405" y="2644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20"/>
            <p:cNvSpPr/>
            <p:nvPr/>
          </p:nvSpPr>
          <p:spPr>
            <a:xfrm rot="10800000">
              <a:off x="8522940" y="-9789"/>
              <a:ext cx="148965" cy="1870759"/>
            </a:xfrm>
            <a:custGeom>
              <a:avLst/>
              <a:gdLst/>
              <a:ahLst/>
              <a:cxnLst/>
              <a:rect l="l" t="t" r="r" b="b"/>
              <a:pathLst>
                <a:path w="4773" h="59941" fill="none" extrusionOk="0">
                  <a:moveTo>
                    <a:pt x="4773" y="59940"/>
                  </a:moveTo>
                  <a:lnTo>
                    <a:pt x="4773" y="44013"/>
                  </a:lnTo>
                  <a:lnTo>
                    <a:pt x="1" y="3924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0"/>
            <p:cNvSpPr/>
            <p:nvPr/>
          </p:nvSpPr>
          <p:spPr>
            <a:xfrm rot="10800000">
              <a:off x="8618755" y="1805915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4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34" y="3405"/>
                  </a:cubicBezTo>
                  <a:cubicBezTo>
                    <a:pt x="2676" y="3405"/>
                    <a:pt x="3436" y="2645"/>
                    <a:pt x="3436" y="1703"/>
                  </a:cubicBezTo>
                  <a:cubicBezTo>
                    <a:pt x="3436" y="761"/>
                    <a:pt x="2676" y="1"/>
                    <a:pt x="17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1" name="Google Shape;271;p20"/>
          <p:cNvGrpSpPr/>
          <p:nvPr/>
        </p:nvGrpSpPr>
        <p:grpSpPr>
          <a:xfrm>
            <a:off x="11404835" y="3770037"/>
            <a:ext cx="685580" cy="3143216"/>
            <a:chOff x="9949864" y="937514"/>
            <a:chExt cx="514185" cy="2357412"/>
          </a:xfrm>
        </p:grpSpPr>
        <p:sp>
          <p:nvSpPr>
            <p:cNvPr id="272" name="Google Shape;272;p20"/>
            <p:cNvSpPr/>
            <p:nvPr/>
          </p:nvSpPr>
          <p:spPr>
            <a:xfrm>
              <a:off x="9949864" y="1020997"/>
              <a:ext cx="150869" cy="2273929"/>
            </a:xfrm>
            <a:custGeom>
              <a:avLst/>
              <a:gdLst/>
              <a:ahLst/>
              <a:cxnLst/>
              <a:rect l="l" t="t" r="r" b="b"/>
              <a:pathLst>
                <a:path w="4834" h="72859" fill="none" extrusionOk="0">
                  <a:moveTo>
                    <a:pt x="0" y="72858"/>
                  </a:moveTo>
                  <a:lnTo>
                    <a:pt x="0" y="48967"/>
                  </a:lnTo>
                  <a:lnTo>
                    <a:pt x="4833" y="44135"/>
                  </a:lnTo>
                  <a:lnTo>
                    <a:pt x="4833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0"/>
            <p:cNvSpPr/>
            <p:nvPr/>
          </p:nvSpPr>
          <p:spPr>
            <a:xfrm>
              <a:off x="10329315" y="1685988"/>
              <a:ext cx="134734" cy="1608938"/>
            </a:xfrm>
            <a:custGeom>
              <a:avLst/>
              <a:gdLst/>
              <a:ahLst/>
              <a:cxnLst/>
              <a:rect l="l" t="t" r="r" b="b"/>
              <a:pathLst>
                <a:path w="4317" h="51552" fill="none" extrusionOk="0">
                  <a:moveTo>
                    <a:pt x="4317" y="51551"/>
                  </a:moveTo>
                  <a:lnTo>
                    <a:pt x="4317" y="34317"/>
                  </a:lnTo>
                  <a:lnTo>
                    <a:pt x="1" y="3000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0"/>
            <p:cNvSpPr/>
            <p:nvPr/>
          </p:nvSpPr>
          <p:spPr>
            <a:xfrm>
              <a:off x="10276195" y="1634773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1" y="0"/>
                    <a:pt x="1" y="760"/>
                    <a:pt x="1" y="1702"/>
                  </a:cubicBezTo>
                  <a:cubicBezTo>
                    <a:pt x="1" y="2645"/>
                    <a:pt x="761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0"/>
            <p:cNvSpPr/>
            <p:nvPr/>
          </p:nvSpPr>
          <p:spPr>
            <a:xfrm>
              <a:off x="10047379" y="937514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0"/>
                    <a:pt x="1" y="1733"/>
                  </a:cubicBezTo>
                  <a:cubicBezTo>
                    <a:pt x="1" y="2675"/>
                    <a:pt x="761" y="3435"/>
                    <a:pt x="1703" y="3435"/>
                  </a:cubicBezTo>
                  <a:cubicBezTo>
                    <a:pt x="2645" y="3435"/>
                    <a:pt x="3405" y="2675"/>
                    <a:pt x="3405" y="173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0"/>
            <p:cNvSpPr/>
            <p:nvPr/>
          </p:nvSpPr>
          <p:spPr>
            <a:xfrm>
              <a:off x="10148141" y="2858517"/>
              <a:ext cx="31" cy="388970"/>
            </a:xfrm>
            <a:custGeom>
              <a:avLst/>
              <a:gdLst/>
              <a:ahLst/>
              <a:cxnLst/>
              <a:rect l="l" t="t" r="r" b="b"/>
              <a:pathLst>
                <a:path w="1" h="12463" fill="none" extrusionOk="0">
                  <a:moveTo>
                    <a:pt x="0" y="12463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0"/>
            <p:cNvSpPr/>
            <p:nvPr/>
          </p:nvSpPr>
          <p:spPr>
            <a:xfrm>
              <a:off x="10095021" y="2809174"/>
              <a:ext cx="106270" cy="106301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2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02" y="3405"/>
                  </a:cubicBezTo>
                  <a:cubicBezTo>
                    <a:pt x="2644" y="3405"/>
                    <a:pt x="3404" y="2645"/>
                    <a:pt x="3404" y="1703"/>
                  </a:cubicBezTo>
                  <a:cubicBezTo>
                    <a:pt x="3404" y="761"/>
                    <a:pt x="2644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2878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19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3" y="-188966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9"/>
          <p:cNvSpPr txBox="1">
            <a:spLocks noGrp="1"/>
          </p:cNvSpPr>
          <p:nvPr>
            <p:ph type="title"/>
          </p:nvPr>
        </p:nvSpPr>
        <p:spPr>
          <a:xfrm>
            <a:off x="6807887" y="1129433"/>
            <a:ext cx="42488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9"/>
          <p:cNvSpPr txBox="1">
            <a:spLocks noGrp="1"/>
          </p:cNvSpPr>
          <p:nvPr>
            <p:ph type="subTitle" idx="1"/>
          </p:nvPr>
        </p:nvSpPr>
        <p:spPr>
          <a:xfrm>
            <a:off x="6807887" y="1945633"/>
            <a:ext cx="4248800" cy="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9"/>
          <p:cNvSpPr>
            <a:spLocks noGrp="1"/>
          </p:cNvSpPr>
          <p:nvPr>
            <p:ph type="pic" idx="2"/>
          </p:nvPr>
        </p:nvSpPr>
        <p:spPr>
          <a:xfrm>
            <a:off x="950967" y="719333"/>
            <a:ext cx="5608000" cy="261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19"/>
          <p:cNvSpPr>
            <a:spLocks noGrp="1"/>
          </p:cNvSpPr>
          <p:nvPr>
            <p:ph type="pic" idx="3"/>
          </p:nvPr>
        </p:nvSpPr>
        <p:spPr>
          <a:xfrm>
            <a:off x="950967" y="3526961"/>
            <a:ext cx="2709600" cy="261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19"/>
          <p:cNvSpPr>
            <a:spLocks noGrp="1"/>
          </p:cNvSpPr>
          <p:nvPr>
            <p:ph type="pic" idx="4"/>
          </p:nvPr>
        </p:nvSpPr>
        <p:spPr>
          <a:xfrm>
            <a:off x="3849396" y="3526967"/>
            <a:ext cx="7391600" cy="2611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253" name="Google Shape;253;p19"/>
          <p:cNvGrpSpPr/>
          <p:nvPr/>
        </p:nvGrpSpPr>
        <p:grpSpPr>
          <a:xfrm rot="10800000">
            <a:off x="11389432" y="-233956"/>
            <a:ext cx="626745" cy="2574245"/>
            <a:chOff x="152412" y="3212810"/>
            <a:chExt cx="470059" cy="1930684"/>
          </a:xfrm>
        </p:grpSpPr>
        <p:sp>
          <p:nvSpPr>
            <p:cNvPr id="254" name="Google Shape;254;p19"/>
            <p:cNvSpPr/>
            <p:nvPr/>
          </p:nvSpPr>
          <p:spPr>
            <a:xfrm rot="10800000">
              <a:off x="462247" y="3527378"/>
              <a:ext cx="160225" cy="1616116"/>
            </a:xfrm>
            <a:custGeom>
              <a:avLst/>
              <a:gdLst/>
              <a:ahLst/>
              <a:cxnLst/>
              <a:rect l="l" t="t" r="r" b="b"/>
              <a:pathLst>
                <a:path w="5108" h="51522" fill="none" extrusionOk="0">
                  <a:moveTo>
                    <a:pt x="1" y="1"/>
                  </a:moveTo>
                  <a:lnTo>
                    <a:pt x="1" y="23861"/>
                  </a:lnTo>
                  <a:lnTo>
                    <a:pt x="5107" y="28968"/>
                  </a:lnTo>
                  <a:lnTo>
                    <a:pt x="5107" y="5152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9"/>
            <p:cNvSpPr/>
            <p:nvPr/>
          </p:nvSpPr>
          <p:spPr>
            <a:xfrm rot="10800000">
              <a:off x="360247" y="4464690"/>
              <a:ext cx="93475" cy="670292"/>
            </a:xfrm>
            <a:custGeom>
              <a:avLst/>
              <a:gdLst/>
              <a:ahLst/>
              <a:cxnLst/>
              <a:rect l="l" t="t" r="r" b="b"/>
              <a:pathLst>
                <a:path w="2980" h="21369" fill="none" extrusionOk="0">
                  <a:moveTo>
                    <a:pt x="2980" y="1"/>
                  </a:moveTo>
                  <a:lnTo>
                    <a:pt x="2980" y="10974"/>
                  </a:lnTo>
                  <a:lnTo>
                    <a:pt x="1" y="13952"/>
                  </a:lnTo>
                  <a:lnTo>
                    <a:pt x="1" y="21369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9"/>
            <p:cNvSpPr/>
            <p:nvPr/>
          </p:nvSpPr>
          <p:spPr>
            <a:xfrm rot="10800000">
              <a:off x="152412" y="3263263"/>
              <a:ext cx="149717" cy="1880231"/>
            </a:xfrm>
            <a:custGeom>
              <a:avLst/>
              <a:gdLst/>
              <a:ahLst/>
              <a:cxnLst/>
              <a:rect l="l" t="t" r="r" b="b"/>
              <a:pathLst>
                <a:path w="4773" h="59942" fill="none" extrusionOk="0">
                  <a:moveTo>
                    <a:pt x="4773" y="1"/>
                  </a:moveTo>
                  <a:lnTo>
                    <a:pt x="4773" y="15898"/>
                  </a:lnTo>
                  <a:lnTo>
                    <a:pt x="1" y="20670"/>
                  </a:lnTo>
                  <a:lnTo>
                    <a:pt x="1" y="5994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9"/>
            <p:cNvSpPr/>
            <p:nvPr/>
          </p:nvSpPr>
          <p:spPr>
            <a:xfrm rot="10800000">
              <a:off x="409805" y="3475972"/>
              <a:ext cx="106838" cy="106806"/>
            </a:xfrm>
            <a:custGeom>
              <a:avLst/>
              <a:gdLst/>
              <a:ahLst/>
              <a:cxnLst/>
              <a:rect l="l" t="t" r="r" b="b"/>
              <a:pathLst>
                <a:path w="3406" h="3405" extrusionOk="0">
                  <a:moveTo>
                    <a:pt x="1703" y="1"/>
                  </a:moveTo>
                  <a:cubicBezTo>
                    <a:pt x="761" y="1"/>
                    <a:pt x="1" y="760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9"/>
            <p:cNvSpPr/>
            <p:nvPr/>
          </p:nvSpPr>
          <p:spPr>
            <a:xfrm rot="10800000">
              <a:off x="400269" y="4414184"/>
              <a:ext cx="106838" cy="106806"/>
            </a:xfrm>
            <a:custGeom>
              <a:avLst/>
              <a:gdLst/>
              <a:ahLst/>
              <a:cxnLst/>
              <a:rect l="l" t="t" r="r" b="b"/>
              <a:pathLst>
                <a:path w="3406" h="3405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9"/>
            <p:cNvSpPr/>
            <p:nvPr/>
          </p:nvSpPr>
          <p:spPr>
            <a:xfrm rot="10800000">
              <a:off x="248708" y="3212810"/>
              <a:ext cx="106806" cy="106838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11042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8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3" y="-188966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1135667" y="882233"/>
            <a:ext cx="5832000" cy="7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subTitle" idx="1"/>
          </p:nvPr>
        </p:nvSpPr>
        <p:spPr>
          <a:xfrm>
            <a:off x="1135667" y="1626733"/>
            <a:ext cx="5832000" cy="9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8"/>
          <p:cNvSpPr>
            <a:spLocks noGrp="1"/>
          </p:cNvSpPr>
          <p:nvPr>
            <p:ph type="pic" idx="2"/>
          </p:nvPr>
        </p:nvSpPr>
        <p:spPr>
          <a:xfrm>
            <a:off x="950967" y="2808328"/>
            <a:ext cx="6201600" cy="33304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18"/>
          <p:cNvSpPr>
            <a:spLocks noGrp="1"/>
          </p:cNvSpPr>
          <p:nvPr>
            <p:ph type="pic" idx="3"/>
          </p:nvPr>
        </p:nvSpPr>
        <p:spPr>
          <a:xfrm>
            <a:off x="7355767" y="719333"/>
            <a:ext cx="3885200" cy="5419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239" name="Google Shape;239;p18"/>
          <p:cNvGrpSpPr/>
          <p:nvPr/>
        </p:nvGrpSpPr>
        <p:grpSpPr>
          <a:xfrm rot="10800000">
            <a:off x="120002" y="-95481"/>
            <a:ext cx="685580" cy="3143216"/>
            <a:chOff x="9949864" y="937514"/>
            <a:chExt cx="514185" cy="2357412"/>
          </a:xfrm>
        </p:grpSpPr>
        <p:sp>
          <p:nvSpPr>
            <p:cNvPr id="240" name="Google Shape;240;p18"/>
            <p:cNvSpPr/>
            <p:nvPr/>
          </p:nvSpPr>
          <p:spPr>
            <a:xfrm>
              <a:off x="9949864" y="1020997"/>
              <a:ext cx="150869" cy="2273929"/>
            </a:xfrm>
            <a:custGeom>
              <a:avLst/>
              <a:gdLst/>
              <a:ahLst/>
              <a:cxnLst/>
              <a:rect l="l" t="t" r="r" b="b"/>
              <a:pathLst>
                <a:path w="4834" h="72859" fill="none" extrusionOk="0">
                  <a:moveTo>
                    <a:pt x="0" y="72858"/>
                  </a:moveTo>
                  <a:lnTo>
                    <a:pt x="0" y="48967"/>
                  </a:lnTo>
                  <a:lnTo>
                    <a:pt x="4833" y="44135"/>
                  </a:lnTo>
                  <a:lnTo>
                    <a:pt x="4833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8"/>
            <p:cNvSpPr/>
            <p:nvPr/>
          </p:nvSpPr>
          <p:spPr>
            <a:xfrm>
              <a:off x="10329315" y="1685988"/>
              <a:ext cx="134734" cy="1608938"/>
            </a:xfrm>
            <a:custGeom>
              <a:avLst/>
              <a:gdLst/>
              <a:ahLst/>
              <a:cxnLst/>
              <a:rect l="l" t="t" r="r" b="b"/>
              <a:pathLst>
                <a:path w="4317" h="51552" fill="none" extrusionOk="0">
                  <a:moveTo>
                    <a:pt x="4317" y="51551"/>
                  </a:moveTo>
                  <a:lnTo>
                    <a:pt x="4317" y="34317"/>
                  </a:lnTo>
                  <a:lnTo>
                    <a:pt x="1" y="3000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8"/>
            <p:cNvSpPr/>
            <p:nvPr/>
          </p:nvSpPr>
          <p:spPr>
            <a:xfrm>
              <a:off x="10276195" y="1634773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1" y="0"/>
                    <a:pt x="1" y="760"/>
                    <a:pt x="1" y="1702"/>
                  </a:cubicBezTo>
                  <a:cubicBezTo>
                    <a:pt x="1" y="2645"/>
                    <a:pt x="761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8"/>
            <p:cNvSpPr/>
            <p:nvPr/>
          </p:nvSpPr>
          <p:spPr>
            <a:xfrm>
              <a:off x="10047379" y="937514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0"/>
                    <a:pt x="1" y="1733"/>
                  </a:cubicBezTo>
                  <a:cubicBezTo>
                    <a:pt x="1" y="2675"/>
                    <a:pt x="761" y="3435"/>
                    <a:pt x="1703" y="3435"/>
                  </a:cubicBezTo>
                  <a:cubicBezTo>
                    <a:pt x="2645" y="3435"/>
                    <a:pt x="3405" y="2675"/>
                    <a:pt x="3405" y="173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10148141" y="2858517"/>
              <a:ext cx="31" cy="388970"/>
            </a:xfrm>
            <a:custGeom>
              <a:avLst/>
              <a:gdLst/>
              <a:ahLst/>
              <a:cxnLst/>
              <a:rect l="l" t="t" r="r" b="b"/>
              <a:pathLst>
                <a:path w="1" h="12463" fill="none" extrusionOk="0">
                  <a:moveTo>
                    <a:pt x="0" y="12463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8"/>
            <p:cNvSpPr/>
            <p:nvPr/>
          </p:nvSpPr>
          <p:spPr>
            <a:xfrm>
              <a:off x="10095021" y="2809174"/>
              <a:ext cx="106270" cy="106301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2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02" y="3405"/>
                  </a:cubicBezTo>
                  <a:cubicBezTo>
                    <a:pt x="2644" y="3405"/>
                    <a:pt x="3404" y="2645"/>
                    <a:pt x="3404" y="1703"/>
                  </a:cubicBezTo>
                  <a:cubicBezTo>
                    <a:pt x="3404" y="761"/>
                    <a:pt x="2644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29301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33603-B34E-5282-C3FF-C1AA2766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BDB91-CB99-C747-025D-A49242907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89F70-0921-61D7-BFBA-A6771060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E0D4E-C5F7-5F03-ED1F-63015731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6D1AD-2649-FC33-8F8E-FD4FE01B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3975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22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82933" y="-188966"/>
            <a:ext cx="12557865" cy="72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2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22"/>
          <p:cNvSpPr txBox="1">
            <a:spLocks noGrp="1"/>
          </p:cNvSpPr>
          <p:nvPr>
            <p:ph type="subTitle" idx="1"/>
          </p:nvPr>
        </p:nvSpPr>
        <p:spPr>
          <a:xfrm>
            <a:off x="1430184" y="2467248"/>
            <a:ext cx="4289600" cy="12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22"/>
          <p:cNvSpPr txBox="1">
            <a:spLocks noGrp="1"/>
          </p:cNvSpPr>
          <p:nvPr>
            <p:ph type="subTitle" idx="2"/>
          </p:nvPr>
        </p:nvSpPr>
        <p:spPr>
          <a:xfrm>
            <a:off x="6329417" y="2467241"/>
            <a:ext cx="4432400" cy="12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2"/>
          <p:cNvSpPr txBox="1">
            <a:spLocks noGrp="1"/>
          </p:cNvSpPr>
          <p:nvPr>
            <p:ph type="subTitle" idx="3"/>
          </p:nvPr>
        </p:nvSpPr>
        <p:spPr>
          <a:xfrm>
            <a:off x="1430184" y="4413361"/>
            <a:ext cx="4289600" cy="12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22"/>
          <p:cNvSpPr txBox="1">
            <a:spLocks noGrp="1"/>
          </p:cNvSpPr>
          <p:nvPr>
            <p:ph type="subTitle" idx="4"/>
          </p:nvPr>
        </p:nvSpPr>
        <p:spPr>
          <a:xfrm>
            <a:off x="6329415" y="4413361"/>
            <a:ext cx="4432400" cy="12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2"/>
          <p:cNvSpPr txBox="1">
            <a:spLocks noGrp="1"/>
          </p:cNvSpPr>
          <p:nvPr>
            <p:ph type="subTitle" idx="5"/>
          </p:nvPr>
        </p:nvSpPr>
        <p:spPr>
          <a:xfrm>
            <a:off x="1430183" y="1959572"/>
            <a:ext cx="4289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309" name="Google Shape;309;p22"/>
          <p:cNvSpPr txBox="1">
            <a:spLocks noGrp="1"/>
          </p:cNvSpPr>
          <p:nvPr>
            <p:ph type="subTitle" idx="6"/>
          </p:nvPr>
        </p:nvSpPr>
        <p:spPr>
          <a:xfrm>
            <a:off x="1430183" y="3905785"/>
            <a:ext cx="4289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310" name="Google Shape;310;p22"/>
          <p:cNvSpPr txBox="1">
            <a:spLocks noGrp="1"/>
          </p:cNvSpPr>
          <p:nvPr>
            <p:ph type="subTitle" idx="7"/>
          </p:nvPr>
        </p:nvSpPr>
        <p:spPr>
          <a:xfrm>
            <a:off x="6329376" y="1959567"/>
            <a:ext cx="44324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311" name="Google Shape;311;p22"/>
          <p:cNvSpPr txBox="1">
            <a:spLocks noGrp="1"/>
          </p:cNvSpPr>
          <p:nvPr>
            <p:ph type="subTitle" idx="8"/>
          </p:nvPr>
        </p:nvSpPr>
        <p:spPr>
          <a:xfrm>
            <a:off x="6329376" y="3905785"/>
            <a:ext cx="44324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2667">
                <a:solidFill>
                  <a:schemeClr val="dk1"/>
                </a:solidFill>
                <a:latin typeface="Ramabhadra"/>
                <a:ea typeface="Ramabhadra"/>
                <a:cs typeface="Ramabhadra"/>
                <a:sym typeface="Ramabhadr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mabhadra"/>
              <a:buNone/>
              <a:defRPr sz="3200" b="1"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grpSp>
        <p:nvGrpSpPr>
          <p:cNvPr id="312" name="Google Shape;312;p22"/>
          <p:cNvGrpSpPr/>
          <p:nvPr/>
        </p:nvGrpSpPr>
        <p:grpSpPr>
          <a:xfrm flipH="1">
            <a:off x="177702" y="-101606"/>
            <a:ext cx="624865" cy="2651227"/>
            <a:chOff x="8522940" y="-76204"/>
            <a:chExt cx="468649" cy="1988420"/>
          </a:xfrm>
        </p:grpSpPr>
        <p:sp>
          <p:nvSpPr>
            <p:cNvPr id="313" name="Google Shape;313;p22"/>
            <p:cNvSpPr/>
            <p:nvPr/>
          </p:nvSpPr>
          <p:spPr>
            <a:xfrm rot="10800000">
              <a:off x="8779080" y="1543158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5"/>
                    <a:pt x="760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2"/>
            <p:cNvSpPr/>
            <p:nvPr/>
          </p:nvSpPr>
          <p:spPr>
            <a:xfrm rot="10800000">
              <a:off x="8832200" y="-9789"/>
              <a:ext cx="159389" cy="1608938"/>
            </a:xfrm>
            <a:custGeom>
              <a:avLst/>
              <a:gdLst/>
              <a:ahLst/>
              <a:cxnLst/>
              <a:rect l="l" t="t" r="r" b="b"/>
              <a:pathLst>
                <a:path w="5107" h="51552" fill="none" extrusionOk="0">
                  <a:moveTo>
                    <a:pt x="0" y="51551"/>
                  </a:moveTo>
                  <a:lnTo>
                    <a:pt x="0" y="27660"/>
                  </a:lnTo>
                  <a:lnTo>
                    <a:pt x="5107" y="22554"/>
                  </a:lnTo>
                  <a:lnTo>
                    <a:pt x="5107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2"/>
            <p:cNvSpPr/>
            <p:nvPr/>
          </p:nvSpPr>
          <p:spPr>
            <a:xfrm rot="10800000">
              <a:off x="8730705" y="-76204"/>
              <a:ext cx="92975" cy="665990"/>
            </a:xfrm>
            <a:custGeom>
              <a:avLst/>
              <a:gdLst/>
              <a:ahLst/>
              <a:cxnLst/>
              <a:rect l="l" t="t" r="r" b="b"/>
              <a:pathLst>
                <a:path w="2979" h="21339" fill="none" extrusionOk="0">
                  <a:moveTo>
                    <a:pt x="2979" y="21338"/>
                  </a:moveTo>
                  <a:lnTo>
                    <a:pt x="2979" y="10365"/>
                  </a:lnTo>
                  <a:lnTo>
                    <a:pt x="0" y="7386"/>
                  </a:ln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2"/>
            <p:cNvSpPr/>
            <p:nvPr/>
          </p:nvSpPr>
          <p:spPr>
            <a:xfrm rot="10800000">
              <a:off x="8769592" y="534732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4"/>
                    <a:pt x="760" y="3404"/>
                    <a:pt x="1703" y="3404"/>
                  </a:cubicBezTo>
                  <a:cubicBezTo>
                    <a:pt x="2614" y="3404"/>
                    <a:pt x="3405" y="2644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2"/>
            <p:cNvSpPr/>
            <p:nvPr/>
          </p:nvSpPr>
          <p:spPr>
            <a:xfrm rot="10800000">
              <a:off x="8522940" y="-9789"/>
              <a:ext cx="148965" cy="1870759"/>
            </a:xfrm>
            <a:custGeom>
              <a:avLst/>
              <a:gdLst/>
              <a:ahLst/>
              <a:cxnLst/>
              <a:rect l="l" t="t" r="r" b="b"/>
              <a:pathLst>
                <a:path w="4773" h="59941" fill="none" extrusionOk="0">
                  <a:moveTo>
                    <a:pt x="4773" y="59940"/>
                  </a:moveTo>
                  <a:lnTo>
                    <a:pt x="4773" y="44013"/>
                  </a:lnTo>
                  <a:lnTo>
                    <a:pt x="1" y="3924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2"/>
            <p:cNvSpPr/>
            <p:nvPr/>
          </p:nvSpPr>
          <p:spPr>
            <a:xfrm rot="10800000">
              <a:off x="8618755" y="1805915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4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34" y="3405"/>
                  </a:cubicBezTo>
                  <a:cubicBezTo>
                    <a:pt x="2676" y="3405"/>
                    <a:pt x="3436" y="2645"/>
                    <a:pt x="3436" y="1703"/>
                  </a:cubicBezTo>
                  <a:cubicBezTo>
                    <a:pt x="3436" y="761"/>
                    <a:pt x="2676" y="1"/>
                    <a:pt x="17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9" name="Google Shape;319;p22"/>
          <p:cNvGrpSpPr/>
          <p:nvPr/>
        </p:nvGrpSpPr>
        <p:grpSpPr>
          <a:xfrm>
            <a:off x="11404835" y="3770037"/>
            <a:ext cx="685580" cy="3143216"/>
            <a:chOff x="9949864" y="937514"/>
            <a:chExt cx="514185" cy="2357412"/>
          </a:xfrm>
        </p:grpSpPr>
        <p:sp>
          <p:nvSpPr>
            <p:cNvPr id="320" name="Google Shape;320;p22"/>
            <p:cNvSpPr/>
            <p:nvPr/>
          </p:nvSpPr>
          <p:spPr>
            <a:xfrm>
              <a:off x="9949864" y="1020997"/>
              <a:ext cx="150869" cy="2273929"/>
            </a:xfrm>
            <a:custGeom>
              <a:avLst/>
              <a:gdLst/>
              <a:ahLst/>
              <a:cxnLst/>
              <a:rect l="l" t="t" r="r" b="b"/>
              <a:pathLst>
                <a:path w="4834" h="72859" fill="none" extrusionOk="0">
                  <a:moveTo>
                    <a:pt x="0" y="72858"/>
                  </a:moveTo>
                  <a:lnTo>
                    <a:pt x="0" y="48967"/>
                  </a:lnTo>
                  <a:lnTo>
                    <a:pt x="4833" y="44135"/>
                  </a:lnTo>
                  <a:lnTo>
                    <a:pt x="4833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2"/>
            <p:cNvSpPr/>
            <p:nvPr/>
          </p:nvSpPr>
          <p:spPr>
            <a:xfrm>
              <a:off x="10329315" y="1685988"/>
              <a:ext cx="134734" cy="1608938"/>
            </a:xfrm>
            <a:custGeom>
              <a:avLst/>
              <a:gdLst/>
              <a:ahLst/>
              <a:cxnLst/>
              <a:rect l="l" t="t" r="r" b="b"/>
              <a:pathLst>
                <a:path w="4317" h="51552" fill="none" extrusionOk="0">
                  <a:moveTo>
                    <a:pt x="4317" y="51551"/>
                  </a:moveTo>
                  <a:lnTo>
                    <a:pt x="4317" y="34317"/>
                  </a:lnTo>
                  <a:lnTo>
                    <a:pt x="1" y="3000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10276195" y="1634773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1" y="0"/>
                    <a:pt x="1" y="760"/>
                    <a:pt x="1" y="1702"/>
                  </a:cubicBezTo>
                  <a:cubicBezTo>
                    <a:pt x="1" y="2645"/>
                    <a:pt x="761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2"/>
            <p:cNvSpPr/>
            <p:nvPr/>
          </p:nvSpPr>
          <p:spPr>
            <a:xfrm>
              <a:off x="10047379" y="937514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0"/>
                    <a:pt x="1" y="1733"/>
                  </a:cubicBezTo>
                  <a:cubicBezTo>
                    <a:pt x="1" y="2675"/>
                    <a:pt x="761" y="3435"/>
                    <a:pt x="1703" y="3435"/>
                  </a:cubicBezTo>
                  <a:cubicBezTo>
                    <a:pt x="2645" y="3435"/>
                    <a:pt x="3405" y="2675"/>
                    <a:pt x="3405" y="173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2"/>
            <p:cNvSpPr/>
            <p:nvPr/>
          </p:nvSpPr>
          <p:spPr>
            <a:xfrm>
              <a:off x="10148141" y="2858517"/>
              <a:ext cx="31" cy="388970"/>
            </a:xfrm>
            <a:custGeom>
              <a:avLst/>
              <a:gdLst/>
              <a:ahLst/>
              <a:cxnLst/>
              <a:rect l="l" t="t" r="r" b="b"/>
              <a:pathLst>
                <a:path w="1" h="12463" fill="none" extrusionOk="0">
                  <a:moveTo>
                    <a:pt x="0" y="12463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2"/>
            <p:cNvSpPr/>
            <p:nvPr/>
          </p:nvSpPr>
          <p:spPr>
            <a:xfrm>
              <a:off x="10095021" y="2809174"/>
              <a:ext cx="106270" cy="106301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2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02" y="3405"/>
                  </a:cubicBezTo>
                  <a:cubicBezTo>
                    <a:pt x="2644" y="3405"/>
                    <a:pt x="3404" y="2645"/>
                    <a:pt x="3404" y="1703"/>
                  </a:cubicBezTo>
                  <a:cubicBezTo>
                    <a:pt x="3404" y="761"/>
                    <a:pt x="2644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1903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0D494-CBBC-1807-D46C-DB53CABF6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87E16-C1E6-5F10-89B5-B8D0B0B73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8EE0C-32DD-A523-2333-ADBCA1819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F1EF7-F32B-01A5-B8BE-42A28F817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66271-A281-6B4F-9EE9-22158A418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13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66EBD-DF2C-4E4F-FCEB-96E828B29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9D600-4D8E-1CF0-613D-43C31049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E7343-690F-FEEB-5FF7-FB249C40C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71687-D065-2CD7-71BD-E60BE2FBB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24C63-8920-A79F-43B8-72A525BC9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1519D-BA9B-B3EC-F476-D81533D3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1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78170-E88A-FE7A-94DF-D0D0C1ADB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D0E0E-5451-E624-FE0D-526B8B04F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228AFB-246D-B43D-8C2C-735EE89E3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2ED26D-F7FC-C090-E700-D7206FBB15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D2D61-94D4-D7B8-5FD7-DDEAC0A0DA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C28BD8-C046-1E42-6F34-6AF44470B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7A1C6F-6B2C-689D-4AC4-08CC64672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8940F8-5AE3-6AD0-FA23-F76BD9A35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60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5CC60-8831-96D8-286A-55BB25231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E56706-6A6C-33A1-0915-068C2A177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BFA18-925E-7C1D-5ADA-0C93E2054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11B0F6-ED67-5CD1-E419-0DB150000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4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410ED7-D5A5-4B1D-03C1-44CB83B8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CAF1CE-9DBA-9CD9-F011-2AA2DCEA4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340B9-1A72-F31F-680E-689A69AD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98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D8F40-74E3-80F5-D1E3-EA587A414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996CE-98A8-FED0-C56E-0B74D7767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AF64A-F2F2-D30A-5005-98BB20C4D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0E5CB9-1D22-56A6-DECD-50503A72C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F514B-3B21-2F73-DC02-9A85DBCC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012295-3202-3D74-43D5-3A7D94FE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8DB18-2916-3325-91C5-2705602A5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DB5033-2C1F-E816-7EEC-0285208FA6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B5A29-16C2-429B-D122-43B62051A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4F285D-C92D-CDDA-1252-8657E9C5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7110A6-A28D-C49D-DB76-DAFDC8C3B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6EF5EB-4CFC-DA43-70E3-5A1909BA0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45FAF7-B227-70BB-8B3D-6BD16A6E2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526E7-0FCD-F19A-4883-2FDCFAD6B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FA92B-F5C8-7105-B443-E9790B9B2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439C6-B0E3-48C5-933A-B07E75704B8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FF14F-470A-3613-2256-8AFDC915F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39476-27B8-92F4-2094-DF2C0A83B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18E1D-CC67-4192-813A-4326B597E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2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33"/>
          <p:cNvGrpSpPr/>
          <p:nvPr/>
        </p:nvGrpSpPr>
        <p:grpSpPr>
          <a:xfrm rot="10800000">
            <a:off x="123254" y="4417711"/>
            <a:ext cx="11791165" cy="3398047"/>
            <a:chOff x="208186" y="-593851"/>
            <a:chExt cx="8727628" cy="2934819"/>
          </a:xfrm>
        </p:grpSpPr>
        <p:sp>
          <p:nvSpPr>
            <p:cNvPr id="425" name="Google Shape;425;p33"/>
            <p:cNvSpPr/>
            <p:nvPr/>
          </p:nvSpPr>
          <p:spPr>
            <a:xfrm rot="10800000">
              <a:off x="6678925" y="-229599"/>
              <a:ext cx="125277" cy="1996941"/>
            </a:xfrm>
            <a:custGeom>
              <a:avLst/>
              <a:gdLst/>
              <a:ahLst/>
              <a:cxnLst/>
              <a:rect l="l" t="t" r="r" b="b"/>
              <a:pathLst>
                <a:path w="4014" h="63984" fill="none" extrusionOk="0">
                  <a:moveTo>
                    <a:pt x="4013" y="63983"/>
                  </a:moveTo>
                  <a:lnTo>
                    <a:pt x="4013" y="36414"/>
                  </a:lnTo>
                  <a:lnTo>
                    <a:pt x="1" y="32372"/>
                  </a:lnTo>
                  <a:lnTo>
                    <a:pt x="1" y="0"/>
                  </a:lnTo>
                </a:path>
              </a:pathLst>
            </a:custGeom>
            <a:solidFill>
              <a:schemeClr val="lt2"/>
            </a:solidFill>
            <a:ln w="190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26" name="Google Shape;426;p33"/>
            <p:cNvSpPr/>
            <p:nvPr/>
          </p:nvSpPr>
          <p:spPr>
            <a:xfrm rot="10800000">
              <a:off x="6751020" y="1710383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3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33" y="3405"/>
                  </a:cubicBezTo>
                  <a:cubicBezTo>
                    <a:pt x="2675" y="3405"/>
                    <a:pt x="3435" y="2645"/>
                    <a:pt x="3435" y="1703"/>
                  </a:cubicBezTo>
                  <a:cubicBezTo>
                    <a:pt x="3435" y="761"/>
                    <a:pt x="2675" y="1"/>
                    <a:pt x="173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27" name="Google Shape;427;p33"/>
            <p:cNvSpPr/>
            <p:nvPr/>
          </p:nvSpPr>
          <p:spPr>
            <a:xfrm rot="10800000">
              <a:off x="7499530" y="-163184"/>
              <a:ext cx="31" cy="558784"/>
            </a:xfrm>
            <a:custGeom>
              <a:avLst/>
              <a:gdLst/>
              <a:ahLst/>
              <a:cxnLst/>
              <a:rect l="l" t="t" r="r" b="b"/>
              <a:pathLst>
                <a:path w="1" h="17904" fill="none" extrusionOk="0">
                  <a:moveTo>
                    <a:pt x="1" y="17903"/>
                  </a:moveTo>
                  <a:lnTo>
                    <a:pt x="1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28" name="Google Shape;428;p33"/>
            <p:cNvSpPr/>
            <p:nvPr/>
          </p:nvSpPr>
          <p:spPr>
            <a:xfrm rot="10800000">
              <a:off x="7446410" y="338641"/>
              <a:ext cx="106270" cy="106301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29" name="Google Shape;429;p33"/>
            <p:cNvSpPr/>
            <p:nvPr/>
          </p:nvSpPr>
          <p:spPr>
            <a:xfrm rot="10800000">
              <a:off x="7864749" y="-69273"/>
              <a:ext cx="31" cy="537936"/>
            </a:xfrm>
            <a:custGeom>
              <a:avLst/>
              <a:gdLst/>
              <a:ahLst/>
              <a:cxnLst/>
              <a:rect l="l" t="t" r="r" b="b"/>
              <a:pathLst>
                <a:path w="1" h="17236" fill="none" extrusionOk="0">
                  <a:moveTo>
                    <a:pt x="0" y="17235"/>
                  </a:moveTo>
                  <a:lnTo>
                    <a:pt x="0" y="1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0" name="Google Shape;430;p33"/>
            <p:cNvSpPr/>
            <p:nvPr/>
          </p:nvSpPr>
          <p:spPr>
            <a:xfrm rot="10800000">
              <a:off x="7811630" y="411704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2" y="1"/>
                  </a:moveTo>
                  <a:cubicBezTo>
                    <a:pt x="760" y="1"/>
                    <a:pt x="0" y="761"/>
                    <a:pt x="0" y="1734"/>
                  </a:cubicBezTo>
                  <a:cubicBezTo>
                    <a:pt x="0" y="2676"/>
                    <a:pt x="760" y="3436"/>
                    <a:pt x="1702" y="3436"/>
                  </a:cubicBezTo>
                  <a:cubicBezTo>
                    <a:pt x="2614" y="3436"/>
                    <a:pt x="3405" y="2676"/>
                    <a:pt x="3405" y="1734"/>
                  </a:cubicBezTo>
                  <a:cubicBezTo>
                    <a:pt x="3405" y="761"/>
                    <a:pt x="2645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1" name="Google Shape;431;p33"/>
            <p:cNvSpPr/>
            <p:nvPr/>
          </p:nvSpPr>
          <p:spPr>
            <a:xfrm rot="10800000">
              <a:off x="8244200" y="-115745"/>
              <a:ext cx="203052" cy="1636434"/>
            </a:xfrm>
            <a:custGeom>
              <a:avLst/>
              <a:gdLst/>
              <a:ahLst/>
              <a:cxnLst/>
              <a:rect l="l" t="t" r="r" b="b"/>
              <a:pathLst>
                <a:path w="6506" h="52433" fill="none" extrusionOk="0">
                  <a:moveTo>
                    <a:pt x="6505" y="52433"/>
                  </a:moveTo>
                  <a:lnTo>
                    <a:pt x="6505" y="39454"/>
                  </a:lnTo>
                  <a:lnTo>
                    <a:pt x="1" y="32949"/>
                  </a:lnTo>
                  <a:lnTo>
                    <a:pt x="1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2" name="Google Shape;432;p33"/>
            <p:cNvSpPr/>
            <p:nvPr/>
          </p:nvSpPr>
          <p:spPr>
            <a:xfrm rot="10800000">
              <a:off x="8393134" y="1464698"/>
              <a:ext cx="107238" cy="107238"/>
            </a:xfrm>
            <a:custGeom>
              <a:avLst/>
              <a:gdLst/>
              <a:ahLst/>
              <a:cxnLst/>
              <a:rect l="l" t="t" r="r" b="b"/>
              <a:pathLst>
                <a:path w="3436" h="3436" extrusionOk="0">
                  <a:moveTo>
                    <a:pt x="1703" y="1"/>
                  </a:moveTo>
                  <a:cubicBezTo>
                    <a:pt x="760" y="1"/>
                    <a:pt x="0" y="761"/>
                    <a:pt x="0" y="1733"/>
                  </a:cubicBezTo>
                  <a:cubicBezTo>
                    <a:pt x="0" y="2676"/>
                    <a:pt x="760" y="3436"/>
                    <a:pt x="1703" y="3436"/>
                  </a:cubicBezTo>
                  <a:cubicBezTo>
                    <a:pt x="2614" y="3436"/>
                    <a:pt x="3435" y="2676"/>
                    <a:pt x="3435" y="1733"/>
                  </a:cubicBezTo>
                  <a:cubicBezTo>
                    <a:pt x="3435" y="761"/>
                    <a:pt x="267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3" name="Google Shape;433;p33"/>
            <p:cNvSpPr/>
            <p:nvPr/>
          </p:nvSpPr>
          <p:spPr>
            <a:xfrm rot="10800000">
              <a:off x="8617971" y="-69273"/>
              <a:ext cx="76870" cy="1940981"/>
            </a:xfrm>
            <a:custGeom>
              <a:avLst/>
              <a:gdLst/>
              <a:ahLst/>
              <a:cxnLst/>
              <a:rect l="l" t="t" r="r" b="b"/>
              <a:pathLst>
                <a:path w="2463" h="62191" fill="none" extrusionOk="0">
                  <a:moveTo>
                    <a:pt x="0" y="62190"/>
                  </a:moveTo>
                  <a:lnTo>
                    <a:pt x="0" y="43345"/>
                  </a:lnTo>
                  <a:lnTo>
                    <a:pt x="2462" y="40853"/>
                  </a:lnTo>
                  <a:lnTo>
                    <a:pt x="2462" y="1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4" name="Google Shape;434;p33"/>
            <p:cNvSpPr/>
            <p:nvPr/>
          </p:nvSpPr>
          <p:spPr>
            <a:xfrm rot="10800000">
              <a:off x="8563916" y="1815686"/>
              <a:ext cx="107206" cy="107238"/>
            </a:xfrm>
            <a:custGeom>
              <a:avLst/>
              <a:gdLst/>
              <a:ahLst/>
              <a:cxnLst/>
              <a:rect l="l" t="t" r="r" b="b"/>
              <a:pathLst>
                <a:path w="3435" h="3436" extrusionOk="0">
                  <a:moveTo>
                    <a:pt x="1702" y="1"/>
                  </a:moveTo>
                  <a:cubicBezTo>
                    <a:pt x="760" y="1"/>
                    <a:pt x="0" y="760"/>
                    <a:pt x="0" y="1733"/>
                  </a:cubicBezTo>
                  <a:cubicBezTo>
                    <a:pt x="0" y="2675"/>
                    <a:pt x="760" y="3435"/>
                    <a:pt x="1702" y="3435"/>
                  </a:cubicBezTo>
                  <a:cubicBezTo>
                    <a:pt x="2675" y="3435"/>
                    <a:pt x="3435" y="2675"/>
                    <a:pt x="3435" y="1733"/>
                  </a:cubicBezTo>
                  <a:cubicBezTo>
                    <a:pt x="3435" y="760"/>
                    <a:pt x="2675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5" name="Google Shape;435;p33"/>
            <p:cNvSpPr/>
            <p:nvPr/>
          </p:nvSpPr>
          <p:spPr>
            <a:xfrm rot="10800000">
              <a:off x="4271734" y="-157944"/>
              <a:ext cx="31" cy="1041634"/>
            </a:xfrm>
            <a:custGeom>
              <a:avLst/>
              <a:gdLst/>
              <a:ahLst/>
              <a:cxnLst/>
              <a:rect l="l" t="t" r="r" b="b"/>
              <a:pathLst>
                <a:path w="1" h="33375" fill="none" extrusionOk="0">
                  <a:moveTo>
                    <a:pt x="0" y="0"/>
                  </a:moveTo>
                  <a:lnTo>
                    <a:pt x="0" y="33375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6" name="Google Shape;436;p33"/>
            <p:cNvSpPr/>
            <p:nvPr/>
          </p:nvSpPr>
          <p:spPr>
            <a:xfrm rot="10800000">
              <a:off x="1832292" y="-163184"/>
              <a:ext cx="136637" cy="827252"/>
            </a:xfrm>
            <a:custGeom>
              <a:avLst/>
              <a:gdLst/>
              <a:ahLst/>
              <a:cxnLst/>
              <a:rect l="l" t="t" r="r" b="b"/>
              <a:pathLst>
                <a:path w="4378" h="26506" fill="none" extrusionOk="0">
                  <a:moveTo>
                    <a:pt x="1" y="26505"/>
                  </a:moveTo>
                  <a:lnTo>
                    <a:pt x="1" y="4651"/>
                  </a:lnTo>
                  <a:lnTo>
                    <a:pt x="4378" y="304"/>
                  </a:lnTo>
                  <a:lnTo>
                    <a:pt x="4378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7" name="Google Shape;437;p33"/>
            <p:cNvSpPr/>
            <p:nvPr/>
          </p:nvSpPr>
          <p:spPr>
            <a:xfrm rot="10800000">
              <a:off x="1779173" y="607110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3" y="0"/>
                  </a:moveTo>
                  <a:cubicBezTo>
                    <a:pt x="760" y="0"/>
                    <a:pt x="1" y="760"/>
                    <a:pt x="1" y="1703"/>
                  </a:cubicBezTo>
                  <a:cubicBezTo>
                    <a:pt x="1" y="2675"/>
                    <a:pt x="760" y="3435"/>
                    <a:pt x="1703" y="3435"/>
                  </a:cubicBezTo>
                  <a:cubicBezTo>
                    <a:pt x="2645" y="3435"/>
                    <a:pt x="3405" y="2675"/>
                    <a:pt x="3405" y="1703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8" name="Google Shape;438;p33"/>
            <p:cNvSpPr/>
            <p:nvPr/>
          </p:nvSpPr>
          <p:spPr>
            <a:xfrm rot="10800000">
              <a:off x="1224197" y="-163184"/>
              <a:ext cx="150869" cy="2273929"/>
            </a:xfrm>
            <a:custGeom>
              <a:avLst/>
              <a:gdLst/>
              <a:ahLst/>
              <a:cxnLst/>
              <a:rect l="l" t="t" r="r" b="b"/>
              <a:pathLst>
                <a:path w="4834" h="72859" fill="none" extrusionOk="0">
                  <a:moveTo>
                    <a:pt x="0" y="72858"/>
                  </a:moveTo>
                  <a:lnTo>
                    <a:pt x="0" y="48967"/>
                  </a:lnTo>
                  <a:lnTo>
                    <a:pt x="4833" y="44135"/>
                  </a:lnTo>
                  <a:lnTo>
                    <a:pt x="4833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39" name="Google Shape;439;p33"/>
            <p:cNvSpPr/>
            <p:nvPr/>
          </p:nvSpPr>
          <p:spPr>
            <a:xfrm rot="10800000">
              <a:off x="860881" y="-163184"/>
              <a:ext cx="134734" cy="1608938"/>
            </a:xfrm>
            <a:custGeom>
              <a:avLst/>
              <a:gdLst/>
              <a:ahLst/>
              <a:cxnLst/>
              <a:rect l="l" t="t" r="r" b="b"/>
              <a:pathLst>
                <a:path w="4317" h="51552" fill="none" extrusionOk="0">
                  <a:moveTo>
                    <a:pt x="4317" y="51551"/>
                  </a:moveTo>
                  <a:lnTo>
                    <a:pt x="4317" y="34317"/>
                  </a:lnTo>
                  <a:lnTo>
                    <a:pt x="1" y="3000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0" name="Google Shape;440;p33"/>
            <p:cNvSpPr/>
            <p:nvPr/>
          </p:nvSpPr>
          <p:spPr>
            <a:xfrm rot="10800000">
              <a:off x="942464" y="1389763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1" y="0"/>
                    <a:pt x="1" y="760"/>
                    <a:pt x="1" y="1702"/>
                  </a:cubicBezTo>
                  <a:cubicBezTo>
                    <a:pt x="1" y="2645"/>
                    <a:pt x="761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1" name="Google Shape;441;p33"/>
            <p:cNvSpPr/>
            <p:nvPr/>
          </p:nvSpPr>
          <p:spPr>
            <a:xfrm rot="10800000">
              <a:off x="436831" y="-163184"/>
              <a:ext cx="31" cy="1533035"/>
            </a:xfrm>
            <a:custGeom>
              <a:avLst/>
              <a:gdLst/>
              <a:ahLst/>
              <a:cxnLst/>
              <a:rect l="l" t="t" r="r" b="b"/>
              <a:pathLst>
                <a:path w="1" h="49120" fill="none" extrusionOk="0">
                  <a:moveTo>
                    <a:pt x="1" y="49119"/>
                  </a:move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2" name="Google Shape;442;p33"/>
            <p:cNvSpPr/>
            <p:nvPr/>
          </p:nvSpPr>
          <p:spPr>
            <a:xfrm rot="10800000">
              <a:off x="383711" y="1313860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76"/>
                    <a:pt x="761" y="3435"/>
                    <a:pt x="1703" y="3435"/>
                  </a:cubicBezTo>
                  <a:cubicBezTo>
                    <a:pt x="2645" y="3435"/>
                    <a:pt x="3405" y="2676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3" name="Google Shape;443;p33"/>
            <p:cNvSpPr/>
            <p:nvPr/>
          </p:nvSpPr>
          <p:spPr>
            <a:xfrm rot="10800000">
              <a:off x="5650587" y="-115745"/>
              <a:ext cx="31" cy="697294"/>
            </a:xfrm>
            <a:custGeom>
              <a:avLst/>
              <a:gdLst/>
              <a:ahLst/>
              <a:cxnLst/>
              <a:rect l="l" t="t" r="r" b="b"/>
              <a:pathLst>
                <a:path w="1" h="22342" fill="none" extrusionOk="0">
                  <a:moveTo>
                    <a:pt x="0" y="22342"/>
                  </a:moveTo>
                  <a:lnTo>
                    <a:pt x="0" y="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4" name="Google Shape;444;p33"/>
            <p:cNvSpPr/>
            <p:nvPr/>
          </p:nvSpPr>
          <p:spPr>
            <a:xfrm rot="10800000">
              <a:off x="5597467" y="525527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0"/>
                  </a:moveTo>
                  <a:cubicBezTo>
                    <a:pt x="761" y="0"/>
                    <a:pt x="1" y="760"/>
                    <a:pt x="1" y="1733"/>
                  </a:cubicBezTo>
                  <a:cubicBezTo>
                    <a:pt x="1" y="2675"/>
                    <a:pt x="761" y="3435"/>
                    <a:pt x="1703" y="3435"/>
                  </a:cubicBezTo>
                  <a:cubicBezTo>
                    <a:pt x="2645" y="3435"/>
                    <a:pt x="3405" y="2675"/>
                    <a:pt x="3405" y="1733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5" name="Google Shape;445;p33"/>
            <p:cNvSpPr/>
            <p:nvPr/>
          </p:nvSpPr>
          <p:spPr>
            <a:xfrm rot="10800000">
              <a:off x="5114617" y="-163184"/>
              <a:ext cx="159389" cy="1608938"/>
            </a:xfrm>
            <a:custGeom>
              <a:avLst/>
              <a:gdLst/>
              <a:ahLst/>
              <a:cxnLst/>
              <a:rect l="l" t="t" r="r" b="b"/>
              <a:pathLst>
                <a:path w="5107" h="51552" fill="none" extrusionOk="0">
                  <a:moveTo>
                    <a:pt x="0" y="51551"/>
                  </a:moveTo>
                  <a:lnTo>
                    <a:pt x="0" y="27660"/>
                  </a:lnTo>
                  <a:lnTo>
                    <a:pt x="5107" y="22554"/>
                  </a:lnTo>
                  <a:lnTo>
                    <a:pt x="5107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6" name="Google Shape;446;p33"/>
            <p:cNvSpPr/>
            <p:nvPr/>
          </p:nvSpPr>
          <p:spPr>
            <a:xfrm rot="10800000">
              <a:off x="5061498" y="1389763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5"/>
                    <a:pt x="760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7" name="Google Shape;447;p33"/>
            <p:cNvSpPr/>
            <p:nvPr/>
          </p:nvSpPr>
          <p:spPr>
            <a:xfrm rot="10800000">
              <a:off x="4805357" y="-163184"/>
              <a:ext cx="148965" cy="1870759"/>
            </a:xfrm>
            <a:custGeom>
              <a:avLst/>
              <a:gdLst/>
              <a:ahLst/>
              <a:cxnLst/>
              <a:rect l="l" t="t" r="r" b="b"/>
              <a:pathLst>
                <a:path w="4773" h="59941" fill="none" extrusionOk="0">
                  <a:moveTo>
                    <a:pt x="4773" y="59940"/>
                  </a:moveTo>
                  <a:lnTo>
                    <a:pt x="4773" y="44013"/>
                  </a:lnTo>
                  <a:lnTo>
                    <a:pt x="1" y="39241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8" name="Google Shape;448;p33"/>
            <p:cNvSpPr/>
            <p:nvPr/>
          </p:nvSpPr>
          <p:spPr>
            <a:xfrm rot="10800000">
              <a:off x="4901172" y="1652520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4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34" y="3405"/>
                  </a:cubicBezTo>
                  <a:cubicBezTo>
                    <a:pt x="2676" y="3405"/>
                    <a:pt x="3436" y="2645"/>
                    <a:pt x="3436" y="1703"/>
                  </a:cubicBezTo>
                  <a:cubicBezTo>
                    <a:pt x="3436" y="761"/>
                    <a:pt x="2676" y="1"/>
                    <a:pt x="173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49" name="Google Shape;449;p33"/>
            <p:cNvSpPr/>
            <p:nvPr/>
          </p:nvSpPr>
          <p:spPr>
            <a:xfrm rot="10800000">
              <a:off x="3629021" y="-115745"/>
              <a:ext cx="147093" cy="2111700"/>
            </a:xfrm>
            <a:custGeom>
              <a:avLst/>
              <a:gdLst/>
              <a:ahLst/>
              <a:cxnLst/>
              <a:rect l="l" t="t" r="r" b="b"/>
              <a:pathLst>
                <a:path w="4713" h="67661" fill="none" extrusionOk="0">
                  <a:moveTo>
                    <a:pt x="1" y="67661"/>
                  </a:moveTo>
                  <a:lnTo>
                    <a:pt x="1" y="56870"/>
                  </a:lnTo>
                  <a:lnTo>
                    <a:pt x="4712" y="52159"/>
                  </a:lnTo>
                  <a:lnTo>
                    <a:pt x="4712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0" name="Google Shape;450;p33"/>
            <p:cNvSpPr/>
            <p:nvPr/>
          </p:nvSpPr>
          <p:spPr>
            <a:xfrm rot="10800000">
              <a:off x="3575902" y="1939964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2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75"/>
                    <a:pt x="760" y="3435"/>
                    <a:pt x="1702" y="3435"/>
                  </a:cubicBezTo>
                  <a:cubicBezTo>
                    <a:pt x="2645" y="3435"/>
                    <a:pt x="3404" y="2675"/>
                    <a:pt x="3404" y="1703"/>
                  </a:cubicBezTo>
                  <a:cubicBezTo>
                    <a:pt x="3404" y="761"/>
                    <a:pt x="2645" y="1"/>
                    <a:pt x="17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1" name="Google Shape;451;p33"/>
            <p:cNvSpPr/>
            <p:nvPr/>
          </p:nvSpPr>
          <p:spPr>
            <a:xfrm rot="10800000">
              <a:off x="2410021" y="-61699"/>
              <a:ext cx="31" cy="864267"/>
            </a:xfrm>
            <a:custGeom>
              <a:avLst/>
              <a:gdLst/>
              <a:ahLst/>
              <a:cxnLst/>
              <a:rect l="l" t="t" r="r" b="b"/>
              <a:pathLst>
                <a:path w="1" h="27692" fill="none" extrusionOk="0">
                  <a:moveTo>
                    <a:pt x="1" y="27691"/>
                  </a:moveTo>
                  <a:lnTo>
                    <a:pt x="1" y="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2" name="Google Shape;452;p33"/>
            <p:cNvSpPr/>
            <p:nvPr/>
          </p:nvSpPr>
          <p:spPr>
            <a:xfrm rot="10800000">
              <a:off x="2354997" y="746546"/>
              <a:ext cx="107206" cy="107238"/>
            </a:xfrm>
            <a:custGeom>
              <a:avLst/>
              <a:gdLst/>
              <a:ahLst/>
              <a:cxnLst/>
              <a:rect l="l" t="t" r="r" b="b"/>
              <a:pathLst>
                <a:path w="3435" h="3436" extrusionOk="0">
                  <a:moveTo>
                    <a:pt x="1702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75"/>
                    <a:pt x="760" y="3435"/>
                    <a:pt x="1702" y="3435"/>
                  </a:cubicBezTo>
                  <a:cubicBezTo>
                    <a:pt x="2614" y="3435"/>
                    <a:pt x="3435" y="2675"/>
                    <a:pt x="3435" y="1702"/>
                  </a:cubicBezTo>
                  <a:cubicBezTo>
                    <a:pt x="3435" y="760"/>
                    <a:pt x="2675" y="0"/>
                    <a:pt x="17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3" name="Google Shape;453;p33"/>
            <p:cNvSpPr/>
            <p:nvPr/>
          </p:nvSpPr>
          <p:spPr>
            <a:xfrm rot="10800000">
              <a:off x="2984909" y="-144208"/>
              <a:ext cx="247620" cy="1911550"/>
            </a:xfrm>
            <a:custGeom>
              <a:avLst/>
              <a:gdLst/>
              <a:ahLst/>
              <a:cxnLst/>
              <a:rect l="l" t="t" r="r" b="b"/>
              <a:pathLst>
                <a:path w="7934" h="61248" fill="none" extrusionOk="0">
                  <a:moveTo>
                    <a:pt x="7934" y="61247"/>
                  </a:moveTo>
                  <a:lnTo>
                    <a:pt x="7934" y="48329"/>
                  </a:lnTo>
                  <a:lnTo>
                    <a:pt x="1" y="40396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4" name="Google Shape;454;p33"/>
            <p:cNvSpPr/>
            <p:nvPr/>
          </p:nvSpPr>
          <p:spPr>
            <a:xfrm rot="10800000">
              <a:off x="3179378" y="1710383"/>
              <a:ext cx="107206" cy="106301"/>
            </a:xfrm>
            <a:custGeom>
              <a:avLst/>
              <a:gdLst/>
              <a:ahLst/>
              <a:cxnLst/>
              <a:rect l="l" t="t" r="r" b="b"/>
              <a:pathLst>
                <a:path w="3435" h="3406" extrusionOk="0">
                  <a:moveTo>
                    <a:pt x="1733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33" y="3405"/>
                  </a:cubicBezTo>
                  <a:cubicBezTo>
                    <a:pt x="2675" y="3405"/>
                    <a:pt x="3435" y="2645"/>
                    <a:pt x="3435" y="1703"/>
                  </a:cubicBezTo>
                  <a:cubicBezTo>
                    <a:pt x="3435" y="761"/>
                    <a:pt x="2675" y="1"/>
                    <a:pt x="173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5" name="Google Shape;455;p33"/>
            <p:cNvSpPr/>
            <p:nvPr/>
          </p:nvSpPr>
          <p:spPr>
            <a:xfrm rot="10800000">
              <a:off x="7022360" y="-593851"/>
              <a:ext cx="135670" cy="2301425"/>
            </a:xfrm>
            <a:custGeom>
              <a:avLst/>
              <a:gdLst/>
              <a:ahLst/>
              <a:cxnLst/>
              <a:rect l="l" t="t" r="r" b="b"/>
              <a:pathLst>
                <a:path w="4347" h="73740" fill="none" extrusionOk="0">
                  <a:moveTo>
                    <a:pt x="0" y="73740"/>
                  </a:moveTo>
                  <a:lnTo>
                    <a:pt x="0" y="51308"/>
                  </a:lnTo>
                  <a:lnTo>
                    <a:pt x="4347" y="46992"/>
                  </a:lnTo>
                  <a:lnTo>
                    <a:pt x="4347" y="0"/>
                  </a:lnTo>
                </a:path>
              </a:pathLst>
            </a:custGeom>
            <a:solidFill>
              <a:schemeClr val="lt2"/>
            </a:solidFill>
            <a:ln w="190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6" name="Google Shape;456;p33"/>
            <p:cNvSpPr/>
            <p:nvPr/>
          </p:nvSpPr>
          <p:spPr>
            <a:xfrm rot="10800000">
              <a:off x="6969209" y="1652520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3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33" y="3405"/>
                  </a:cubicBezTo>
                  <a:cubicBezTo>
                    <a:pt x="2645" y="3405"/>
                    <a:pt x="3435" y="2645"/>
                    <a:pt x="3435" y="1703"/>
                  </a:cubicBezTo>
                  <a:cubicBezTo>
                    <a:pt x="3435" y="761"/>
                    <a:pt x="2675" y="1"/>
                    <a:pt x="173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7" name="Google Shape;457;p33"/>
            <p:cNvSpPr/>
            <p:nvPr/>
          </p:nvSpPr>
          <p:spPr>
            <a:xfrm rot="10800000">
              <a:off x="6129660" y="-115745"/>
              <a:ext cx="56022" cy="1219031"/>
            </a:xfrm>
            <a:custGeom>
              <a:avLst/>
              <a:gdLst/>
              <a:ahLst/>
              <a:cxnLst/>
              <a:rect l="l" t="t" r="r" b="b"/>
              <a:pathLst>
                <a:path w="1795" h="39059" fill="none" extrusionOk="0">
                  <a:moveTo>
                    <a:pt x="1794" y="39059"/>
                  </a:moveTo>
                  <a:lnTo>
                    <a:pt x="1794" y="22736"/>
                  </a:lnTo>
                  <a:lnTo>
                    <a:pt x="1" y="19697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8" name="Google Shape;458;p33"/>
            <p:cNvSpPr/>
            <p:nvPr/>
          </p:nvSpPr>
          <p:spPr>
            <a:xfrm rot="10800000">
              <a:off x="6132500" y="1046328"/>
              <a:ext cx="106301" cy="106301"/>
            </a:xfrm>
            <a:custGeom>
              <a:avLst/>
              <a:gdLst/>
              <a:ahLst/>
              <a:cxnLst/>
              <a:rect l="l" t="t" r="r" b="b"/>
              <a:pathLst>
                <a:path w="3406" h="340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59" name="Google Shape;459;p33"/>
            <p:cNvSpPr/>
            <p:nvPr/>
          </p:nvSpPr>
          <p:spPr>
            <a:xfrm rot="10800000">
              <a:off x="4218615" y="834325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2" y="1"/>
                  </a:moveTo>
                  <a:cubicBezTo>
                    <a:pt x="760" y="1"/>
                    <a:pt x="0" y="761"/>
                    <a:pt x="0" y="1733"/>
                  </a:cubicBezTo>
                  <a:cubicBezTo>
                    <a:pt x="0" y="2676"/>
                    <a:pt x="760" y="3436"/>
                    <a:pt x="1702" y="3436"/>
                  </a:cubicBezTo>
                  <a:cubicBezTo>
                    <a:pt x="2614" y="3436"/>
                    <a:pt x="3404" y="2676"/>
                    <a:pt x="3404" y="1733"/>
                  </a:cubicBezTo>
                  <a:cubicBezTo>
                    <a:pt x="3404" y="761"/>
                    <a:pt x="2645" y="1"/>
                    <a:pt x="17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0" name="Google Shape;460;p33"/>
            <p:cNvSpPr/>
            <p:nvPr/>
          </p:nvSpPr>
          <p:spPr>
            <a:xfrm rot="10800000">
              <a:off x="1171249" y="2086990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0"/>
                    <a:pt x="1" y="1733"/>
                  </a:cubicBezTo>
                  <a:cubicBezTo>
                    <a:pt x="1" y="2675"/>
                    <a:pt x="761" y="3435"/>
                    <a:pt x="1703" y="3435"/>
                  </a:cubicBezTo>
                  <a:cubicBezTo>
                    <a:pt x="2645" y="3435"/>
                    <a:pt x="3405" y="2675"/>
                    <a:pt x="3405" y="173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1" name="Google Shape;461;p33"/>
            <p:cNvSpPr/>
            <p:nvPr/>
          </p:nvSpPr>
          <p:spPr>
            <a:xfrm rot="10800000">
              <a:off x="6867714" y="-999"/>
              <a:ext cx="31" cy="399426"/>
            </a:xfrm>
            <a:custGeom>
              <a:avLst/>
              <a:gdLst/>
              <a:ahLst/>
              <a:cxnLst/>
              <a:rect l="l" t="t" r="r" b="b"/>
              <a:pathLst>
                <a:path w="1" h="12798" fill="none" extrusionOk="0">
                  <a:moveTo>
                    <a:pt x="0" y="12797"/>
                  </a:moveTo>
                  <a:lnTo>
                    <a:pt x="0" y="1"/>
                  </a:lnTo>
                </a:path>
              </a:pathLst>
            </a:custGeom>
            <a:solidFill>
              <a:schemeClr val="dk2"/>
            </a:solidFill>
            <a:ln w="190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2" name="Google Shape;462;p33"/>
            <p:cNvSpPr/>
            <p:nvPr/>
          </p:nvSpPr>
          <p:spPr>
            <a:xfrm rot="10800000">
              <a:off x="6813659" y="342436"/>
              <a:ext cx="107206" cy="107206"/>
            </a:xfrm>
            <a:custGeom>
              <a:avLst/>
              <a:gdLst/>
              <a:ahLst/>
              <a:cxnLst/>
              <a:rect l="l" t="t" r="r" b="b"/>
              <a:pathLst>
                <a:path w="3435" h="3435" extrusionOk="0">
                  <a:moveTo>
                    <a:pt x="1702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75"/>
                    <a:pt x="760" y="3435"/>
                    <a:pt x="1702" y="3435"/>
                  </a:cubicBezTo>
                  <a:cubicBezTo>
                    <a:pt x="2675" y="3435"/>
                    <a:pt x="3435" y="2675"/>
                    <a:pt x="3435" y="1702"/>
                  </a:cubicBezTo>
                  <a:cubicBezTo>
                    <a:pt x="3435" y="760"/>
                    <a:pt x="2675" y="0"/>
                    <a:pt x="170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3" name="Google Shape;463;p33"/>
            <p:cNvSpPr/>
            <p:nvPr/>
          </p:nvSpPr>
          <p:spPr>
            <a:xfrm rot="10800000">
              <a:off x="7255717" y="-322542"/>
              <a:ext cx="94910" cy="2516774"/>
            </a:xfrm>
            <a:custGeom>
              <a:avLst/>
              <a:gdLst/>
              <a:ahLst/>
              <a:cxnLst/>
              <a:rect l="l" t="t" r="r" b="b"/>
              <a:pathLst>
                <a:path w="3041" h="80640" fill="none" extrusionOk="0">
                  <a:moveTo>
                    <a:pt x="3041" y="0"/>
                  </a:moveTo>
                  <a:lnTo>
                    <a:pt x="3041" y="60366"/>
                  </a:lnTo>
                  <a:lnTo>
                    <a:pt x="1" y="63406"/>
                  </a:lnTo>
                  <a:lnTo>
                    <a:pt x="1" y="8064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4" name="Google Shape;464;p33"/>
            <p:cNvSpPr/>
            <p:nvPr/>
          </p:nvSpPr>
          <p:spPr>
            <a:xfrm rot="10800000">
              <a:off x="7201630" y="2138241"/>
              <a:ext cx="107238" cy="107206"/>
            </a:xfrm>
            <a:custGeom>
              <a:avLst/>
              <a:gdLst/>
              <a:ahLst/>
              <a:cxnLst/>
              <a:rect l="l" t="t" r="r" b="b"/>
              <a:pathLst>
                <a:path w="3436" h="3435" extrusionOk="0">
                  <a:moveTo>
                    <a:pt x="1703" y="0"/>
                  </a:moveTo>
                  <a:cubicBezTo>
                    <a:pt x="760" y="0"/>
                    <a:pt x="0" y="760"/>
                    <a:pt x="0" y="1733"/>
                  </a:cubicBezTo>
                  <a:cubicBezTo>
                    <a:pt x="0" y="2675"/>
                    <a:pt x="760" y="3435"/>
                    <a:pt x="1703" y="3435"/>
                  </a:cubicBezTo>
                  <a:cubicBezTo>
                    <a:pt x="2675" y="3435"/>
                    <a:pt x="3435" y="2675"/>
                    <a:pt x="3435" y="1733"/>
                  </a:cubicBezTo>
                  <a:cubicBezTo>
                    <a:pt x="3435" y="760"/>
                    <a:pt x="267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5" name="Google Shape;465;p33"/>
            <p:cNvSpPr/>
            <p:nvPr/>
          </p:nvSpPr>
          <p:spPr>
            <a:xfrm rot="10800000">
              <a:off x="7714391" y="-115745"/>
              <a:ext cx="31" cy="810180"/>
            </a:xfrm>
            <a:custGeom>
              <a:avLst/>
              <a:gdLst/>
              <a:ahLst/>
              <a:cxnLst/>
              <a:rect l="l" t="t" r="r" b="b"/>
              <a:pathLst>
                <a:path w="1" h="25959" fill="none" extrusionOk="0">
                  <a:moveTo>
                    <a:pt x="0" y="25959"/>
                  </a:moveTo>
                  <a:lnTo>
                    <a:pt x="0" y="1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6" name="Google Shape;466;p33"/>
            <p:cNvSpPr/>
            <p:nvPr/>
          </p:nvSpPr>
          <p:spPr>
            <a:xfrm rot="10800000">
              <a:off x="8078194" y="-115745"/>
              <a:ext cx="143285" cy="2029181"/>
            </a:xfrm>
            <a:custGeom>
              <a:avLst/>
              <a:gdLst/>
              <a:ahLst/>
              <a:cxnLst/>
              <a:rect l="l" t="t" r="r" b="b"/>
              <a:pathLst>
                <a:path w="4591" h="65017" fill="none" extrusionOk="0">
                  <a:moveTo>
                    <a:pt x="4590" y="65017"/>
                  </a:moveTo>
                  <a:lnTo>
                    <a:pt x="4590" y="46718"/>
                  </a:lnTo>
                  <a:lnTo>
                    <a:pt x="1" y="42098"/>
                  </a:ln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7" name="Google Shape;467;p33"/>
            <p:cNvSpPr/>
            <p:nvPr/>
          </p:nvSpPr>
          <p:spPr>
            <a:xfrm rot="10800000">
              <a:off x="8168329" y="1857445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0"/>
                  </a:moveTo>
                  <a:cubicBezTo>
                    <a:pt x="760" y="0"/>
                    <a:pt x="1" y="760"/>
                    <a:pt x="1" y="1703"/>
                  </a:cubicBezTo>
                  <a:cubicBezTo>
                    <a:pt x="1" y="2645"/>
                    <a:pt x="760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8" name="Google Shape;468;p33"/>
            <p:cNvSpPr/>
            <p:nvPr/>
          </p:nvSpPr>
          <p:spPr>
            <a:xfrm rot="10800000">
              <a:off x="8775457" y="-115745"/>
              <a:ext cx="160357" cy="1388845"/>
            </a:xfrm>
            <a:custGeom>
              <a:avLst/>
              <a:gdLst/>
              <a:ahLst/>
              <a:cxnLst/>
              <a:rect l="l" t="t" r="r" b="b"/>
              <a:pathLst>
                <a:path w="5138" h="44500" fill="none" extrusionOk="0">
                  <a:moveTo>
                    <a:pt x="1" y="44500"/>
                  </a:moveTo>
                  <a:lnTo>
                    <a:pt x="1" y="23071"/>
                  </a:lnTo>
                  <a:lnTo>
                    <a:pt x="5138" y="17934"/>
                  </a:lnTo>
                  <a:lnTo>
                    <a:pt x="5138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69" name="Google Shape;469;p33"/>
            <p:cNvSpPr/>
            <p:nvPr/>
          </p:nvSpPr>
          <p:spPr>
            <a:xfrm rot="10800000">
              <a:off x="8722338" y="1217109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1"/>
                  </a:moveTo>
                  <a:cubicBezTo>
                    <a:pt x="760" y="1"/>
                    <a:pt x="0" y="760"/>
                    <a:pt x="0" y="1703"/>
                  </a:cubicBezTo>
                  <a:cubicBezTo>
                    <a:pt x="0" y="2645"/>
                    <a:pt x="760" y="3405"/>
                    <a:pt x="1703" y="3405"/>
                  </a:cubicBezTo>
                  <a:cubicBezTo>
                    <a:pt x="2645" y="3405"/>
                    <a:pt x="3405" y="2645"/>
                    <a:pt x="3405" y="170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0" name="Google Shape;470;p33"/>
            <p:cNvSpPr/>
            <p:nvPr/>
          </p:nvSpPr>
          <p:spPr>
            <a:xfrm rot="10800000">
              <a:off x="2139648" y="-265647"/>
              <a:ext cx="31" cy="1178271"/>
            </a:xfrm>
            <a:custGeom>
              <a:avLst/>
              <a:gdLst/>
              <a:ahLst/>
              <a:cxnLst/>
              <a:rect l="l" t="t" r="r" b="b"/>
              <a:pathLst>
                <a:path w="1" h="37753" fill="none" extrusionOk="0">
                  <a:moveTo>
                    <a:pt x="1" y="1"/>
                  </a:moveTo>
                  <a:lnTo>
                    <a:pt x="1" y="37752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1" name="Google Shape;471;p33"/>
            <p:cNvSpPr/>
            <p:nvPr/>
          </p:nvSpPr>
          <p:spPr>
            <a:xfrm rot="10800000">
              <a:off x="1565728" y="-115745"/>
              <a:ext cx="31" cy="2446583"/>
            </a:xfrm>
            <a:custGeom>
              <a:avLst/>
              <a:gdLst/>
              <a:ahLst/>
              <a:cxnLst/>
              <a:rect l="l" t="t" r="r" b="b"/>
              <a:pathLst>
                <a:path w="1" h="78391" fill="none" extrusionOk="0">
                  <a:moveTo>
                    <a:pt x="1" y="78391"/>
                  </a:moveTo>
                  <a:lnTo>
                    <a:pt x="1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2" name="Google Shape;472;p33"/>
            <p:cNvSpPr/>
            <p:nvPr/>
          </p:nvSpPr>
          <p:spPr>
            <a:xfrm rot="10800000">
              <a:off x="2086531" y="878753"/>
              <a:ext cx="106270" cy="107206"/>
            </a:xfrm>
            <a:custGeom>
              <a:avLst/>
              <a:gdLst/>
              <a:ahLst/>
              <a:cxnLst/>
              <a:rect l="l" t="t" r="r" b="b"/>
              <a:pathLst>
                <a:path w="3405" h="3435" extrusionOk="0">
                  <a:moveTo>
                    <a:pt x="1702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75"/>
                    <a:pt x="760" y="3435"/>
                    <a:pt x="1702" y="3435"/>
                  </a:cubicBezTo>
                  <a:cubicBezTo>
                    <a:pt x="2645" y="3435"/>
                    <a:pt x="3405" y="2675"/>
                    <a:pt x="3405" y="1702"/>
                  </a:cubicBezTo>
                  <a:cubicBezTo>
                    <a:pt x="3405" y="760"/>
                    <a:pt x="2645" y="0"/>
                    <a:pt x="170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3" name="Google Shape;473;p33"/>
            <p:cNvSpPr/>
            <p:nvPr/>
          </p:nvSpPr>
          <p:spPr>
            <a:xfrm rot="10800000">
              <a:off x="1176757" y="-115745"/>
              <a:ext cx="31" cy="388970"/>
            </a:xfrm>
            <a:custGeom>
              <a:avLst/>
              <a:gdLst/>
              <a:ahLst/>
              <a:cxnLst/>
              <a:rect l="l" t="t" r="r" b="b"/>
              <a:pathLst>
                <a:path w="1" h="12463" fill="none" extrusionOk="0">
                  <a:moveTo>
                    <a:pt x="0" y="12463"/>
                  </a:moveTo>
                  <a:lnTo>
                    <a:pt x="0" y="0"/>
                  </a:lnTo>
                </a:path>
              </a:pathLst>
            </a:custGeom>
            <a:solidFill>
              <a:schemeClr val="dk2"/>
            </a:solidFill>
            <a:ln w="19000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4" name="Google Shape;474;p33"/>
            <p:cNvSpPr/>
            <p:nvPr/>
          </p:nvSpPr>
          <p:spPr>
            <a:xfrm rot="10800000">
              <a:off x="1123638" y="216267"/>
              <a:ext cx="106270" cy="106301"/>
            </a:xfrm>
            <a:custGeom>
              <a:avLst/>
              <a:gdLst/>
              <a:ahLst/>
              <a:cxnLst/>
              <a:rect l="l" t="t" r="r" b="b"/>
              <a:pathLst>
                <a:path w="3405" h="3406" extrusionOk="0">
                  <a:moveTo>
                    <a:pt x="1702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02" y="3405"/>
                  </a:cubicBezTo>
                  <a:cubicBezTo>
                    <a:pt x="2644" y="3405"/>
                    <a:pt x="3404" y="2645"/>
                    <a:pt x="3404" y="1703"/>
                  </a:cubicBezTo>
                  <a:cubicBezTo>
                    <a:pt x="3404" y="761"/>
                    <a:pt x="2644" y="1"/>
                    <a:pt x="17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5" name="Google Shape;475;p33"/>
            <p:cNvSpPr/>
            <p:nvPr/>
          </p:nvSpPr>
          <p:spPr>
            <a:xfrm rot="10800000">
              <a:off x="616101" y="-163184"/>
              <a:ext cx="148997" cy="2044380"/>
            </a:xfrm>
            <a:custGeom>
              <a:avLst/>
              <a:gdLst/>
              <a:ahLst/>
              <a:cxnLst/>
              <a:rect l="l" t="t" r="r" b="b"/>
              <a:pathLst>
                <a:path w="4774" h="65504" fill="none" extrusionOk="0">
                  <a:moveTo>
                    <a:pt x="4773" y="65503"/>
                  </a:moveTo>
                  <a:lnTo>
                    <a:pt x="4773" y="46020"/>
                  </a:lnTo>
                  <a:lnTo>
                    <a:pt x="1" y="41217"/>
                  </a:lnTo>
                  <a:lnTo>
                    <a:pt x="1" y="1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6" name="Google Shape;476;p33"/>
            <p:cNvSpPr/>
            <p:nvPr/>
          </p:nvSpPr>
          <p:spPr>
            <a:xfrm rot="10800000">
              <a:off x="711916" y="1825174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0"/>
                    <a:pt x="1" y="1733"/>
                  </a:cubicBezTo>
                  <a:cubicBezTo>
                    <a:pt x="1" y="2675"/>
                    <a:pt x="761" y="3435"/>
                    <a:pt x="1703" y="3435"/>
                  </a:cubicBezTo>
                  <a:cubicBezTo>
                    <a:pt x="2645" y="3435"/>
                    <a:pt x="3405" y="2675"/>
                    <a:pt x="3405" y="1733"/>
                  </a:cubicBezTo>
                  <a:cubicBezTo>
                    <a:pt x="3405" y="760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7" name="Google Shape;477;p33"/>
            <p:cNvSpPr/>
            <p:nvPr/>
          </p:nvSpPr>
          <p:spPr>
            <a:xfrm rot="10800000">
              <a:off x="261306" y="-163184"/>
              <a:ext cx="31" cy="902187"/>
            </a:xfrm>
            <a:custGeom>
              <a:avLst/>
              <a:gdLst/>
              <a:ahLst/>
              <a:cxnLst/>
              <a:rect l="l" t="t" r="r" b="b"/>
              <a:pathLst>
                <a:path w="1" h="28907" fill="none" extrusionOk="0">
                  <a:moveTo>
                    <a:pt x="0" y="28906"/>
                  </a:move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8" name="Google Shape;478;p33"/>
            <p:cNvSpPr/>
            <p:nvPr/>
          </p:nvSpPr>
          <p:spPr>
            <a:xfrm rot="10800000">
              <a:off x="208186" y="683012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76"/>
                    <a:pt x="761" y="3436"/>
                    <a:pt x="1703" y="3436"/>
                  </a:cubicBezTo>
                  <a:cubicBezTo>
                    <a:pt x="2645" y="3436"/>
                    <a:pt x="3405" y="2676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79" name="Google Shape;479;p33"/>
            <p:cNvSpPr/>
            <p:nvPr/>
          </p:nvSpPr>
          <p:spPr>
            <a:xfrm rot="10800000">
              <a:off x="5395414" y="-163184"/>
              <a:ext cx="107238" cy="1930526"/>
            </a:xfrm>
            <a:custGeom>
              <a:avLst/>
              <a:gdLst/>
              <a:ahLst/>
              <a:cxnLst/>
              <a:rect l="l" t="t" r="r" b="b"/>
              <a:pathLst>
                <a:path w="3436" h="61856" fill="none" extrusionOk="0">
                  <a:moveTo>
                    <a:pt x="1" y="61855"/>
                  </a:moveTo>
                  <a:lnTo>
                    <a:pt x="1" y="32554"/>
                  </a:lnTo>
                  <a:lnTo>
                    <a:pt x="3435" y="29119"/>
                  </a:lnTo>
                  <a:lnTo>
                    <a:pt x="3435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0" name="Google Shape;480;p33"/>
            <p:cNvSpPr/>
            <p:nvPr/>
          </p:nvSpPr>
          <p:spPr>
            <a:xfrm rot="10800000">
              <a:off x="5342294" y="1710383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3" y="1"/>
                  </a:moveTo>
                  <a:cubicBezTo>
                    <a:pt x="761" y="1"/>
                    <a:pt x="1" y="761"/>
                    <a:pt x="1" y="1703"/>
                  </a:cubicBezTo>
                  <a:cubicBezTo>
                    <a:pt x="1" y="2645"/>
                    <a:pt x="761" y="3405"/>
                    <a:pt x="1733" y="3405"/>
                  </a:cubicBezTo>
                  <a:cubicBezTo>
                    <a:pt x="2676" y="3405"/>
                    <a:pt x="3436" y="2645"/>
                    <a:pt x="3436" y="1703"/>
                  </a:cubicBezTo>
                  <a:cubicBezTo>
                    <a:pt x="3436" y="761"/>
                    <a:pt x="2676" y="1"/>
                    <a:pt x="173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1" name="Google Shape;481;p33"/>
            <p:cNvSpPr/>
            <p:nvPr/>
          </p:nvSpPr>
          <p:spPr>
            <a:xfrm rot="10800000">
              <a:off x="5013122" y="-229599"/>
              <a:ext cx="92975" cy="665990"/>
            </a:xfrm>
            <a:custGeom>
              <a:avLst/>
              <a:gdLst/>
              <a:ahLst/>
              <a:cxnLst/>
              <a:rect l="l" t="t" r="r" b="b"/>
              <a:pathLst>
                <a:path w="2979" h="21339" fill="none" extrusionOk="0">
                  <a:moveTo>
                    <a:pt x="2979" y="21338"/>
                  </a:moveTo>
                  <a:lnTo>
                    <a:pt x="2979" y="10365"/>
                  </a:lnTo>
                  <a:lnTo>
                    <a:pt x="0" y="7386"/>
                  </a:ln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2" name="Google Shape;482;p33"/>
            <p:cNvSpPr/>
            <p:nvPr/>
          </p:nvSpPr>
          <p:spPr>
            <a:xfrm rot="10800000">
              <a:off x="5052010" y="381337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4"/>
                    <a:pt x="760" y="3404"/>
                    <a:pt x="1703" y="3404"/>
                  </a:cubicBezTo>
                  <a:cubicBezTo>
                    <a:pt x="2614" y="3404"/>
                    <a:pt x="3405" y="2644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3" name="Google Shape;483;p33"/>
            <p:cNvSpPr/>
            <p:nvPr/>
          </p:nvSpPr>
          <p:spPr>
            <a:xfrm rot="10800000">
              <a:off x="4508425" y="-163184"/>
              <a:ext cx="178365" cy="1608938"/>
            </a:xfrm>
            <a:custGeom>
              <a:avLst/>
              <a:gdLst/>
              <a:ahLst/>
              <a:cxnLst/>
              <a:rect l="l" t="t" r="r" b="b"/>
              <a:pathLst>
                <a:path w="5715" h="51552" fill="none" extrusionOk="0">
                  <a:moveTo>
                    <a:pt x="5714" y="51551"/>
                  </a:moveTo>
                  <a:lnTo>
                    <a:pt x="5714" y="40001"/>
                  </a:lnTo>
                  <a:lnTo>
                    <a:pt x="0" y="27660"/>
                  </a:lnTo>
                  <a:lnTo>
                    <a:pt x="0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4" name="Google Shape;484;p33"/>
            <p:cNvSpPr/>
            <p:nvPr/>
          </p:nvSpPr>
          <p:spPr>
            <a:xfrm rot="10800000">
              <a:off x="4633640" y="1389763"/>
              <a:ext cx="106301" cy="107206"/>
            </a:xfrm>
            <a:custGeom>
              <a:avLst/>
              <a:gdLst/>
              <a:ahLst/>
              <a:cxnLst/>
              <a:rect l="l" t="t" r="r" b="b"/>
              <a:pathLst>
                <a:path w="3406" h="3435" extrusionOk="0">
                  <a:moveTo>
                    <a:pt x="1703" y="0"/>
                  </a:moveTo>
                  <a:cubicBezTo>
                    <a:pt x="761" y="0"/>
                    <a:pt x="1" y="760"/>
                    <a:pt x="1" y="1702"/>
                  </a:cubicBezTo>
                  <a:cubicBezTo>
                    <a:pt x="1" y="2645"/>
                    <a:pt x="761" y="3435"/>
                    <a:pt x="1703" y="3435"/>
                  </a:cubicBezTo>
                  <a:cubicBezTo>
                    <a:pt x="2645" y="3435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5" name="Google Shape;485;p33"/>
            <p:cNvSpPr/>
            <p:nvPr/>
          </p:nvSpPr>
          <p:spPr>
            <a:xfrm rot="10800000">
              <a:off x="3856698" y="-80634"/>
              <a:ext cx="218220" cy="1601323"/>
            </a:xfrm>
            <a:custGeom>
              <a:avLst/>
              <a:gdLst/>
              <a:ahLst/>
              <a:cxnLst/>
              <a:rect l="l" t="t" r="r" b="b"/>
              <a:pathLst>
                <a:path w="6992" h="51308" fill="none" extrusionOk="0">
                  <a:moveTo>
                    <a:pt x="0" y="51308"/>
                  </a:moveTo>
                  <a:lnTo>
                    <a:pt x="0" y="37235"/>
                  </a:lnTo>
                  <a:lnTo>
                    <a:pt x="6991" y="30244"/>
                  </a:lnTo>
                  <a:lnTo>
                    <a:pt x="6991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6" name="Google Shape;486;p33"/>
            <p:cNvSpPr/>
            <p:nvPr/>
          </p:nvSpPr>
          <p:spPr>
            <a:xfrm rot="10800000">
              <a:off x="3803579" y="1464698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2" y="1"/>
                  </a:moveTo>
                  <a:cubicBezTo>
                    <a:pt x="760" y="1"/>
                    <a:pt x="0" y="761"/>
                    <a:pt x="0" y="1733"/>
                  </a:cubicBezTo>
                  <a:cubicBezTo>
                    <a:pt x="0" y="2676"/>
                    <a:pt x="760" y="3436"/>
                    <a:pt x="1702" y="3436"/>
                  </a:cubicBezTo>
                  <a:cubicBezTo>
                    <a:pt x="2614" y="3436"/>
                    <a:pt x="3404" y="2676"/>
                    <a:pt x="3404" y="1733"/>
                  </a:cubicBezTo>
                  <a:cubicBezTo>
                    <a:pt x="3404" y="761"/>
                    <a:pt x="2645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7" name="Google Shape;487;p33"/>
            <p:cNvSpPr/>
            <p:nvPr/>
          </p:nvSpPr>
          <p:spPr>
            <a:xfrm rot="10800000">
              <a:off x="2701241" y="-163184"/>
              <a:ext cx="283699" cy="1666801"/>
            </a:xfrm>
            <a:custGeom>
              <a:avLst/>
              <a:gdLst/>
              <a:ahLst/>
              <a:cxnLst/>
              <a:rect l="l" t="t" r="r" b="b"/>
              <a:pathLst>
                <a:path w="9090" h="53406" fill="none" extrusionOk="0">
                  <a:moveTo>
                    <a:pt x="9089" y="53405"/>
                  </a:moveTo>
                  <a:lnTo>
                    <a:pt x="9089" y="34651"/>
                  </a:lnTo>
                  <a:lnTo>
                    <a:pt x="1" y="25593"/>
                  </a:lnTo>
                  <a:lnTo>
                    <a:pt x="1" y="0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8" name="Google Shape;488;p33"/>
            <p:cNvSpPr/>
            <p:nvPr/>
          </p:nvSpPr>
          <p:spPr>
            <a:xfrm rot="10800000">
              <a:off x="2931758" y="1448563"/>
              <a:ext cx="107238" cy="106301"/>
            </a:xfrm>
            <a:custGeom>
              <a:avLst/>
              <a:gdLst/>
              <a:ahLst/>
              <a:cxnLst/>
              <a:rect l="l" t="t" r="r" b="b"/>
              <a:pathLst>
                <a:path w="3436" h="3406" extrusionOk="0">
                  <a:moveTo>
                    <a:pt x="1733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33" y="3405"/>
                  </a:cubicBezTo>
                  <a:cubicBezTo>
                    <a:pt x="2675" y="3405"/>
                    <a:pt x="3435" y="2645"/>
                    <a:pt x="3435" y="1703"/>
                  </a:cubicBezTo>
                  <a:cubicBezTo>
                    <a:pt x="3435" y="761"/>
                    <a:pt x="2675" y="1"/>
                    <a:pt x="173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89" name="Google Shape;489;p33"/>
            <p:cNvSpPr/>
            <p:nvPr/>
          </p:nvSpPr>
          <p:spPr>
            <a:xfrm rot="10800000">
              <a:off x="3453527" y="-69273"/>
              <a:ext cx="31" cy="1480883"/>
            </a:xfrm>
            <a:custGeom>
              <a:avLst/>
              <a:gdLst/>
              <a:ahLst/>
              <a:cxnLst/>
              <a:rect l="l" t="t" r="r" b="b"/>
              <a:pathLst>
                <a:path w="1" h="47449" fill="none" extrusionOk="0">
                  <a:moveTo>
                    <a:pt x="1" y="47448"/>
                  </a:moveTo>
                  <a:lnTo>
                    <a:pt x="1" y="1"/>
                  </a:lnTo>
                </a:path>
              </a:pathLst>
            </a:custGeom>
            <a:solidFill>
              <a:schemeClr val="lt2"/>
            </a:solidFill>
            <a:ln w="19000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0" name="Google Shape;490;p33"/>
            <p:cNvSpPr/>
            <p:nvPr/>
          </p:nvSpPr>
          <p:spPr>
            <a:xfrm rot="10800000">
              <a:off x="3400408" y="1354652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5"/>
                    <a:pt x="760" y="3404"/>
                    <a:pt x="1703" y="3404"/>
                  </a:cubicBezTo>
                  <a:cubicBezTo>
                    <a:pt x="2614" y="3404"/>
                    <a:pt x="3405" y="2645"/>
                    <a:pt x="3405" y="1702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1" name="Google Shape;491;p33"/>
            <p:cNvSpPr/>
            <p:nvPr/>
          </p:nvSpPr>
          <p:spPr>
            <a:xfrm rot="10800000">
              <a:off x="6560358" y="-144209"/>
              <a:ext cx="31" cy="1149776"/>
            </a:xfrm>
            <a:custGeom>
              <a:avLst/>
              <a:gdLst/>
              <a:ahLst/>
              <a:cxnLst/>
              <a:rect l="l" t="t" r="r" b="b"/>
              <a:pathLst>
                <a:path w="1" h="36840" fill="none" extrusionOk="0">
                  <a:moveTo>
                    <a:pt x="1" y="36839"/>
                  </a:moveTo>
                  <a:lnTo>
                    <a:pt x="1" y="0"/>
                  </a:lnTo>
                </a:path>
              </a:pathLst>
            </a:custGeom>
            <a:solidFill>
              <a:schemeClr val="dk2"/>
            </a:solidFill>
            <a:ln w="190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2" name="Google Shape;492;p33"/>
            <p:cNvSpPr/>
            <p:nvPr/>
          </p:nvSpPr>
          <p:spPr>
            <a:xfrm rot="10800000">
              <a:off x="6507239" y="950545"/>
              <a:ext cx="106270" cy="106270"/>
            </a:xfrm>
            <a:custGeom>
              <a:avLst/>
              <a:gdLst/>
              <a:ahLst/>
              <a:cxnLst/>
              <a:rect l="l" t="t" r="r" b="b"/>
              <a:pathLst>
                <a:path w="3405" h="3405" extrusionOk="0">
                  <a:moveTo>
                    <a:pt x="1703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45"/>
                    <a:pt x="760" y="3405"/>
                    <a:pt x="1703" y="3405"/>
                  </a:cubicBezTo>
                  <a:cubicBezTo>
                    <a:pt x="2614" y="3405"/>
                    <a:pt x="3405" y="2645"/>
                    <a:pt x="3405" y="1703"/>
                  </a:cubicBezTo>
                  <a:cubicBezTo>
                    <a:pt x="3405" y="761"/>
                    <a:pt x="2645" y="1"/>
                    <a:pt x="170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3" name="Google Shape;493;p33"/>
            <p:cNvSpPr/>
            <p:nvPr/>
          </p:nvSpPr>
          <p:spPr>
            <a:xfrm rot="10800000">
              <a:off x="6315609" y="-163184"/>
              <a:ext cx="98686" cy="1574794"/>
            </a:xfrm>
            <a:custGeom>
              <a:avLst/>
              <a:gdLst/>
              <a:ahLst/>
              <a:cxnLst/>
              <a:rect l="l" t="t" r="r" b="b"/>
              <a:pathLst>
                <a:path w="3162" h="50458" fill="none" extrusionOk="0">
                  <a:moveTo>
                    <a:pt x="1" y="50457"/>
                  </a:moveTo>
                  <a:lnTo>
                    <a:pt x="1" y="37023"/>
                  </a:lnTo>
                  <a:lnTo>
                    <a:pt x="3162" y="33861"/>
                  </a:lnTo>
                  <a:lnTo>
                    <a:pt x="3162" y="1"/>
                  </a:lnTo>
                </a:path>
              </a:pathLst>
            </a:custGeom>
            <a:solidFill>
              <a:schemeClr val="lt2"/>
            </a:solidFill>
            <a:ln w="190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4" name="Google Shape;494;p33"/>
            <p:cNvSpPr/>
            <p:nvPr/>
          </p:nvSpPr>
          <p:spPr>
            <a:xfrm rot="10800000">
              <a:off x="6262490" y="1354652"/>
              <a:ext cx="107206" cy="106270"/>
            </a:xfrm>
            <a:custGeom>
              <a:avLst/>
              <a:gdLst/>
              <a:ahLst/>
              <a:cxnLst/>
              <a:rect l="l" t="t" r="r" b="b"/>
              <a:pathLst>
                <a:path w="3435" h="3405" extrusionOk="0">
                  <a:moveTo>
                    <a:pt x="1733" y="0"/>
                  </a:moveTo>
                  <a:cubicBezTo>
                    <a:pt x="760" y="0"/>
                    <a:pt x="0" y="760"/>
                    <a:pt x="0" y="1702"/>
                  </a:cubicBezTo>
                  <a:cubicBezTo>
                    <a:pt x="0" y="2645"/>
                    <a:pt x="760" y="3404"/>
                    <a:pt x="1733" y="3404"/>
                  </a:cubicBezTo>
                  <a:cubicBezTo>
                    <a:pt x="2675" y="3404"/>
                    <a:pt x="3435" y="2645"/>
                    <a:pt x="3435" y="1702"/>
                  </a:cubicBezTo>
                  <a:cubicBezTo>
                    <a:pt x="3435" y="760"/>
                    <a:pt x="2675" y="0"/>
                    <a:pt x="173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5" name="Google Shape;495;p33"/>
            <p:cNvSpPr/>
            <p:nvPr/>
          </p:nvSpPr>
          <p:spPr>
            <a:xfrm rot="10800000">
              <a:off x="5798584" y="-115745"/>
              <a:ext cx="132861" cy="1123217"/>
            </a:xfrm>
            <a:custGeom>
              <a:avLst/>
              <a:gdLst/>
              <a:ahLst/>
              <a:cxnLst/>
              <a:rect l="l" t="t" r="r" b="b"/>
              <a:pathLst>
                <a:path w="4257" h="35989" fill="none" extrusionOk="0">
                  <a:moveTo>
                    <a:pt x="1" y="35989"/>
                  </a:moveTo>
                  <a:lnTo>
                    <a:pt x="1" y="11490"/>
                  </a:lnTo>
                  <a:lnTo>
                    <a:pt x="4256" y="7204"/>
                  </a:lnTo>
                  <a:lnTo>
                    <a:pt x="4256" y="0"/>
                  </a:lnTo>
                </a:path>
              </a:pathLst>
            </a:custGeom>
            <a:solidFill>
              <a:schemeClr val="lt2"/>
            </a:solidFill>
            <a:ln w="190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6" name="Google Shape;496;p33"/>
            <p:cNvSpPr/>
            <p:nvPr/>
          </p:nvSpPr>
          <p:spPr>
            <a:xfrm rot="10800000">
              <a:off x="1512611" y="2233730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2" y="1"/>
                  </a:moveTo>
                  <a:cubicBezTo>
                    <a:pt x="760" y="1"/>
                    <a:pt x="0" y="761"/>
                    <a:pt x="0" y="1703"/>
                  </a:cubicBezTo>
                  <a:cubicBezTo>
                    <a:pt x="0" y="2675"/>
                    <a:pt x="760" y="3435"/>
                    <a:pt x="1702" y="3435"/>
                  </a:cubicBezTo>
                  <a:cubicBezTo>
                    <a:pt x="2645" y="3435"/>
                    <a:pt x="3404" y="2675"/>
                    <a:pt x="3404" y="1703"/>
                  </a:cubicBezTo>
                  <a:cubicBezTo>
                    <a:pt x="3404" y="761"/>
                    <a:pt x="2645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7" name="Google Shape;497;p33"/>
            <p:cNvSpPr/>
            <p:nvPr/>
          </p:nvSpPr>
          <p:spPr>
            <a:xfrm rot="10800000">
              <a:off x="7661272" y="656841"/>
              <a:ext cx="106270" cy="107238"/>
            </a:xfrm>
            <a:custGeom>
              <a:avLst/>
              <a:gdLst/>
              <a:ahLst/>
              <a:cxnLst/>
              <a:rect l="l" t="t" r="r" b="b"/>
              <a:pathLst>
                <a:path w="3405" h="3436" extrusionOk="0">
                  <a:moveTo>
                    <a:pt x="1702" y="1"/>
                  </a:moveTo>
                  <a:cubicBezTo>
                    <a:pt x="760" y="1"/>
                    <a:pt x="0" y="761"/>
                    <a:pt x="0" y="1733"/>
                  </a:cubicBezTo>
                  <a:cubicBezTo>
                    <a:pt x="0" y="2676"/>
                    <a:pt x="760" y="3436"/>
                    <a:pt x="1702" y="3436"/>
                  </a:cubicBezTo>
                  <a:cubicBezTo>
                    <a:pt x="2614" y="3436"/>
                    <a:pt x="3404" y="2676"/>
                    <a:pt x="3404" y="1733"/>
                  </a:cubicBezTo>
                  <a:cubicBezTo>
                    <a:pt x="3404" y="761"/>
                    <a:pt x="2645" y="1"/>
                    <a:pt x="17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sp>
          <p:nvSpPr>
            <p:cNvPr id="498" name="Google Shape;498;p33"/>
            <p:cNvSpPr/>
            <p:nvPr/>
          </p:nvSpPr>
          <p:spPr>
            <a:xfrm rot="10800000">
              <a:off x="5744350" y="1011716"/>
              <a:ext cx="106301" cy="107238"/>
            </a:xfrm>
            <a:custGeom>
              <a:avLst/>
              <a:gdLst/>
              <a:ahLst/>
              <a:cxnLst/>
              <a:rect l="l" t="t" r="r" b="b"/>
              <a:pathLst>
                <a:path w="3406" h="3436" extrusionOk="0">
                  <a:moveTo>
                    <a:pt x="1703" y="0"/>
                  </a:moveTo>
                  <a:cubicBezTo>
                    <a:pt x="761" y="0"/>
                    <a:pt x="1" y="760"/>
                    <a:pt x="1" y="1733"/>
                  </a:cubicBezTo>
                  <a:cubicBezTo>
                    <a:pt x="1" y="2675"/>
                    <a:pt x="761" y="3435"/>
                    <a:pt x="1703" y="3435"/>
                  </a:cubicBezTo>
                  <a:cubicBezTo>
                    <a:pt x="2645" y="3435"/>
                    <a:pt x="3405" y="2675"/>
                    <a:pt x="3405" y="1733"/>
                  </a:cubicBezTo>
                  <a:cubicBezTo>
                    <a:pt x="3405" y="760"/>
                    <a:pt x="2645" y="0"/>
                    <a:pt x="1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>
                <a:latin typeface="+mj-lt"/>
              </a:endParaRPr>
            </a:p>
          </p:txBody>
        </p:sp>
        <p:grpSp>
          <p:nvGrpSpPr>
            <p:cNvPr id="499" name="Google Shape;499;p33"/>
            <p:cNvGrpSpPr/>
            <p:nvPr/>
          </p:nvGrpSpPr>
          <p:grpSpPr>
            <a:xfrm rot="10800000">
              <a:off x="8445334" y="-258439"/>
              <a:ext cx="106271" cy="608131"/>
              <a:chOff x="1532324" y="4654339"/>
              <a:chExt cx="110262" cy="630973"/>
            </a:xfrm>
          </p:grpSpPr>
          <p:sp>
            <p:nvSpPr>
              <p:cNvPr id="500" name="Google Shape;500;p33"/>
              <p:cNvSpPr/>
              <p:nvPr/>
            </p:nvSpPr>
            <p:spPr>
              <a:xfrm>
                <a:off x="1587439" y="4705536"/>
                <a:ext cx="32" cy="579776"/>
              </a:xfrm>
              <a:custGeom>
                <a:avLst/>
                <a:gdLst/>
                <a:ahLst/>
                <a:cxnLst/>
                <a:rect l="l" t="t" r="r" b="b"/>
                <a:pathLst>
                  <a:path w="1" h="17904" fill="none" extrusionOk="0">
                    <a:moveTo>
                      <a:pt x="1" y="17903"/>
                    </a:moveTo>
                    <a:lnTo>
                      <a:pt x="1" y="0"/>
                    </a:lnTo>
                  </a:path>
                </a:pathLst>
              </a:custGeom>
              <a:solidFill>
                <a:schemeClr val="dk2"/>
              </a:solidFill>
              <a:ln w="19000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rtl="1"/>
                <a:endParaRPr sz="2400">
                  <a:latin typeface="+mj-lt"/>
                </a:endParaRPr>
              </a:p>
            </p:txBody>
          </p:sp>
          <p:sp>
            <p:nvSpPr>
              <p:cNvPr id="501" name="Google Shape;501;p33"/>
              <p:cNvSpPr/>
              <p:nvPr/>
            </p:nvSpPr>
            <p:spPr>
              <a:xfrm>
                <a:off x="1532324" y="4654339"/>
                <a:ext cx="110262" cy="110295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3406" extrusionOk="0">
                    <a:moveTo>
                      <a:pt x="1703" y="1"/>
                    </a:moveTo>
                    <a:cubicBezTo>
                      <a:pt x="761" y="1"/>
                      <a:pt x="1" y="761"/>
                      <a:pt x="1" y="1703"/>
                    </a:cubicBezTo>
                    <a:cubicBezTo>
                      <a:pt x="1" y="2645"/>
                      <a:pt x="761" y="3405"/>
                      <a:pt x="1703" y="3405"/>
                    </a:cubicBezTo>
                    <a:cubicBezTo>
                      <a:pt x="2645" y="3405"/>
                      <a:pt x="3405" y="2645"/>
                      <a:pt x="3405" y="1703"/>
                    </a:cubicBezTo>
                    <a:cubicBezTo>
                      <a:pt x="3405" y="761"/>
                      <a:pt x="2645" y="1"/>
                      <a:pt x="17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rtl="1"/>
                <a:endParaRPr sz="2400">
                  <a:latin typeface="+mj-lt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7672301-8E0C-FE60-0C05-9791D4E9F456}"/>
              </a:ext>
            </a:extLst>
          </p:cNvPr>
          <p:cNvSpPr txBox="1"/>
          <p:nvPr/>
        </p:nvSpPr>
        <p:spPr>
          <a:xfrm>
            <a:off x="3344711" y="548298"/>
            <a:ext cx="5509405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6400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پژوهشی</a:t>
            </a:r>
            <a:r>
              <a:rPr lang="en-US" sz="6400" b="1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6400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الکترونیک</a:t>
            </a:r>
            <a:endParaRPr lang="en-US" sz="6400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0B18DB-141E-2363-E469-276C9DD56B2D}"/>
              </a:ext>
            </a:extLst>
          </p:cNvPr>
          <p:cNvSpPr txBox="1"/>
          <p:nvPr/>
        </p:nvSpPr>
        <p:spPr>
          <a:xfrm>
            <a:off x="5794357" y="1656294"/>
            <a:ext cx="3672915" cy="28518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fa-IR" sz="37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پایه:</a:t>
            </a:r>
          </a:p>
          <a:p>
            <a:pPr algn="r" rtl="1">
              <a:lnSpc>
                <a:spcPct val="200000"/>
              </a:lnSpc>
            </a:pPr>
            <a:r>
              <a:rPr lang="fa-IR" sz="37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 پروژه:</a:t>
            </a:r>
          </a:p>
          <a:p>
            <a:pPr algn="r" rtl="1">
              <a:lnSpc>
                <a:spcPct val="200000"/>
              </a:lnSpc>
            </a:pPr>
            <a:r>
              <a:rPr lang="fa-IR" sz="37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کاری از:</a:t>
            </a:r>
            <a:endParaRPr lang="en-US" sz="3733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8463E9-EEBC-E000-ABFA-093BBE67ADC8}"/>
              </a:ext>
            </a:extLst>
          </p:cNvPr>
          <p:cNvSpPr txBox="1"/>
          <p:nvPr/>
        </p:nvSpPr>
        <p:spPr>
          <a:xfrm>
            <a:off x="2724728" y="4449650"/>
            <a:ext cx="6742545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شانزدهمین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نمایشگاه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دستاورد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های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پژوهشی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و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دهمین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سمینار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علامه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حلی</a:t>
            </a:r>
            <a:r>
              <a:rPr lang="en-US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سه</a:t>
            </a:r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(دوره اول)</a:t>
            </a:r>
          </a:p>
        </p:txBody>
      </p:sp>
      <p:pic>
        <p:nvPicPr>
          <p:cNvPr id="9" name="Picture 8" descr="A black background with a gold logo&#10;&#10;AI-generated content may be incorrect.">
            <a:extLst>
              <a:ext uri="{FF2B5EF4-FFF2-40B4-BE49-F238E27FC236}">
                <a16:creationId xmlns:a16="http://schemas.microsoft.com/office/drawing/2014/main" id="{4C71ABE5-2992-453F-98C8-3D5D4E63C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0103" y="504264"/>
            <a:ext cx="1325591" cy="1109384"/>
          </a:xfrm>
          <a:prstGeom prst="rect">
            <a:avLst/>
          </a:prstGeom>
        </p:spPr>
      </p:pic>
      <p:pic>
        <p:nvPicPr>
          <p:cNvPr id="10" name="Picture 9" descr="A black and gold rectangular object with diagonal lines&#10;&#10;AI-generated content may be incorrect.">
            <a:extLst>
              <a:ext uri="{FF2B5EF4-FFF2-40B4-BE49-F238E27FC236}">
                <a16:creationId xmlns:a16="http://schemas.microsoft.com/office/drawing/2014/main" id="{0B4C61A7-107F-0ED3-BED5-3309A5D95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846" y="839486"/>
            <a:ext cx="1602441" cy="462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Callout: Down Arrow 700">
            <a:extLst>
              <a:ext uri="{FF2B5EF4-FFF2-40B4-BE49-F238E27FC236}">
                <a16:creationId xmlns:a16="http://schemas.microsoft.com/office/drawing/2014/main" id="{601EF72E-876E-0018-0A72-AF00DF99A3AD}"/>
              </a:ext>
            </a:extLst>
          </p:cNvPr>
          <p:cNvSpPr/>
          <p:nvPr/>
        </p:nvSpPr>
        <p:spPr>
          <a:xfrm>
            <a:off x="1465602" y="2097535"/>
            <a:ext cx="2121605" cy="2205987"/>
          </a:xfrm>
          <a:prstGeom prst="downArrowCallout">
            <a:avLst/>
          </a:prstGeom>
          <a:solidFill>
            <a:srgbClr val="C8B2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400">
              <a:cs typeface="B Lotus" panose="00000400000000000000" pitchFamily="2" charset="-78"/>
            </a:endParaRPr>
          </a:p>
        </p:txBody>
      </p:sp>
      <p:sp>
        <p:nvSpPr>
          <p:cNvPr id="702" name="Callout: Down Arrow 701">
            <a:extLst>
              <a:ext uri="{FF2B5EF4-FFF2-40B4-BE49-F238E27FC236}">
                <a16:creationId xmlns:a16="http://schemas.microsoft.com/office/drawing/2014/main" id="{26CDF94F-74A8-B8FD-D3FA-013A7E33EF47}"/>
              </a:ext>
            </a:extLst>
          </p:cNvPr>
          <p:cNvSpPr/>
          <p:nvPr/>
        </p:nvSpPr>
        <p:spPr>
          <a:xfrm>
            <a:off x="4822259" y="2097533"/>
            <a:ext cx="2121605" cy="2205987"/>
          </a:xfrm>
          <a:prstGeom prst="downArrowCallout">
            <a:avLst/>
          </a:prstGeom>
          <a:solidFill>
            <a:srgbClr val="C8B2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400">
              <a:cs typeface="B Lotus" panose="00000400000000000000" pitchFamily="2" charset="-78"/>
            </a:endParaRPr>
          </a:p>
        </p:txBody>
      </p:sp>
      <p:sp>
        <p:nvSpPr>
          <p:cNvPr id="703" name="Callout: Down Arrow 702">
            <a:extLst>
              <a:ext uri="{FF2B5EF4-FFF2-40B4-BE49-F238E27FC236}">
                <a16:creationId xmlns:a16="http://schemas.microsoft.com/office/drawing/2014/main" id="{82791C51-86EB-A94D-8120-1FF39CAA9F25}"/>
              </a:ext>
            </a:extLst>
          </p:cNvPr>
          <p:cNvSpPr/>
          <p:nvPr/>
        </p:nvSpPr>
        <p:spPr>
          <a:xfrm>
            <a:off x="8178919" y="2097535"/>
            <a:ext cx="2121605" cy="2205987"/>
          </a:xfrm>
          <a:prstGeom prst="downArrowCallout">
            <a:avLst/>
          </a:prstGeom>
          <a:solidFill>
            <a:srgbClr val="C8B2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400">
              <a:cs typeface="B Lotus" panose="00000400000000000000" pitchFamily="2" charset="-78"/>
            </a:endParaRPr>
          </a:p>
        </p:txBody>
      </p:sp>
      <p:sp>
        <p:nvSpPr>
          <p:cNvPr id="704" name="TextBox 703">
            <a:extLst>
              <a:ext uri="{FF2B5EF4-FFF2-40B4-BE49-F238E27FC236}">
                <a16:creationId xmlns:a16="http://schemas.microsoft.com/office/drawing/2014/main" id="{B54B9EEC-EE1A-E1C7-7969-309530550868}"/>
              </a:ext>
            </a:extLst>
          </p:cNvPr>
          <p:cNvSpPr txBox="1"/>
          <p:nvPr/>
        </p:nvSpPr>
        <p:spPr>
          <a:xfrm>
            <a:off x="5133279" y="371228"/>
            <a:ext cx="1495168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5333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705" name="TextBox 704">
            <a:extLst>
              <a:ext uri="{FF2B5EF4-FFF2-40B4-BE49-F238E27FC236}">
                <a16:creationId xmlns:a16="http://schemas.microsoft.com/office/drawing/2014/main" id="{9E7D169A-DFBE-847C-725C-0A3B7C488E74}"/>
              </a:ext>
            </a:extLst>
          </p:cNvPr>
          <p:cNvSpPr txBox="1"/>
          <p:nvPr/>
        </p:nvSpPr>
        <p:spPr>
          <a:xfrm>
            <a:off x="1800931" y="2338519"/>
            <a:ext cx="1446548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48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706" name="TextBox 705">
            <a:extLst>
              <a:ext uri="{FF2B5EF4-FFF2-40B4-BE49-F238E27FC236}">
                <a16:creationId xmlns:a16="http://schemas.microsoft.com/office/drawing/2014/main" id="{CEBC162E-FA4E-7FF2-C568-2BD825792E0B}"/>
              </a:ext>
            </a:extLst>
          </p:cNvPr>
          <p:cNvSpPr txBox="1"/>
          <p:nvPr/>
        </p:nvSpPr>
        <p:spPr>
          <a:xfrm>
            <a:off x="8514247" y="2338517"/>
            <a:ext cx="1446548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48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ED49E5C8-7403-D0B0-AF6A-AA4570D52F7E}"/>
              </a:ext>
            </a:extLst>
          </p:cNvPr>
          <p:cNvSpPr txBox="1"/>
          <p:nvPr/>
        </p:nvSpPr>
        <p:spPr>
          <a:xfrm>
            <a:off x="5157590" y="2338519"/>
            <a:ext cx="1446548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48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59B17225-8258-43E6-D7C5-332DDCB9E1AC}"/>
              </a:ext>
            </a:extLst>
          </p:cNvPr>
          <p:cNvSpPr txBox="1"/>
          <p:nvPr/>
        </p:nvSpPr>
        <p:spPr>
          <a:xfrm>
            <a:off x="2034700" y="4303331"/>
            <a:ext cx="1398331" cy="533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667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667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1C5930B2-4537-FD06-2CE4-CF1BF85B1980}"/>
              </a:ext>
            </a:extLst>
          </p:cNvPr>
          <p:cNvSpPr txBox="1"/>
          <p:nvPr/>
        </p:nvSpPr>
        <p:spPr>
          <a:xfrm>
            <a:off x="8738369" y="4303331"/>
            <a:ext cx="1398331" cy="533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667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667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710" name="TextBox 709">
            <a:extLst>
              <a:ext uri="{FF2B5EF4-FFF2-40B4-BE49-F238E27FC236}">
                <a16:creationId xmlns:a16="http://schemas.microsoft.com/office/drawing/2014/main" id="{4F295793-47A7-EB12-0D07-815C104952DC}"/>
              </a:ext>
            </a:extLst>
          </p:cNvPr>
          <p:cNvSpPr txBox="1"/>
          <p:nvPr/>
        </p:nvSpPr>
        <p:spPr>
          <a:xfrm>
            <a:off x="5401004" y="4303331"/>
            <a:ext cx="1398331" cy="533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667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667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1" grpId="0" animBg="1"/>
      <p:bldP spid="702" grpId="0" animBg="1"/>
      <p:bldP spid="703" grpId="0" animBg="1"/>
      <p:bldP spid="704" grpId="0"/>
      <p:bldP spid="705" grpId="0"/>
      <p:bldP spid="706" grpId="0"/>
      <p:bldP spid="707" grpId="0"/>
      <p:bldP spid="708" grpId="0"/>
      <p:bldP spid="709" grpId="0"/>
      <p:bldP spid="7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50"/>
          <p:cNvSpPr txBox="1"/>
          <p:nvPr/>
        </p:nvSpPr>
        <p:spPr>
          <a:xfrm flipH="1">
            <a:off x="863991" y="2104333"/>
            <a:ext cx="21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مرحله</a:t>
            </a:r>
            <a:r>
              <a:rPr lang="fa-IR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1 </a:t>
            </a:r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 </a:t>
            </a:r>
          </a:p>
        </p:txBody>
      </p:sp>
      <p:sp>
        <p:nvSpPr>
          <p:cNvPr id="836" name="Google Shape;836;p50"/>
          <p:cNvSpPr txBox="1"/>
          <p:nvPr/>
        </p:nvSpPr>
        <p:spPr>
          <a:xfrm flipH="1">
            <a:off x="960049" y="2651419"/>
            <a:ext cx="2135200" cy="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1"/>
            <a:r>
              <a:rPr lang="en" sz="1600" dirty="0" err="1">
                <a:solidFill>
                  <a:schemeClr val="bg1"/>
                </a:solidFill>
                <a:latin typeface="+mj-lt"/>
                <a:ea typeface="Asap"/>
                <a:cs typeface="B Lotus" panose="00000400000000000000" pitchFamily="2" charset="-78"/>
              </a:rPr>
              <a:t>توضیح</a:t>
            </a:r>
          </a:p>
        </p:txBody>
      </p:sp>
      <p:sp>
        <p:nvSpPr>
          <p:cNvPr id="837" name="Google Shape;837;p50"/>
          <p:cNvSpPr txBox="1"/>
          <p:nvPr/>
        </p:nvSpPr>
        <p:spPr>
          <a:xfrm flipH="1">
            <a:off x="3675252" y="2141767"/>
            <a:ext cx="21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fa-IR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مرحله3</a:t>
            </a:r>
            <a:endParaRPr lang="en" sz="2667" dirty="0">
              <a:solidFill>
                <a:srgbClr val="C8B279"/>
              </a:solidFill>
              <a:latin typeface="+mj-lt"/>
              <a:ea typeface="Ramabhadra"/>
              <a:cs typeface="B Lotus" panose="00000400000000000000" pitchFamily="2" charset="-78"/>
            </a:endParaRPr>
          </a:p>
        </p:txBody>
      </p:sp>
      <p:sp>
        <p:nvSpPr>
          <p:cNvPr id="838" name="Google Shape;838;p50"/>
          <p:cNvSpPr txBox="1"/>
          <p:nvPr/>
        </p:nvSpPr>
        <p:spPr>
          <a:xfrm flipH="1">
            <a:off x="3676111" y="2710767"/>
            <a:ext cx="2135200" cy="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1"/>
            <a:r>
              <a:rPr lang="en" sz="1600" dirty="0" err="1">
                <a:solidFill>
                  <a:schemeClr val="bg1"/>
                </a:solidFill>
                <a:latin typeface="+mj-lt"/>
                <a:ea typeface="Asap"/>
                <a:cs typeface="B Lotus" panose="00000400000000000000" pitchFamily="2" charset="-78"/>
              </a:rPr>
              <a:t>توضیح</a:t>
            </a:r>
          </a:p>
        </p:txBody>
      </p:sp>
      <p:sp>
        <p:nvSpPr>
          <p:cNvPr id="839" name="Google Shape;839;p50"/>
          <p:cNvSpPr txBox="1"/>
          <p:nvPr/>
        </p:nvSpPr>
        <p:spPr>
          <a:xfrm flipH="1">
            <a:off x="6390513" y="2141767"/>
            <a:ext cx="21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مرحله</a:t>
            </a:r>
            <a:r>
              <a:rPr lang="fa-IR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5</a:t>
            </a:r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 </a:t>
            </a:r>
          </a:p>
        </p:txBody>
      </p:sp>
      <p:sp>
        <p:nvSpPr>
          <p:cNvPr id="840" name="Google Shape;840;p50"/>
          <p:cNvSpPr txBox="1"/>
          <p:nvPr/>
        </p:nvSpPr>
        <p:spPr>
          <a:xfrm flipH="1">
            <a:off x="6390572" y="2651419"/>
            <a:ext cx="2135200" cy="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1"/>
            <a:r>
              <a:rPr lang="en" sz="1600" dirty="0" err="1">
                <a:solidFill>
                  <a:schemeClr val="bg1"/>
                </a:solidFill>
                <a:latin typeface="+mj-lt"/>
                <a:ea typeface="Asap"/>
                <a:cs typeface="B Lotus" panose="00000400000000000000" pitchFamily="2" charset="-78"/>
              </a:rPr>
              <a:t>توضیح</a:t>
            </a:r>
          </a:p>
        </p:txBody>
      </p:sp>
      <p:sp>
        <p:nvSpPr>
          <p:cNvPr id="841" name="Google Shape;841;p50"/>
          <p:cNvSpPr txBox="1"/>
          <p:nvPr/>
        </p:nvSpPr>
        <p:spPr>
          <a:xfrm flipH="1">
            <a:off x="9105775" y="2141767"/>
            <a:ext cx="21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مرحل</a:t>
            </a:r>
            <a:r>
              <a:rPr lang="fa-IR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ه7</a:t>
            </a:r>
            <a:endParaRPr lang="en" sz="2667" dirty="0">
              <a:solidFill>
                <a:srgbClr val="C8B279"/>
              </a:solidFill>
              <a:latin typeface="+mj-lt"/>
              <a:ea typeface="Ramabhadra"/>
              <a:cs typeface="B Lotus" panose="00000400000000000000" pitchFamily="2" charset="-78"/>
            </a:endParaRPr>
          </a:p>
        </p:txBody>
      </p:sp>
      <p:sp>
        <p:nvSpPr>
          <p:cNvPr id="842" name="Google Shape;842;p50"/>
          <p:cNvSpPr txBox="1"/>
          <p:nvPr/>
        </p:nvSpPr>
        <p:spPr>
          <a:xfrm flipH="1">
            <a:off x="9105833" y="2651419"/>
            <a:ext cx="2135200" cy="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1"/>
            <a:r>
              <a:rPr lang="en" sz="1600" dirty="0" err="1">
                <a:solidFill>
                  <a:schemeClr val="bg1"/>
                </a:solidFill>
                <a:latin typeface="+mj-lt"/>
                <a:ea typeface="Asap"/>
                <a:cs typeface="B Lotus" panose="00000400000000000000" pitchFamily="2" charset="-78"/>
                <a:sym typeface="Asap"/>
              </a:rPr>
              <a:t>توضیح</a:t>
            </a:r>
            <a:endParaRPr lang="en" sz="1600" dirty="0" err="1">
              <a:solidFill>
                <a:schemeClr val="bg1"/>
              </a:solidFill>
              <a:latin typeface="+mj-lt"/>
              <a:ea typeface="Asap"/>
              <a:cs typeface="B Lotus" panose="00000400000000000000" pitchFamily="2" charset="-78"/>
            </a:endParaRPr>
          </a:p>
        </p:txBody>
      </p:sp>
      <p:sp>
        <p:nvSpPr>
          <p:cNvPr id="843" name="Google Shape;843;p50"/>
          <p:cNvSpPr txBox="1"/>
          <p:nvPr/>
        </p:nvSpPr>
        <p:spPr>
          <a:xfrm flipH="1">
            <a:off x="863991" y="4245905"/>
            <a:ext cx="21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مرحله</a:t>
            </a:r>
            <a:r>
              <a:rPr lang="fa-IR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2</a:t>
            </a:r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 </a:t>
            </a:r>
          </a:p>
        </p:txBody>
      </p:sp>
      <p:sp>
        <p:nvSpPr>
          <p:cNvPr id="844" name="Google Shape;844;p50"/>
          <p:cNvSpPr txBox="1"/>
          <p:nvPr/>
        </p:nvSpPr>
        <p:spPr>
          <a:xfrm flipH="1">
            <a:off x="960049" y="4802699"/>
            <a:ext cx="2135200" cy="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1"/>
            <a:r>
              <a:rPr lang="en" sz="1600" dirty="0" err="1">
                <a:solidFill>
                  <a:schemeClr val="bg1"/>
                </a:solidFill>
                <a:latin typeface="+mj-lt"/>
                <a:ea typeface="Asap"/>
                <a:cs typeface="B Lotus" panose="00000400000000000000" pitchFamily="2" charset="-78"/>
              </a:rPr>
              <a:t>توضیح</a:t>
            </a:r>
          </a:p>
        </p:txBody>
      </p:sp>
      <p:sp>
        <p:nvSpPr>
          <p:cNvPr id="845" name="Google Shape;845;p50"/>
          <p:cNvSpPr txBox="1"/>
          <p:nvPr/>
        </p:nvSpPr>
        <p:spPr>
          <a:xfrm flipH="1">
            <a:off x="3675252" y="4282887"/>
            <a:ext cx="21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مرحله</a:t>
            </a:r>
            <a:r>
              <a:rPr lang="fa-IR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4</a:t>
            </a:r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 </a:t>
            </a:r>
          </a:p>
        </p:txBody>
      </p:sp>
      <p:sp>
        <p:nvSpPr>
          <p:cNvPr id="846" name="Google Shape;846;p50"/>
          <p:cNvSpPr txBox="1"/>
          <p:nvPr/>
        </p:nvSpPr>
        <p:spPr>
          <a:xfrm flipH="1">
            <a:off x="3675311" y="4802704"/>
            <a:ext cx="2135200" cy="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1"/>
            <a:r>
              <a:rPr lang="en" sz="1600" dirty="0" err="1">
                <a:solidFill>
                  <a:schemeClr val="bg1"/>
                </a:solidFill>
                <a:latin typeface="+mj-lt"/>
                <a:ea typeface="Asap"/>
                <a:cs typeface="B Lotus" panose="00000400000000000000" pitchFamily="2" charset="-78"/>
              </a:rPr>
              <a:t>توضیح</a:t>
            </a:r>
          </a:p>
        </p:txBody>
      </p:sp>
      <p:sp>
        <p:nvSpPr>
          <p:cNvPr id="847" name="Google Shape;847;p50"/>
          <p:cNvSpPr txBox="1"/>
          <p:nvPr/>
        </p:nvSpPr>
        <p:spPr>
          <a:xfrm flipH="1">
            <a:off x="6390513" y="4282887"/>
            <a:ext cx="21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مرحله</a:t>
            </a:r>
            <a:r>
              <a:rPr lang="fa-IR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6</a:t>
            </a:r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 </a:t>
            </a:r>
          </a:p>
        </p:txBody>
      </p:sp>
      <p:sp>
        <p:nvSpPr>
          <p:cNvPr id="848" name="Google Shape;848;p50"/>
          <p:cNvSpPr txBox="1"/>
          <p:nvPr/>
        </p:nvSpPr>
        <p:spPr>
          <a:xfrm flipH="1">
            <a:off x="6390572" y="4802699"/>
            <a:ext cx="2135200" cy="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1"/>
            <a:r>
              <a:rPr lang="en" sz="1600" dirty="0" err="1">
                <a:solidFill>
                  <a:schemeClr val="bg1"/>
                </a:solidFill>
                <a:latin typeface="+mj-lt"/>
                <a:ea typeface="Asap"/>
                <a:cs typeface="B Lotus" panose="00000400000000000000" pitchFamily="2" charset="-78"/>
              </a:rPr>
              <a:t>توضیح</a:t>
            </a:r>
          </a:p>
        </p:txBody>
      </p:sp>
      <p:sp>
        <p:nvSpPr>
          <p:cNvPr id="849" name="Google Shape;849;p50"/>
          <p:cNvSpPr txBox="1"/>
          <p:nvPr/>
        </p:nvSpPr>
        <p:spPr>
          <a:xfrm flipH="1">
            <a:off x="9105775" y="4282887"/>
            <a:ext cx="2135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rtl="1"/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مرحله</a:t>
            </a:r>
            <a:r>
              <a:rPr lang="fa-IR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8</a:t>
            </a:r>
            <a:r>
              <a:rPr lang="en" sz="2667" dirty="0">
                <a:solidFill>
                  <a:srgbClr val="C8B279"/>
                </a:solidFill>
                <a:latin typeface="+mj-lt"/>
                <a:ea typeface="Ramabhadra"/>
                <a:cs typeface="B Lotus" panose="00000400000000000000" pitchFamily="2" charset="-78"/>
              </a:rPr>
              <a:t> </a:t>
            </a:r>
          </a:p>
        </p:txBody>
      </p:sp>
      <p:sp>
        <p:nvSpPr>
          <p:cNvPr id="850" name="Google Shape;850;p50"/>
          <p:cNvSpPr txBox="1"/>
          <p:nvPr/>
        </p:nvSpPr>
        <p:spPr>
          <a:xfrm flipH="1">
            <a:off x="9105833" y="4802699"/>
            <a:ext cx="2135200" cy="6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1"/>
            <a:r>
              <a:rPr lang="en" sz="1600" dirty="0">
                <a:solidFill>
                  <a:schemeClr val="bg1"/>
                </a:solidFill>
                <a:latin typeface="+mj-lt"/>
                <a:ea typeface="Asap"/>
                <a:cs typeface="B Lotus" panose="00000400000000000000" pitchFamily="2" charset="-78"/>
              </a:rPr>
              <a:t>توضیح</a:t>
            </a:r>
          </a:p>
        </p:txBody>
      </p:sp>
      <p:cxnSp>
        <p:nvCxnSpPr>
          <p:cNvPr id="851" name="Google Shape;851;p50"/>
          <p:cNvCxnSpPr>
            <a:stCxn id="836" idx="2"/>
            <a:endCxn id="843" idx="0"/>
          </p:cNvCxnSpPr>
          <p:nvPr/>
        </p:nvCxnSpPr>
        <p:spPr>
          <a:xfrm rot="5400000">
            <a:off x="1527778" y="3746032"/>
            <a:ext cx="903687" cy="9605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52" name="Google Shape;852;p50"/>
          <p:cNvCxnSpPr>
            <a:stCxn id="843" idx="1"/>
            <a:endCxn id="837" idx="3"/>
          </p:cNvCxnSpPr>
          <p:nvPr/>
        </p:nvCxnSpPr>
        <p:spPr>
          <a:xfrm flipV="1">
            <a:off x="2999191" y="2446567"/>
            <a:ext cx="676061" cy="210413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53" name="Google Shape;853;p50"/>
          <p:cNvCxnSpPr>
            <a:stCxn id="838" idx="2"/>
            <a:endCxn id="845" idx="0"/>
          </p:cNvCxnSpPr>
          <p:nvPr/>
        </p:nvCxnSpPr>
        <p:spPr>
          <a:xfrm rot="5400000">
            <a:off x="4302621" y="3841797"/>
            <a:ext cx="881320" cy="85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54" name="Google Shape;854;p50"/>
          <p:cNvCxnSpPr>
            <a:stCxn id="845" idx="1"/>
            <a:endCxn id="839" idx="3"/>
          </p:cNvCxnSpPr>
          <p:nvPr/>
        </p:nvCxnSpPr>
        <p:spPr>
          <a:xfrm rot="10800000" flipH="1">
            <a:off x="5810452" y="2446487"/>
            <a:ext cx="580000" cy="2141200"/>
          </a:xfrm>
          <a:prstGeom prst="bentConnector3">
            <a:avLst>
              <a:gd name="adj1" fmla="val 50005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55" name="Google Shape;855;p50"/>
          <p:cNvCxnSpPr>
            <a:stCxn id="840" idx="2"/>
            <a:endCxn id="847" idx="0"/>
          </p:cNvCxnSpPr>
          <p:nvPr/>
        </p:nvCxnSpPr>
        <p:spPr>
          <a:xfrm rot="-5400000" flipH="1">
            <a:off x="6988172" y="3812219"/>
            <a:ext cx="940800" cy="800"/>
          </a:xfrm>
          <a:prstGeom prst="bentConnector3">
            <a:avLst>
              <a:gd name="adj1" fmla="val 49993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56" name="Google Shape;856;p50"/>
          <p:cNvCxnSpPr>
            <a:stCxn id="847" idx="1"/>
            <a:endCxn id="841" idx="3"/>
          </p:cNvCxnSpPr>
          <p:nvPr/>
        </p:nvCxnSpPr>
        <p:spPr>
          <a:xfrm rot="10800000" flipH="1">
            <a:off x="8525713" y="2446487"/>
            <a:ext cx="580000" cy="2141200"/>
          </a:xfrm>
          <a:prstGeom prst="bentConnector3">
            <a:avLst>
              <a:gd name="adj1" fmla="val 50005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57" name="Google Shape;857;p50"/>
          <p:cNvCxnSpPr>
            <a:stCxn id="842" idx="2"/>
            <a:endCxn id="849" idx="0"/>
          </p:cNvCxnSpPr>
          <p:nvPr/>
        </p:nvCxnSpPr>
        <p:spPr>
          <a:xfrm rot="-5400000" flipH="1">
            <a:off x="9703433" y="3812219"/>
            <a:ext cx="940800" cy="800"/>
          </a:xfrm>
          <a:prstGeom prst="bentConnector3">
            <a:avLst>
              <a:gd name="adj1" fmla="val 49993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92A8A1A-A6B2-63CE-CAE3-7B4762037A83}"/>
              </a:ext>
            </a:extLst>
          </p:cNvPr>
          <p:cNvSpPr txBox="1"/>
          <p:nvPr/>
        </p:nvSpPr>
        <p:spPr>
          <a:xfrm>
            <a:off x="4687174" y="418163"/>
            <a:ext cx="2817653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مراحل</a:t>
            </a:r>
            <a:r>
              <a:rPr lang="en-US" sz="5333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5333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انجام</a:t>
            </a:r>
            <a:endParaRPr lang="en-US" sz="5333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" grpId="0"/>
      <p:bldP spid="836" grpId="0"/>
      <p:bldP spid="837" grpId="0"/>
      <p:bldP spid="838" grpId="0"/>
      <p:bldP spid="839" grpId="0"/>
      <p:bldP spid="840" grpId="0"/>
      <p:bldP spid="841" grpId="0"/>
      <p:bldP spid="842" grpId="0"/>
      <p:bldP spid="843" grpId="0"/>
      <p:bldP spid="844" grpId="0"/>
      <p:bldP spid="845" grpId="0"/>
      <p:bldP spid="846" grpId="0"/>
      <p:bldP spid="847" grpId="0"/>
      <p:bldP spid="848" grpId="0"/>
      <p:bldP spid="849" grpId="0"/>
      <p:bldP spid="850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close-up of a circuit board&#10;&#10;AI-generated content may be incorrect.">
            <a:extLst>
              <a:ext uri="{FF2B5EF4-FFF2-40B4-BE49-F238E27FC236}">
                <a16:creationId xmlns:a16="http://schemas.microsoft.com/office/drawing/2014/main" id="{3C541451-B6B4-6A8C-B891-A07CCB6DEC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</a:blip>
          <a:stretch>
            <a:fillRect/>
          </a:stretch>
        </p:blipFill>
        <p:spPr>
          <a:xfrm>
            <a:off x="-2412" y="-560"/>
            <a:ext cx="12192000" cy="685912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CB84359-33B4-4B8B-5FDC-DCECAD48A062}"/>
              </a:ext>
            </a:extLst>
          </p:cNvPr>
          <p:cNvSpPr txBox="1"/>
          <p:nvPr/>
        </p:nvSpPr>
        <p:spPr>
          <a:xfrm>
            <a:off x="3218572" y="1542986"/>
            <a:ext cx="7196581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2400">
              <a:cs typeface="B Lotus" panose="000004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03686A-6505-A029-B543-6F1648DD389C}"/>
              </a:ext>
            </a:extLst>
          </p:cNvPr>
          <p:cNvSpPr txBox="1"/>
          <p:nvPr/>
        </p:nvSpPr>
        <p:spPr>
          <a:xfrm>
            <a:off x="3175755" y="1561822"/>
            <a:ext cx="5835667" cy="37342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117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با</a:t>
            </a:r>
            <a:r>
              <a:rPr lang="en-US" sz="11733" b="1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17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تشکر</a:t>
            </a:r>
            <a:r>
              <a:rPr lang="en-US" sz="11733" b="1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17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از</a:t>
            </a:r>
            <a:r>
              <a:rPr lang="en-US" sz="11733" b="1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17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توجه</a:t>
            </a:r>
            <a:r>
              <a:rPr lang="en-US" sz="11733" b="1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17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شما</a:t>
            </a:r>
            <a:endParaRPr lang="en-US" sz="11733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9D84C4-85D0-33BA-8AA0-EB3C994D82CC}"/>
              </a:ext>
            </a:extLst>
          </p:cNvPr>
          <p:cNvSpPr txBox="1"/>
          <p:nvPr/>
        </p:nvSpPr>
        <p:spPr>
          <a:xfrm>
            <a:off x="3131045" y="6202074"/>
            <a:ext cx="59250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شانزدهمین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+mj-lt"/>
                <a:cs typeface="B Lotus" panose="00000400000000000000" pitchFamily="2" charset="-78"/>
              </a:rPr>
              <a:t>نمایشگاه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دستاورد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های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پژوهشی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و </a:t>
            </a:r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دهمین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سمینار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علامه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حلی</a:t>
            </a:r>
            <a:r>
              <a:rPr lang="en-US" sz="1600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cs typeface="B Lotus" panose="00000400000000000000" pitchFamily="2" charset="-78"/>
              </a:rPr>
              <a:t>سه</a:t>
            </a:r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(دوره اول)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pic>
        <p:nvPicPr>
          <p:cNvPr id="31" name="Picture 30" descr="A black background with a gold and black logo&#10;&#10;AI-generated content may be incorrect.">
            <a:extLst>
              <a:ext uri="{FF2B5EF4-FFF2-40B4-BE49-F238E27FC236}">
                <a16:creationId xmlns:a16="http://schemas.microsoft.com/office/drawing/2014/main" id="{A1DBD796-3079-7CE7-6A0A-BBEAFBF41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1515" y="549089"/>
            <a:ext cx="1415239" cy="1165412"/>
          </a:xfrm>
          <a:prstGeom prst="rect">
            <a:avLst/>
          </a:prstGeom>
        </p:spPr>
      </p:pic>
      <p:pic>
        <p:nvPicPr>
          <p:cNvPr id="33" name="Picture 32" descr="A black and gold rectangular object with diagonal lines&#10;&#10;AI-generated content may be incorrect.">
            <a:extLst>
              <a:ext uri="{FF2B5EF4-FFF2-40B4-BE49-F238E27FC236}">
                <a16:creationId xmlns:a16="http://schemas.microsoft.com/office/drawing/2014/main" id="{7F6750AB-8AFC-F1A7-E955-46987DE5C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64" y="856688"/>
            <a:ext cx="1826560" cy="5502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664758-9202-C2A5-F405-8F40EE37D9F7}"/>
              </a:ext>
            </a:extLst>
          </p:cNvPr>
          <p:cNvSpPr txBox="1"/>
          <p:nvPr/>
        </p:nvSpPr>
        <p:spPr>
          <a:xfrm>
            <a:off x="4377624" y="469895"/>
            <a:ext cx="3436753" cy="10259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867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اعضای</a:t>
            </a:r>
            <a:r>
              <a:rPr lang="en-US" sz="5867" b="1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5867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گروه</a:t>
            </a:r>
            <a:endParaRPr lang="en-US" sz="5867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68B3742-062A-C574-6CF3-508CA84F7425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9481" y="1939245"/>
            <a:ext cx="2057400" cy="2057400"/>
          </a:xfrm>
          <a:prstGeom prst="ellipse">
            <a:avLst/>
          </a:prstGeom>
          <a:effectLst>
            <a:outerShdw blurRad="190500" algn="tl" rotWithShape="0">
              <a:srgbClr val="000000">
                <a:alpha val="30000"/>
              </a:srgbClr>
            </a:outerShdw>
          </a:effec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626C942-1B3A-9A98-6FC9-3D2CE8960867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48628" y="1939245"/>
            <a:ext cx="2057400" cy="2057400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5FF3DF-9E6B-5B09-8DDA-06AE6DF3AF20}"/>
              </a:ext>
            </a:extLst>
          </p:cNvPr>
          <p:cNvSpPr txBox="1"/>
          <p:nvPr/>
        </p:nvSpPr>
        <p:spPr>
          <a:xfrm>
            <a:off x="7535211" y="4211275"/>
            <a:ext cx="1078351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عضو ۱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5C01DA-D281-58C5-AD3D-1405D02F84EB}"/>
              </a:ext>
            </a:extLst>
          </p:cNvPr>
          <p:cNvSpPr txBox="1"/>
          <p:nvPr/>
        </p:nvSpPr>
        <p:spPr>
          <a:xfrm>
            <a:off x="3519676" y="4222917"/>
            <a:ext cx="1115305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عضو ۲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104F09-ED0B-FBDB-E102-8856E6D05EB3}"/>
              </a:ext>
            </a:extLst>
          </p:cNvPr>
          <p:cNvSpPr txBox="1"/>
          <p:nvPr/>
        </p:nvSpPr>
        <p:spPr>
          <a:xfrm>
            <a:off x="7298256" y="4844068"/>
            <a:ext cx="1297929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نام: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4B03B3-F34D-1B12-ABC2-218619D1A6E9}"/>
              </a:ext>
            </a:extLst>
          </p:cNvPr>
          <p:cNvSpPr txBox="1"/>
          <p:nvPr/>
        </p:nvSpPr>
        <p:spPr>
          <a:xfrm>
            <a:off x="3519676" y="4821721"/>
            <a:ext cx="1115305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نام: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A2C5A6-48C8-FAA3-0033-FFB396EE9832}"/>
              </a:ext>
            </a:extLst>
          </p:cNvPr>
          <p:cNvSpPr txBox="1"/>
          <p:nvPr/>
        </p:nvSpPr>
        <p:spPr>
          <a:xfrm>
            <a:off x="1253453" y="5922918"/>
            <a:ext cx="9681867" cy="3282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لطفا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فقط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یک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اسلاید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از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اسلاید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های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اعضا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راپرکنید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و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نوشته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ی</a:t>
            </a:r>
            <a:r>
              <a:rPr lang="fa-IR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(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کاری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از</a:t>
            </a:r>
            <a:r>
              <a:rPr lang="fa-IR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)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را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از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صفحه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آغازین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حذف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کنی</a:t>
            </a:r>
            <a:r>
              <a:rPr lang="fa-IR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د،و اگر یک نفر هستید در صفحه آغازین جلوی (کاری از) خود را معرفی کنید.</a:t>
            </a:r>
            <a:endParaRPr lang="en-US" sz="1333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505">
          <a:extLst>
            <a:ext uri="{FF2B5EF4-FFF2-40B4-BE49-F238E27FC236}">
              <a16:creationId xmlns:a16="http://schemas.microsoft.com/office/drawing/2014/main" id="{6B8245A8-25C5-9F18-8281-6993995F5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B0BF70-0D5E-C50E-28EA-44984835968A}"/>
              </a:ext>
            </a:extLst>
          </p:cNvPr>
          <p:cNvSpPr txBox="1"/>
          <p:nvPr/>
        </p:nvSpPr>
        <p:spPr>
          <a:xfrm>
            <a:off x="4588445" y="417880"/>
            <a:ext cx="3011883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اعضای</a:t>
            </a:r>
            <a:r>
              <a:rPr lang="en-US" sz="5333" b="1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گروه</a:t>
            </a:r>
            <a:endParaRPr lang="en-US" sz="5333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647F999-54C3-AD2C-F9ED-9DABA8E0350F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02483" y="2040099"/>
            <a:ext cx="2057400" cy="2057400"/>
          </a:xfrm>
          <a:prstGeom prst="ellipse">
            <a:avLst/>
          </a:prstGeom>
          <a:effectLst>
            <a:outerShdw blurRad="190500" algn="tl" rotWithShape="0">
              <a:srgbClr val="000000">
                <a:alpha val="30000"/>
              </a:srgbClr>
            </a:outerShdw>
          </a:effec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0B16526-CC4A-99CE-0CE0-04CB66C4D749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19683" y="2040099"/>
            <a:ext cx="2057400" cy="2057400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93B66B-9AA2-3D42-3C01-1E9F38E6BFAB}"/>
              </a:ext>
            </a:extLst>
          </p:cNvPr>
          <p:cNvSpPr txBox="1"/>
          <p:nvPr/>
        </p:nvSpPr>
        <p:spPr>
          <a:xfrm>
            <a:off x="8647023" y="4243973"/>
            <a:ext cx="943288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عضو ۱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1880E-48E0-A146-BA53-6183C27CA242}"/>
              </a:ext>
            </a:extLst>
          </p:cNvPr>
          <p:cNvSpPr txBox="1"/>
          <p:nvPr/>
        </p:nvSpPr>
        <p:spPr>
          <a:xfrm>
            <a:off x="5573806" y="4244893"/>
            <a:ext cx="1041161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عضو ۲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2D2C15-4628-550E-A925-0A773315787C}"/>
              </a:ext>
            </a:extLst>
          </p:cNvPr>
          <p:cNvSpPr txBox="1"/>
          <p:nvPr/>
        </p:nvSpPr>
        <p:spPr>
          <a:xfrm>
            <a:off x="9056272" y="4807558"/>
            <a:ext cx="574037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نام: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D58DEF-52ED-D1E7-5E5D-5C454F4C6B22}"/>
              </a:ext>
            </a:extLst>
          </p:cNvPr>
          <p:cNvSpPr txBox="1"/>
          <p:nvPr/>
        </p:nvSpPr>
        <p:spPr>
          <a:xfrm>
            <a:off x="6114559" y="4821722"/>
            <a:ext cx="574037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نام: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1BE7D59-CD93-F721-FD0F-3EC9F5370360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65687" y="2040099"/>
            <a:ext cx="2057400" cy="2057400"/>
          </a:xfrm>
          <a:prstGeom prst="ellipse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F9B2F1-B2C9-B8E0-EFF4-670611B0CC6B}"/>
              </a:ext>
            </a:extLst>
          </p:cNvPr>
          <p:cNvSpPr txBox="1"/>
          <p:nvPr/>
        </p:nvSpPr>
        <p:spPr>
          <a:xfrm>
            <a:off x="2527802" y="4252150"/>
            <a:ext cx="1041161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عضو ۳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7970C1-79ED-84A8-6FB0-5D721DEEEE81}"/>
              </a:ext>
            </a:extLst>
          </p:cNvPr>
          <p:cNvSpPr txBox="1"/>
          <p:nvPr/>
        </p:nvSpPr>
        <p:spPr>
          <a:xfrm>
            <a:off x="2448001" y="4805022"/>
            <a:ext cx="117442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fa-IR" sz="24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نام: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66851A-3107-E496-DE04-1C20A924D1AE}"/>
              </a:ext>
            </a:extLst>
          </p:cNvPr>
          <p:cNvSpPr txBox="1"/>
          <p:nvPr/>
        </p:nvSpPr>
        <p:spPr>
          <a:xfrm>
            <a:off x="1253453" y="5922918"/>
            <a:ext cx="9681867" cy="3282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لطفا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فقط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یک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اسلاید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از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اسلاید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های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اعضا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راپرکنید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و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نوشته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ی</a:t>
            </a:r>
            <a:r>
              <a:rPr lang="fa-IR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(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کاری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از</a:t>
            </a:r>
            <a:r>
              <a:rPr lang="fa-IR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)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را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از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صفحه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آغازین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حذف</a:t>
            </a:r>
            <a:r>
              <a:rPr lang="en-US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13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کنی</a:t>
            </a:r>
            <a:r>
              <a:rPr lang="fa-IR" sz="1333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د،و اگر یک نفر هستید در صفحه آغازین جلوی (کاری از) خود را معرفی کنید.</a:t>
            </a:r>
            <a:endParaRPr lang="en-US" sz="1333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291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FAA61D-295D-683B-7F99-210637BC6CDF}"/>
              </a:ext>
            </a:extLst>
          </p:cNvPr>
          <p:cNvSpPr/>
          <p:nvPr/>
        </p:nvSpPr>
        <p:spPr>
          <a:xfrm rot="300000">
            <a:off x="7681139" y="2568690"/>
            <a:ext cx="3553564" cy="2509265"/>
          </a:xfrm>
          <a:prstGeom prst="roundRect">
            <a:avLst/>
          </a:prstGeom>
          <a:solidFill>
            <a:srgbClr val="C8B2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400"/>
          </a:p>
        </p:txBody>
      </p:sp>
      <p:sp>
        <p:nvSpPr>
          <p:cNvPr id="541" name="Google Shape;541;p36"/>
          <p:cNvSpPr/>
          <p:nvPr/>
        </p:nvSpPr>
        <p:spPr>
          <a:xfrm rot="5400000">
            <a:off x="11899008" y="8204623"/>
            <a:ext cx="41" cy="2053067"/>
          </a:xfrm>
          <a:custGeom>
            <a:avLst/>
            <a:gdLst/>
            <a:ahLst/>
            <a:cxnLst/>
            <a:rect l="l" t="t" r="r" b="b"/>
            <a:pathLst>
              <a:path w="1" h="49090" fill="none" extrusionOk="0">
                <a:moveTo>
                  <a:pt x="1" y="1"/>
                </a:moveTo>
                <a:lnTo>
                  <a:pt x="1" y="49090"/>
                </a:lnTo>
              </a:path>
            </a:pathLst>
          </a:custGeom>
          <a:solidFill>
            <a:schemeClr val="dk2"/>
          </a:solidFill>
          <a:ln w="190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rtl="1"/>
            <a:endParaRPr sz="2400"/>
          </a:p>
        </p:txBody>
      </p:sp>
      <p:sp>
        <p:nvSpPr>
          <p:cNvPr id="542" name="Google Shape;542;p36"/>
          <p:cNvSpPr/>
          <p:nvPr/>
        </p:nvSpPr>
        <p:spPr>
          <a:xfrm rot="5400000">
            <a:off x="12321688" y="8861210"/>
            <a:ext cx="41" cy="1207708"/>
          </a:xfrm>
          <a:custGeom>
            <a:avLst/>
            <a:gdLst/>
            <a:ahLst/>
            <a:cxnLst/>
            <a:rect l="l" t="t" r="r" b="b"/>
            <a:pathLst>
              <a:path w="1" h="28877" fill="none" extrusionOk="0">
                <a:moveTo>
                  <a:pt x="1" y="1"/>
                </a:moveTo>
                <a:lnTo>
                  <a:pt x="1" y="28877"/>
                </a:lnTo>
              </a:path>
            </a:pathLst>
          </a:custGeom>
          <a:solidFill>
            <a:schemeClr val="dk2"/>
          </a:solidFill>
          <a:ln w="19000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rtl="1"/>
            <a:endParaRPr sz="2400"/>
          </a:p>
        </p:txBody>
      </p:sp>
      <p:sp>
        <p:nvSpPr>
          <p:cNvPr id="543" name="Google Shape;543;p36"/>
          <p:cNvSpPr/>
          <p:nvPr/>
        </p:nvSpPr>
        <p:spPr>
          <a:xfrm rot="5400000">
            <a:off x="10803870" y="9158701"/>
            <a:ext cx="143703" cy="143703"/>
          </a:xfrm>
          <a:custGeom>
            <a:avLst/>
            <a:gdLst/>
            <a:ahLst/>
            <a:cxnLst/>
            <a:rect l="l" t="t" r="r" b="b"/>
            <a:pathLst>
              <a:path w="3436" h="3436" extrusionOk="0">
                <a:moveTo>
                  <a:pt x="1733" y="0"/>
                </a:moveTo>
                <a:cubicBezTo>
                  <a:pt x="760" y="0"/>
                  <a:pt x="0" y="791"/>
                  <a:pt x="0" y="1733"/>
                </a:cubicBezTo>
                <a:cubicBezTo>
                  <a:pt x="0" y="2675"/>
                  <a:pt x="760" y="3435"/>
                  <a:pt x="1733" y="3435"/>
                </a:cubicBezTo>
                <a:cubicBezTo>
                  <a:pt x="2675" y="3435"/>
                  <a:pt x="3435" y="2675"/>
                  <a:pt x="3435" y="1733"/>
                </a:cubicBezTo>
                <a:cubicBezTo>
                  <a:pt x="3435" y="791"/>
                  <a:pt x="2675" y="0"/>
                  <a:pt x="1733" y="0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rtl="1"/>
            <a:endParaRPr sz="2400"/>
          </a:p>
        </p:txBody>
      </p:sp>
      <p:sp>
        <p:nvSpPr>
          <p:cNvPr id="544" name="Google Shape;544;p36"/>
          <p:cNvSpPr/>
          <p:nvPr/>
        </p:nvSpPr>
        <p:spPr>
          <a:xfrm rot="5400000">
            <a:off x="11648581" y="9394491"/>
            <a:ext cx="143703" cy="142448"/>
          </a:xfrm>
          <a:custGeom>
            <a:avLst/>
            <a:gdLst/>
            <a:ahLst/>
            <a:cxnLst/>
            <a:rect l="l" t="t" r="r" b="b"/>
            <a:pathLst>
              <a:path w="3436" h="3406" extrusionOk="0">
                <a:moveTo>
                  <a:pt x="1733" y="1"/>
                </a:moveTo>
                <a:cubicBezTo>
                  <a:pt x="760" y="1"/>
                  <a:pt x="1" y="761"/>
                  <a:pt x="1" y="1703"/>
                </a:cubicBezTo>
                <a:cubicBezTo>
                  <a:pt x="1" y="2645"/>
                  <a:pt x="760" y="3405"/>
                  <a:pt x="1733" y="3405"/>
                </a:cubicBezTo>
                <a:cubicBezTo>
                  <a:pt x="2675" y="3405"/>
                  <a:pt x="3435" y="2645"/>
                  <a:pt x="3435" y="1703"/>
                </a:cubicBezTo>
                <a:cubicBezTo>
                  <a:pt x="3435" y="761"/>
                  <a:pt x="2675" y="1"/>
                  <a:pt x="1733" y="1"/>
                </a:cubicBezTo>
                <a:close/>
              </a:path>
            </a:pathLst>
          </a:cu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rtl="1"/>
            <a:endParaRPr sz="2400"/>
          </a:p>
        </p:txBody>
      </p:sp>
      <p:pic>
        <p:nvPicPr>
          <p:cNvPr id="9" name="Picture 8" descr="A close up of a circuit board&#10;&#10;AI-generated content may be incorrect.">
            <a:extLst>
              <a:ext uri="{FF2B5EF4-FFF2-40B4-BE49-F238E27FC236}">
                <a16:creationId xmlns:a16="http://schemas.microsoft.com/office/drawing/2014/main" id="{DFED5432-3DFD-CC13-F831-2D9652DA8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370" y="2042834"/>
            <a:ext cx="4332940" cy="29852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3D568F-B85B-CF7D-5A34-09F75A98AE5E}"/>
              </a:ext>
            </a:extLst>
          </p:cNvPr>
          <p:cNvSpPr txBox="1"/>
          <p:nvPr/>
        </p:nvSpPr>
        <p:spPr>
          <a:xfrm>
            <a:off x="3349719" y="772792"/>
            <a:ext cx="1657045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5333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066221-0C00-1678-E030-8BCC34C5D999}"/>
              </a:ext>
            </a:extLst>
          </p:cNvPr>
          <p:cNvSpPr txBox="1"/>
          <p:nvPr/>
        </p:nvSpPr>
        <p:spPr>
          <a:xfrm>
            <a:off x="1765894" y="2200785"/>
            <a:ext cx="433294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7"/>
          <p:cNvSpPr/>
          <p:nvPr/>
        </p:nvSpPr>
        <p:spPr>
          <a:xfrm>
            <a:off x="2305636" y="2212967"/>
            <a:ext cx="763600" cy="763600"/>
          </a:xfrm>
          <a:prstGeom prst="ellipse">
            <a:avLst/>
          </a:prstGeom>
          <a:solidFill>
            <a:srgbClr val="7A766A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rtl="1"/>
            <a:endParaRPr sz="2400"/>
          </a:p>
        </p:txBody>
      </p:sp>
      <p:cxnSp>
        <p:nvCxnSpPr>
          <p:cNvPr id="559" name="Google Shape;559;p37"/>
          <p:cNvCxnSpPr>
            <a:cxnSpLocks/>
            <a:stCxn id="558" idx="4"/>
          </p:cNvCxnSpPr>
          <p:nvPr/>
        </p:nvCxnSpPr>
        <p:spPr>
          <a:xfrm>
            <a:off x="2687436" y="2976567"/>
            <a:ext cx="0" cy="4252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560" name="Google Shape;560;p37"/>
          <p:cNvSpPr/>
          <p:nvPr/>
        </p:nvSpPr>
        <p:spPr>
          <a:xfrm>
            <a:off x="5714200" y="2212967"/>
            <a:ext cx="763600" cy="763600"/>
          </a:xfrm>
          <a:prstGeom prst="ellipse">
            <a:avLst/>
          </a:prstGeom>
          <a:solidFill>
            <a:srgbClr val="7A766A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rtl="1"/>
            <a:endParaRPr sz="2400"/>
          </a:p>
        </p:txBody>
      </p:sp>
      <p:cxnSp>
        <p:nvCxnSpPr>
          <p:cNvPr id="561" name="Google Shape;561;p37"/>
          <p:cNvCxnSpPr>
            <a:cxnSpLocks/>
            <a:stCxn id="560" idx="4"/>
          </p:cNvCxnSpPr>
          <p:nvPr/>
        </p:nvCxnSpPr>
        <p:spPr>
          <a:xfrm>
            <a:off x="6096000" y="2976567"/>
            <a:ext cx="0" cy="4252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562" name="Google Shape;562;p37"/>
          <p:cNvSpPr/>
          <p:nvPr/>
        </p:nvSpPr>
        <p:spPr>
          <a:xfrm>
            <a:off x="9122764" y="2212967"/>
            <a:ext cx="763600" cy="763600"/>
          </a:xfrm>
          <a:prstGeom prst="ellipse">
            <a:avLst/>
          </a:prstGeom>
          <a:solidFill>
            <a:srgbClr val="7A766A"/>
          </a:solidFill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rtl="1"/>
            <a:endParaRPr sz="2400"/>
          </a:p>
        </p:txBody>
      </p:sp>
      <p:cxnSp>
        <p:nvCxnSpPr>
          <p:cNvPr id="563" name="Google Shape;563;p37"/>
          <p:cNvCxnSpPr>
            <a:cxnSpLocks/>
            <a:stCxn id="562" idx="4"/>
          </p:cNvCxnSpPr>
          <p:nvPr/>
        </p:nvCxnSpPr>
        <p:spPr>
          <a:xfrm>
            <a:off x="9504564" y="2976567"/>
            <a:ext cx="0" cy="4252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564" name="Google Shape;564;p37"/>
          <p:cNvGrpSpPr/>
          <p:nvPr/>
        </p:nvGrpSpPr>
        <p:grpSpPr>
          <a:xfrm>
            <a:off x="2440149" y="2361307"/>
            <a:ext cx="494573" cy="494065"/>
            <a:chOff x="2497275" y="2744159"/>
            <a:chExt cx="370930" cy="370549"/>
          </a:xfrm>
        </p:grpSpPr>
        <p:sp>
          <p:nvSpPr>
            <p:cNvPr id="565" name="Google Shape;565;p37"/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</p:grpSp>
      <p:grpSp>
        <p:nvGrpSpPr>
          <p:cNvPr id="571" name="Google Shape;571;p37"/>
          <p:cNvGrpSpPr/>
          <p:nvPr/>
        </p:nvGrpSpPr>
        <p:grpSpPr>
          <a:xfrm>
            <a:off x="5862556" y="2361307"/>
            <a:ext cx="466888" cy="466931"/>
            <a:chOff x="1308631" y="1507830"/>
            <a:chExt cx="350166" cy="350198"/>
          </a:xfrm>
        </p:grpSpPr>
        <p:sp>
          <p:nvSpPr>
            <p:cNvPr id="572" name="Google Shape;572;p37"/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rtl="1"/>
              <a:endParaRPr sz="2400"/>
            </a:p>
          </p:txBody>
        </p:sp>
      </p:grpSp>
      <p:pic>
        <p:nvPicPr>
          <p:cNvPr id="4" name="Graphic 3" descr="Lightning bolt with solid fill">
            <a:extLst>
              <a:ext uri="{FF2B5EF4-FFF2-40B4-BE49-F238E27FC236}">
                <a16:creationId xmlns:a16="http://schemas.microsoft.com/office/drawing/2014/main" id="{0D286A05-92D4-0FA6-9DF9-B7BF34166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73136" y="2292723"/>
            <a:ext cx="670113" cy="6140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3EBB02-3EB2-0904-D845-469CE8B15E81}"/>
              </a:ext>
            </a:extLst>
          </p:cNvPr>
          <p:cNvSpPr txBox="1"/>
          <p:nvPr/>
        </p:nvSpPr>
        <p:spPr>
          <a:xfrm>
            <a:off x="1858575" y="3452469"/>
            <a:ext cx="1638107" cy="6975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3733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3733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D84F98-5856-AB31-69F4-E8BDA644E3FE}"/>
              </a:ext>
            </a:extLst>
          </p:cNvPr>
          <p:cNvSpPr txBox="1"/>
          <p:nvPr/>
        </p:nvSpPr>
        <p:spPr>
          <a:xfrm>
            <a:off x="8704107" y="3479273"/>
            <a:ext cx="1638107" cy="6975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3733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3733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A62779-163E-7EDB-E8C2-8117CBFC7FE9}"/>
              </a:ext>
            </a:extLst>
          </p:cNvPr>
          <p:cNvSpPr txBox="1"/>
          <p:nvPr/>
        </p:nvSpPr>
        <p:spPr>
          <a:xfrm>
            <a:off x="5273984" y="3498024"/>
            <a:ext cx="1638107" cy="6975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3733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3733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3EB83F-198F-31E5-26CD-FA359330187A}"/>
              </a:ext>
            </a:extLst>
          </p:cNvPr>
          <p:cNvSpPr txBox="1"/>
          <p:nvPr/>
        </p:nvSpPr>
        <p:spPr>
          <a:xfrm>
            <a:off x="1964511" y="4176902"/>
            <a:ext cx="13340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B50B0F-28A4-FB98-98B2-37095FC3891D}"/>
              </a:ext>
            </a:extLst>
          </p:cNvPr>
          <p:cNvSpPr txBox="1"/>
          <p:nvPr/>
        </p:nvSpPr>
        <p:spPr>
          <a:xfrm>
            <a:off x="9370698" y="4176901"/>
            <a:ext cx="945101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278E1D-D609-2AB9-41F6-33139CB4C472}"/>
              </a:ext>
            </a:extLst>
          </p:cNvPr>
          <p:cNvSpPr txBox="1"/>
          <p:nvPr/>
        </p:nvSpPr>
        <p:spPr>
          <a:xfrm>
            <a:off x="5426555" y="4176901"/>
            <a:ext cx="133406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81612D-CF8B-C9B0-F627-12B43819B35A}"/>
              </a:ext>
            </a:extLst>
          </p:cNvPr>
          <p:cNvSpPr txBox="1"/>
          <p:nvPr/>
        </p:nvSpPr>
        <p:spPr>
          <a:xfrm>
            <a:off x="5331921" y="372807"/>
            <a:ext cx="1522232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5333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8" grpId="0" animBg="1"/>
      <p:bldP spid="560" grpId="0" animBg="1"/>
      <p:bldP spid="562" grpId="0" animBg="1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" name="Google Shape;2991;p40">
            <a:extLst>
              <a:ext uri="{FF2B5EF4-FFF2-40B4-BE49-F238E27FC236}">
                <a16:creationId xmlns:a16="http://schemas.microsoft.com/office/drawing/2014/main" id="{56461A68-339E-4000-9D26-CD91C92C6407}"/>
              </a:ext>
            </a:extLst>
          </p:cNvPr>
          <p:cNvGrpSpPr/>
          <p:nvPr/>
        </p:nvGrpSpPr>
        <p:grpSpPr>
          <a:xfrm>
            <a:off x="2586138" y="1944298"/>
            <a:ext cx="2180935" cy="1844189"/>
            <a:chOff x="2033649" y="1284603"/>
            <a:chExt cx="3605800" cy="3605800"/>
          </a:xfrm>
        </p:grpSpPr>
        <p:sp>
          <p:nvSpPr>
            <p:cNvPr id="629" name="Google Shape;2992;p40">
              <a:extLst>
                <a:ext uri="{FF2B5EF4-FFF2-40B4-BE49-F238E27FC236}">
                  <a16:creationId xmlns:a16="http://schemas.microsoft.com/office/drawing/2014/main" id="{87B763AA-0020-473D-AF15-252C092BAC17}"/>
                </a:ext>
              </a:extLst>
            </p:cNvPr>
            <p:cNvSpPr/>
            <p:nvPr/>
          </p:nvSpPr>
          <p:spPr>
            <a:xfrm>
              <a:off x="2385674" y="2421078"/>
              <a:ext cx="2900725" cy="1623850"/>
            </a:xfrm>
            <a:custGeom>
              <a:avLst/>
              <a:gdLst/>
              <a:ahLst/>
              <a:cxnLst/>
              <a:rect l="l" t="t" r="r" b="b"/>
              <a:pathLst>
                <a:path w="116029" h="64954" extrusionOk="0">
                  <a:moveTo>
                    <a:pt x="8466" y="56244"/>
                  </a:moveTo>
                  <a:lnTo>
                    <a:pt x="53803" y="56244"/>
                  </a:lnTo>
                  <a:lnTo>
                    <a:pt x="53803" y="64953"/>
                  </a:lnTo>
                  <a:lnTo>
                    <a:pt x="62227" y="64953"/>
                  </a:lnTo>
                  <a:lnTo>
                    <a:pt x="62227" y="56244"/>
                  </a:lnTo>
                  <a:lnTo>
                    <a:pt x="107604" y="56244"/>
                  </a:lnTo>
                  <a:lnTo>
                    <a:pt x="107604" y="64953"/>
                  </a:lnTo>
                  <a:lnTo>
                    <a:pt x="116029" y="64953"/>
                  </a:lnTo>
                  <a:lnTo>
                    <a:pt x="116029" y="52011"/>
                  </a:lnTo>
                  <a:cubicBezTo>
                    <a:pt x="116029" y="49692"/>
                    <a:pt x="114157" y="47779"/>
                    <a:pt x="111837" y="47779"/>
                  </a:cubicBezTo>
                  <a:lnTo>
                    <a:pt x="62227" y="47779"/>
                  </a:lnTo>
                  <a:lnTo>
                    <a:pt x="62227" y="33413"/>
                  </a:lnTo>
                  <a:lnTo>
                    <a:pt x="96006" y="33413"/>
                  </a:lnTo>
                  <a:cubicBezTo>
                    <a:pt x="101540" y="33413"/>
                    <a:pt x="106058" y="28895"/>
                    <a:pt x="106058" y="23360"/>
                  </a:cubicBezTo>
                  <a:lnTo>
                    <a:pt x="106058" y="4029"/>
                  </a:lnTo>
                  <a:cubicBezTo>
                    <a:pt x="106058" y="2605"/>
                    <a:pt x="105732" y="1221"/>
                    <a:pt x="105203" y="0"/>
                  </a:cubicBezTo>
                  <a:cubicBezTo>
                    <a:pt x="102476" y="1547"/>
                    <a:pt x="99343" y="2442"/>
                    <a:pt x="96006" y="2442"/>
                  </a:cubicBezTo>
                  <a:lnTo>
                    <a:pt x="20024" y="2442"/>
                  </a:lnTo>
                  <a:cubicBezTo>
                    <a:pt x="16687" y="2442"/>
                    <a:pt x="13553" y="1547"/>
                    <a:pt x="10826" y="0"/>
                  </a:cubicBezTo>
                  <a:cubicBezTo>
                    <a:pt x="10297" y="1221"/>
                    <a:pt x="9972" y="2605"/>
                    <a:pt x="9972" y="4029"/>
                  </a:cubicBezTo>
                  <a:lnTo>
                    <a:pt x="9972" y="23360"/>
                  </a:lnTo>
                  <a:cubicBezTo>
                    <a:pt x="9972" y="28895"/>
                    <a:pt x="14489" y="33413"/>
                    <a:pt x="20024" y="33413"/>
                  </a:cubicBezTo>
                  <a:lnTo>
                    <a:pt x="53803" y="33413"/>
                  </a:lnTo>
                  <a:lnTo>
                    <a:pt x="53803" y="47779"/>
                  </a:lnTo>
                  <a:lnTo>
                    <a:pt x="4233" y="47779"/>
                  </a:lnTo>
                  <a:cubicBezTo>
                    <a:pt x="1873" y="47779"/>
                    <a:pt x="1" y="49692"/>
                    <a:pt x="1" y="52011"/>
                  </a:cubicBezTo>
                  <a:lnTo>
                    <a:pt x="1" y="64953"/>
                  </a:lnTo>
                  <a:lnTo>
                    <a:pt x="8466" y="64953"/>
                  </a:lnTo>
                  <a:lnTo>
                    <a:pt x="8466" y="56244"/>
                  </a:lnTo>
                  <a:close/>
                  <a:moveTo>
                    <a:pt x="84936" y="12047"/>
                  </a:moveTo>
                  <a:cubicBezTo>
                    <a:pt x="87378" y="12047"/>
                    <a:pt x="89372" y="14041"/>
                    <a:pt x="89372" y="16523"/>
                  </a:cubicBezTo>
                  <a:cubicBezTo>
                    <a:pt x="89372" y="18965"/>
                    <a:pt x="87378" y="20959"/>
                    <a:pt x="84936" y="20959"/>
                  </a:cubicBezTo>
                  <a:cubicBezTo>
                    <a:pt x="82453" y="20959"/>
                    <a:pt x="80459" y="18965"/>
                    <a:pt x="80459" y="16523"/>
                  </a:cubicBezTo>
                  <a:cubicBezTo>
                    <a:pt x="80459" y="14041"/>
                    <a:pt x="82453" y="12047"/>
                    <a:pt x="84936" y="12047"/>
                  </a:cubicBezTo>
                  <a:close/>
                  <a:moveTo>
                    <a:pt x="47820" y="20756"/>
                  </a:moveTo>
                  <a:lnTo>
                    <a:pt x="28285" y="20756"/>
                  </a:lnTo>
                  <a:cubicBezTo>
                    <a:pt x="25966" y="20756"/>
                    <a:pt x="24094" y="18843"/>
                    <a:pt x="24094" y="16523"/>
                  </a:cubicBezTo>
                  <a:cubicBezTo>
                    <a:pt x="24094" y="14204"/>
                    <a:pt x="25966" y="12291"/>
                    <a:pt x="28285" y="12291"/>
                  </a:cubicBezTo>
                  <a:lnTo>
                    <a:pt x="47820" y="12291"/>
                  </a:lnTo>
                  <a:cubicBezTo>
                    <a:pt x="50181" y="12291"/>
                    <a:pt x="52053" y="14204"/>
                    <a:pt x="52053" y="16523"/>
                  </a:cubicBezTo>
                  <a:cubicBezTo>
                    <a:pt x="52053" y="18843"/>
                    <a:pt x="50181" y="20756"/>
                    <a:pt x="47820" y="20756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  <p:sp>
          <p:nvSpPr>
            <p:cNvPr id="630" name="Google Shape;2993;p40">
              <a:extLst>
                <a:ext uri="{FF2B5EF4-FFF2-40B4-BE49-F238E27FC236}">
                  <a16:creationId xmlns:a16="http://schemas.microsoft.com/office/drawing/2014/main" id="{035D287C-CFAE-4E9B-8C42-333D2B47E158}"/>
                </a:ext>
              </a:extLst>
            </p:cNvPr>
            <p:cNvSpPr/>
            <p:nvPr/>
          </p:nvSpPr>
          <p:spPr>
            <a:xfrm>
              <a:off x="2033649" y="4256528"/>
              <a:ext cx="915725" cy="633875"/>
            </a:xfrm>
            <a:custGeom>
              <a:avLst/>
              <a:gdLst/>
              <a:ahLst/>
              <a:cxnLst/>
              <a:rect l="l" t="t" r="r" b="b"/>
              <a:pathLst>
                <a:path w="36629" h="25355" extrusionOk="0">
                  <a:moveTo>
                    <a:pt x="32396" y="0"/>
                  </a:moveTo>
                  <a:lnTo>
                    <a:pt x="4192" y="0"/>
                  </a:lnTo>
                  <a:cubicBezTo>
                    <a:pt x="1873" y="0"/>
                    <a:pt x="1" y="1913"/>
                    <a:pt x="1" y="4233"/>
                  </a:cubicBezTo>
                  <a:lnTo>
                    <a:pt x="1" y="21122"/>
                  </a:lnTo>
                  <a:cubicBezTo>
                    <a:pt x="1" y="23482"/>
                    <a:pt x="1873" y="25354"/>
                    <a:pt x="4192" y="25354"/>
                  </a:cubicBezTo>
                  <a:lnTo>
                    <a:pt x="32396" y="25354"/>
                  </a:lnTo>
                  <a:cubicBezTo>
                    <a:pt x="34715" y="25354"/>
                    <a:pt x="36628" y="23482"/>
                    <a:pt x="36628" y="21122"/>
                  </a:cubicBezTo>
                  <a:lnTo>
                    <a:pt x="36628" y="4233"/>
                  </a:lnTo>
                  <a:cubicBezTo>
                    <a:pt x="36628" y="1913"/>
                    <a:pt x="34715" y="0"/>
                    <a:pt x="32396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  <p:sp>
          <p:nvSpPr>
            <p:cNvPr id="631" name="Google Shape;2994;p40">
              <a:extLst>
                <a:ext uri="{FF2B5EF4-FFF2-40B4-BE49-F238E27FC236}">
                  <a16:creationId xmlns:a16="http://schemas.microsoft.com/office/drawing/2014/main" id="{ED410E4E-E15C-49DE-9666-620D9B8320EF}"/>
                </a:ext>
              </a:extLst>
            </p:cNvPr>
            <p:cNvSpPr/>
            <p:nvPr/>
          </p:nvSpPr>
          <p:spPr>
            <a:xfrm>
              <a:off x="4722724" y="4256528"/>
              <a:ext cx="916725" cy="633875"/>
            </a:xfrm>
            <a:custGeom>
              <a:avLst/>
              <a:gdLst/>
              <a:ahLst/>
              <a:cxnLst/>
              <a:rect l="l" t="t" r="r" b="b"/>
              <a:pathLst>
                <a:path w="36669" h="25355" extrusionOk="0">
                  <a:moveTo>
                    <a:pt x="32436" y="0"/>
                  </a:moveTo>
                  <a:lnTo>
                    <a:pt x="4233" y="0"/>
                  </a:lnTo>
                  <a:cubicBezTo>
                    <a:pt x="1913" y="0"/>
                    <a:pt x="0" y="1913"/>
                    <a:pt x="0" y="4233"/>
                  </a:cubicBezTo>
                  <a:lnTo>
                    <a:pt x="0" y="21122"/>
                  </a:lnTo>
                  <a:cubicBezTo>
                    <a:pt x="0" y="23482"/>
                    <a:pt x="1913" y="25354"/>
                    <a:pt x="4233" y="25354"/>
                  </a:cubicBezTo>
                  <a:lnTo>
                    <a:pt x="32436" y="25354"/>
                  </a:lnTo>
                  <a:cubicBezTo>
                    <a:pt x="34756" y="25354"/>
                    <a:pt x="36669" y="23482"/>
                    <a:pt x="36669" y="21122"/>
                  </a:cubicBezTo>
                  <a:lnTo>
                    <a:pt x="36669" y="4233"/>
                  </a:lnTo>
                  <a:cubicBezTo>
                    <a:pt x="36669" y="1913"/>
                    <a:pt x="34756" y="0"/>
                    <a:pt x="32436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  <p:sp>
          <p:nvSpPr>
            <p:cNvPr id="632" name="Google Shape;2995;p40">
              <a:extLst>
                <a:ext uri="{FF2B5EF4-FFF2-40B4-BE49-F238E27FC236}">
                  <a16:creationId xmlns:a16="http://schemas.microsoft.com/office/drawing/2014/main" id="{DBBC3CFA-CFBC-46EF-9E99-F985CFDAC339}"/>
                </a:ext>
              </a:extLst>
            </p:cNvPr>
            <p:cNvSpPr/>
            <p:nvPr/>
          </p:nvSpPr>
          <p:spPr>
            <a:xfrm>
              <a:off x="3378699" y="4256528"/>
              <a:ext cx="915700" cy="633875"/>
            </a:xfrm>
            <a:custGeom>
              <a:avLst/>
              <a:gdLst/>
              <a:ahLst/>
              <a:cxnLst/>
              <a:rect l="l" t="t" r="r" b="b"/>
              <a:pathLst>
                <a:path w="36628" h="25355" extrusionOk="0">
                  <a:moveTo>
                    <a:pt x="32395" y="0"/>
                  </a:moveTo>
                  <a:lnTo>
                    <a:pt x="4192" y="0"/>
                  </a:lnTo>
                  <a:cubicBezTo>
                    <a:pt x="1872" y="0"/>
                    <a:pt x="0" y="1913"/>
                    <a:pt x="0" y="4233"/>
                  </a:cubicBezTo>
                  <a:lnTo>
                    <a:pt x="0" y="21122"/>
                  </a:lnTo>
                  <a:cubicBezTo>
                    <a:pt x="0" y="23482"/>
                    <a:pt x="1872" y="25354"/>
                    <a:pt x="4192" y="25354"/>
                  </a:cubicBezTo>
                  <a:lnTo>
                    <a:pt x="32395" y="25354"/>
                  </a:lnTo>
                  <a:cubicBezTo>
                    <a:pt x="34715" y="25354"/>
                    <a:pt x="36628" y="23482"/>
                    <a:pt x="36628" y="21122"/>
                  </a:cubicBezTo>
                  <a:lnTo>
                    <a:pt x="36628" y="4233"/>
                  </a:lnTo>
                  <a:cubicBezTo>
                    <a:pt x="36628" y="1913"/>
                    <a:pt x="34715" y="0"/>
                    <a:pt x="32395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  <p:sp>
          <p:nvSpPr>
            <p:cNvPr id="633" name="Google Shape;2996;p40">
              <a:extLst>
                <a:ext uri="{FF2B5EF4-FFF2-40B4-BE49-F238E27FC236}">
                  <a16:creationId xmlns:a16="http://schemas.microsoft.com/office/drawing/2014/main" id="{8BA6217A-F5B3-4850-8846-8DB889B01A8D}"/>
                </a:ext>
              </a:extLst>
            </p:cNvPr>
            <p:cNvSpPr/>
            <p:nvPr/>
          </p:nvSpPr>
          <p:spPr>
            <a:xfrm>
              <a:off x="2634949" y="1284603"/>
              <a:ext cx="2402175" cy="985925"/>
            </a:xfrm>
            <a:custGeom>
              <a:avLst/>
              <a:gdLst/>
              <a:ahLst/>
              <a:cxnLst/>
              <a:rect l="l" t="t" r="r" b="b"/>
              <a:pathLst>
                <a:path w="96087" h="39437" extrusionOk="0">
                  <a:moveTo>
                    <a:pt x="10053" y="39436"/>
                  </a:moveTo>
                  <a:lnTo>
                    <a:pt x="86035" y="39436"/>
                  </a:lnTo>
                  <a:cubicBezTo>
                    <a:pt x="91569" y="39436"/>
                    <a:pt x="96087" y="34919"/>
                    <a:pt x="96087" y="29384"/>
                  </a:cubicBezTo>
                  <a:lnTo>
                    <a:pt x="96087" y="10053"/>
                  </a:lnTo>
                  <a:cubicBezTo>
                    <a:pt x="96087" y="4518"/>
                    <a:pt x="91569" y="0"/>
                    <a:pt x="86035" y="0"/>
                  </a:cubicBezTo>
                  <a:lnTo>
                    <a:pt x="10053" y="0"/>
                  </a:lnTo>
                  <a:cubicBezTo>
                    <a:pt x="4518" y="0"/>
                    <a:pt x="1" y="4518"/>
                    <a:pt x="1" y="10053"/>
                  </a:cubicBezTo>
                  <a:lnTo>
                    <a:pt x="1" y="29384"/>
                  </a:lnTo>
                  <a:cubicBezTo>
                    <a:pt x="1" y="34919"/>
                    <a:pt x="4518" y="39436"/>
                    <a:pt x="10053" y="39436"/>
                  </a:cubicBezTo>
                  <a:close/>
                  <a:moveTo>
                    <a:pt x="74965" y="15262"/>
                  </a:moveTo>
                  <a:cubicBezTo>
                    <a:pt x="77407" y="15262"/>
                    <a:pt x="79401" y="17256"/>
                    <a:pt x="79401" y="19739"/>
                  </a:cubicBezTo>
                  <a:cubicBezTo>
                    <a:pt x="79401" y="22180"/>
                    <a:pt x="77407" y="24175"/>
                    <a:pt x="74965" y="24175"/>
                  </a:cubicBezTo>
                  <a:cubicBezTo>
                    <a:pt x="72482" y="24175"/>
                    <a:pt x="70488" y="22180"/>
                    <a:pt x="70488" y="19739"/>
                  </a:cubicBezTo>
                  <a:cubicBezTo>
                    <a:pt x="70488" y="17256"/>
                    <a:pt x="72482" y="15262"/>
                    <a:pt x="74965" y="15262"/>
                  </a:cubicBezTo>
                  <a:close/>
                  <a:moveTo>
                    <a:pt x="18314" y="15506"/>
                  </a:moveTo>
                  <a:lnTo>
                    <a:pt x="37849" y="15506"/>
                  </a:lnTo>
                  <a:cubicBezTo>
                    <a:pt x="40210" y="15506"/>
                    <a:pt x="42082" y="17378"/>
                    <a:pt x="42082" y="19739"/>
                  </a:cubicBezTo>
                  <a:cubicBezTo>
                    <a:pt x="42082" y="22058"/>
                    <a:pt x="40210" y="23930"/>
                    <a:pt x="37849" y="23930"/>
                  </a:cubicBezTo>
                  <a:lnTo>
                    <a:pt x="18314" y="23930"/>
                  </a:lnTo>
                  <a:cubicBezTo>
                    <a:pt x="15995" y="23930"/>
                    <a:pt x="14123" y="22058"/>
                    <a:pt x="14123" y="19739"/>
                  </a:cubicBezTo>
                  <a:cubicBezTo>
                    <a:pt x="14123" y="17378"/>
                    <a:pt x="15995" y="15506"/>
                    <a:pt x="18314" y="15506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</p:grpSp>
      <p:grpSp>
        <p:nvGrpSpPr>
          <p:cNvPr id="640" name="Google Shape;2991;p40">
            <a:extLst>
              <a:ext uri="{FF2B5EF4-FFF2-40B4-BE49-F238E27FC236}">
                <a16:creationId xmlns:a16="http://schemas.microsoft.com/office/drawing/2014/main" id="{AF7A3213-15AC-3E99-CA62-880F0CFBC8A7}"/>
              </a:ext>
            </a:extLst>
          </p:cNvPr>
          <p:cNvGrpSpPr/>
          <p:nvPr/>
        </p:nvGrpSpPr>
        <p:grpSpPr>
          <a:xfrm>
            <a:off x="7080975" y="1944296"/>
            <a:ext cx="2180933" cy="1844189"/>
            <a:chOff x="2033649" y="1284603"/>
            <a:chExt cx="3605800" cy="3605800"/>
          </a:xfrm>
        </p:grpSpPr>
        <p:sp>
          <p:nvSpPr>
            <p:cNvPr id="641" name="Google Shape;2992;p40">
              <a:extLst>
                <a:ext uri="{FF2B5EF4-FFF2-40B4-BE49-F238E27FC236}">
                  <a16:creationId xmlns:a16="http://schemas.microsoft.com/office/drawing/2014/main" id="{65E0CC4E-8B3F-C042-AE1C-68E36BE29840}"/>
                </a:ext>
              </a:extLst>
            </p:cNvPr>
            <p:cNvSpPr/>
            <p:nvPr/>
          </p:nvSpPr>
          <p:spPr>
            <a:xfrm>
              <a:off x="2385674" y="2421078"/>
              <a:ext cx="2900725" cy="1623850"/>
            </a:xfrm>
            <a:custGeom>
              <a:avLst/>
              <a:gdLst/>
              <a:ahLst/>
              <a:cxnLst/>
              <a:rect l="l" t="t" r="r" b="b"/>
              <a:pathLst>
                <a:path w="116029" h="64954" extrusionOk="0">
                  <a:moveTo>
                    <a:pt x="8466" y="56244"/>
                  </a:moveTo>
                  <a:lnTo>
                    <a:pt x="53803" y="56244"/>
                  </a:lnTo>
                  <a:lnTo>
                    <a:pt x="53803" y="64953"/>
                  </a:lnTo>
                  <a:lnTo>
                    <a:pt x="62227" y="64953"/>
                  </a:lnTo>
                  <a:lnTo>
                    <a:pt x="62227" y="56244"/>
                  </a:lnTo>
                  <a:lnTo>
                    <a:pt x="107604" y="56244"/>
                  </a:lnTo>
                  <a:lnTo>
                    <a:pt x="107604" y="64953"/>
                  </a:lnTo>
                  <a:lnTo>
                    <a:pt x="116029" y="64953"/>
                  </a:lnTo>
                  <a:lnTo>
                    <a:pt x="116029" y="52011"/>
                  </a:lnTo>
                  <a:cubicBezTo>
                    <a:pt x="116029" y="49692"/>
                    <a:pt x="114157" y="47779"/>
                    <a:pt x="111837" y="47779"/>
                  </a:cubicBezTo>
                  <a:lnTo>
                    <a:pt x="62227" y="47779"/>
                  </a:lnTo>
                  <a:lnTo>
                    <a:pt x="62227" y="33413"/>
                  </a:lnTo>
                  <a:lnTo>
                    <a:pt x="96006" y="33413"/>
                  </a:lnTo>
                  <a:cubicBezTo>
                    <a:pt x="101540" y="33413"/>
                    <a:pt x="106058" y="28895"/>
                    <a:pt x="106058" y="23360"/>
                  </a:cubicBezTo>
                  <a:lnTo>
                    <a:pt x="106058" y="4029"/>
                  </a:lnTo>
                  <a:cubicBezTo>
                    <a:pt x="106058" y="2605"/>
                    <a:pt x="105732" y="1221"/>
                    <a:pt x="105203" y="0"/>
                  </a:cubicBezTo>
                  <a:cubicBezTo>
                    <a:pt x="102476" y="1547"/>
                    <a:pt x="99343" y="2442"/>
                    <a:pt x="96006" y="2442"/>
                  </a:cubicBezTo>
                  <a:lnTo>
                    <a:pt x="20024" y="2442"/>
                  </a:lnTo>
                  <a:cubicBezTo>
                    <a:pt x="16687" y="2442"/>
                    <a:pt x="13553" y="1547"/>
                    <a:pt x="10826" y="0"/>
                  </a:cubicBezTo>
                  <a:cubicBezTo>
                    <a:pt x="10297" y="1221"/>
                    <a:pt x="9972" y="2605"/>
                    <a:pt x="9972" y="4029"/>
                  </a:cubicBezTo>
                  <a:lnTo>
                    <a:pt x="9972" y="23360"/>
                  </a:lnTo>
                  <a:cubicBezTo>
                    <a:pt x="9972" y="28895"/>
                    <a:pt x="14489" y="33413"/>
                    <a:pt x="20024" y="33413"/>
                  </a:cubicBezTo>
                  <a:lnTo>
                    <a:pt x="53803" y="33413"/>
                  </a:lnTo>
                  <a:lnTo>
                    <a:pt x="53803" y="47779"/>
                  </a:lnTo>
                  <a:lnTo>
                    <a:pt x="4233" y="47779"/>
                  </a:lnTo>
                  <a:cubicBezTo>
                    <a:pt x="1873" y="47779"/>
                    <a:pt x="1" y="49692"/>
                    <a:pt x="1" y="52011"/>
                  </a:cubicBezTo>
                  <a:lnTo>
                    <a:pt x="1" y="64953"/>
                  </a:lnTo>
                  <a:lnTo>
                    <a:pt x="8466" y="64953"/>
                  </a:lnTo>
                  <a:lnTo>
                    <a:pt x="8466" y="56244"/>
                  </a:lnTo>
                  <a:close/>
                  <a:moveTo>
                    <a:pt x="84936" y="12047"/>
                  </a:moveTo>
                  <a:cubicBezTo>
                    <a:pt x="87378" y="12047"/>
                    <a:pt x="89372" y="14041"/>
                    <a:pt x="89372" y="16523"/>
                  </a:cubicBezTo>
                  <a:cubicBezTo>
                    <a:pt x="89372" y="18965"/>
                    <a:pt x="87378" y="20959"/>
                    <a:pt x="84936" y="20959"/>
                  </a:cubicBezTo>
                  <a:cubicBezTo>
                    <a:pt x="82453" y="20959"/>
                    <a:pt x="80459" y="18965"/>
                    <a:pt x="80459" y="16523"/>
                  </a:cubicBezTo>
                  <a:cubicBezTo>
                    <a:pt x="80459" y="14041"/>
                    <a:pt x="82453" y="12047"/>
                    <a:pt x="84936" y="12047"/>
                  </a:cubicBezTo>
                  <a:close/>
                  <a:moveTo>
                    <a:pt x="47820" y="20756"/>
                  </a:moveTo>
                  <a:lnTo>
                    <a:pt x="28285" y="20756"/>
                  </a:lnTo>
                  <a:cubicBezTo>
                    <a:pt x="25966" y="20756"/>
                    <a:pt x="24094" y="18843"/>
                    <a:pt x="24094" y="16523"/>
                  </a:cubicBezTo>
                  <a:cubicBezTo>
                    <a:pt x="24094" y="14204"/>
                    <a:pt x="25966" y="12291"/>
                    <a:pt x="28285" y="12291"/>
                  </a:cubicBezTo>
                  <a:lnTo>
                    <a:pt x="47820" y="12291"/>
                  </a:lnTo>
                  <a:cubicBezTo>
                    <a:pt x="50181" y="12291"/>
                    <a:pt x="52053" y="14204"/>
                    <a:pt x="52053" y="16523"/>
                  </a:cubicBezTo>
                  <a:cubicBezTo>
                    <a:pt x="52053" y="18843"/>
                    <a:pt x="50181" y="20756"/>
                    <a:pt x="47820" y="20756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  <p:sp>
          <p:nvSpPr>
            <p:cNvPr id="642" name="Google Shape;2993;p40">
              <a:extLst>
                <a:ext uri="{FF2B5EF4-FFF2-40B4-BE49-F238E27FC236}">
                  <a16:creationId xmlns:a16="http://schemas.microsoft.com/office/drawing/2014/main" id="{F2DD5277-4A63-C5C6-1FDC-2B78E7E39922}"/>
                </a:ext>
              </a:extLst>
            </p:cNvPr>
            <p:cNvSpPr/>
            <p:nvPr/>
          </p:nvSpPr>
          <p:spPr>
            <a:xfrm>
              <a:off x="2033649" y="4256528"/>
              <a:ext cx="915725" cy="633875"/>
            </a:xfrm>
            <a:custGeom>
              <a:avLst/>
              <a:gdLst/>
              <a:ahLst/>
              <a:cxnLst/>
              <a:rect l="l" t="t" r="r" b="b"/>
              <a:pathLst>
                <a:path w="36629" h="25355" extrusionOk="0">
                  <a:moveTo>
                    <a:pt x="32396" y="0"/>
                  </a:moveTo>
                  <a:lnTo>
                    <a:pt x="4192" y="0"/>
                  </a:lnTo>
                  <a:cubicBezTo>
                    <a:pt x="1873" y="0"/>
                    <a:pt x="1" y="1913"/>
                    <a:pt x="1" y="4233"/>
                  </a:cubicBezTo>
                  <a:lnTo>
                    <a:pt x="1" y="21122"/>
                  </a:lnTo>
                  <a:cubicBezTo>
                    <a:pt x="1" y="23482"/>
                    <a:pt x="1873" y="25354"/>
                    <a:pt x="4192" y="25354"/>
                  </a:cubicBezTo>
                  <a:lnTo>
                    <a:pt x="32396" y="25354"/>
                  </a:lnTo>
                  <a:cubicBezTo>
                    <a:pt x="34715" y="25354"/>
                    <a:pt x="36628" y="23482"/>
                    <a:pt x="36628" y="21122"/>
                  </a:cubicBezTo>
                  <a:lnTo>
                    <a:pt x="36628" y="4233"/>
                  </a:lnTo>
                  <a:cubicBezTo>
                    <a:pt x="36628" y="1913"/>
                    <a:pt x="34715" y="0"/>
                    <a:pt x="32396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  <p:sp>
          <p:nvSpPr>
            <p:cNvPr id="643" name="Google Shape;2994;p40">
              <a:extLst>
                <a:ext uri="{FF2B5EF4-FFF2-40B4-BE49-F238E27FC236}">
                  <a16:creationId xmlns:a16="http://schemas.microsoft.com/office/drawing/2014/main" id="{DFB2EFFC-0022-F370-ED4F-26D44604621F}"/>
                </a:ext>
              </a:extLst>
            </p:cNvPr>
            <p:cNvSpPr/>
            <p:nvPr/>
          </p:nvSpPr>
          <p:spPr>
            <a:xfrm>
              <a:off x="4722724" y="4256528"/>
              <a:ext cx="916725" cy="633875"/>
            </a:xfrm>
            <a:custGeom>
              <a:avLst/>
              <a:gdLst/>
              <a:ahLst/>
              <a:cxnLst/>
              <a:rect l="l" t="t" r="r" b="b"/>
              <a:pathLst>
                <a:path w="36669" h="25355" extrusionOk="0">
                  <a:moveTo>
                    <a:pt x="32436" y="0"/>
                  </a:moveTo>
                  <a:lnTo>
                    <a:pt x="4233" y="0"/>
                  </a:lnTo>
                  <a:cubicBezTo>
                    <a:pt x="1913" y="0"/>
                    <a:pt x="0" y="1913"/>
                    <a:pt x="0" y="4233"/>
                  </a:cubicBezTo>
                  <a:lnTo>
                    <a:pt x="0" y="21122"/>
                  </a:lnTo>
                  <a:cubicBezTo>
                    <a:pt x="0" y="23482"/>
                    <a:pt x="1913" y="25354"/>
                    <a:pt x="4233" y="25354"/>
                  </a:cubicBezTo>
                  <a:lnTo>
                    <a:pt x="32436" y="25354"/>
                  </a:lnTo>
                  <a:cubicBezTo>
                    <a:pt x="34756" y="25354"/>
                    <a:pt x="36669" y="23482"/>
                    <a:pt x="36669" y="21122"/>
                  </a:cubicBezTo>
                  <a:lnTo>
                    <a:pt x="36669" y="4233"/>
                  </a:lnTo>
                  <a:cubicBezTo>
                    <a:pt x="36669" y="1913"/>
                    <a:pt x="34756" y="0"/>
                    <a:pt x="32436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  <p:sp>
          <p:nvSpPr>
            <p:cNvPr id="644" name="Google Shape;2995;p40">
              <a:extLst>
                <a:ext uri="{FF2B5EF4-FFF2-40B4-BE49-F238E27FC236}">
                  <a16:creationId xmlns:a16="http://schemas.microsoft.com/office/drawing/2014/main" id="{E93C56D2-3D7B-E6CC-8BEE-E254125B6A5A}"/>
                </a:ext>
              </a:extLst>
            </p:cNvPr>
            <p:cNvSpPr/>
            <p:nvPr/>
          </p:nvSpPr>
          <p:spPr>
            <a:xfrm>
              <a:off x="3378699" y="4256528"/>
              <a:ext cx="915700" cy="633875"/>
            </a:xfrm>
            <a:custGeom>
              <a:avLst/>
              <a:gdLst/>
              <a:ahLst/>
              <a:cxnLst/>
              <a:rect l="l" t="t" r="r" b="b"/>
              <a:pathLst>
                <a:path w="36628" h="25355" extrusionOk="0">
                  <a:moveTo>
                    <a:pt x="32395" y="0"/>
                  </a:moveTo>
                  <a:lnTo>
                    <a:pt x="4192" y="0"/>
                  </a:lnTo>
                  <a:cubicBezTo>
                    <a:pt x="1872" y="0"/>
                    <a:pt x="0" y="1913"/>
                    <a:pt x="0" y="4233"/>
                  </a:cubicBezTo>
                  <a:lnTo>
                    <a:pt x="0" y="21122"/>
                  </a:lnTo>
                  <a:cubicBezTo>
                    <a:pt x="0" y="23482"/>
                    <a:pt x="1872" y="25354"/>
                    <a:pt x="4192" y="25354"/>
                  </a:cubicBezTo>
                  <a:lnTo>
                    <a:pt x="32395" y="25354"/>
                  </a:lnTo>
                  <a:cubicBezTo>
                    <a:pt x="34715" y="25354"/>
                    <a:pt x="36628" y="23482"/>
                    <a:pt x="36628" y="21122"/>
                  </a:cubicBezTo>
                  <a:lnTo>
                    <a:pt x="36628" y="4233"/>
                  </a:lnTo>
                  <a:cubicBezTo>
                    <a:pt x="36628" y="1913"/>
                    <a:pt x="34715" y="0"/>
                    <a:pt x="32395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  <p:sp>
          <p:nvSpPr>
            <p:cNvPr id="645" name="Google Shape;2996;p40">
              <a:extLst>
                <a:ext uri="{FF2B5EF4-FFF2-40B4-BE49-F238E27FC236}">
                  <a16:creationId xmlns:a16="http://schemas.microsoft.com/office/drawing/2014/main" id="{5247EE8C-A74D-63C0-ADD1-DD0C358FAD7F}"/>
                </a:ext>
              </a:extLst>
            </p:cNvPr>
            <p:cNvSpPr/>
            <p:nvPr/>
          </p:nvSpPr>
          <p:spPr>
            <a:xfrm>
              <a:off x="2634949" y="1284603"/>
              <a:ext cx="2402175" cy="985925"/>
            </a:xfrm>
            <a:custGeom>
              <a:avLst/>
              <a:gdLst/>
              <a:ahLst/>
              <a:cxnLst/>
              <a:rect l="l" t="t" r="r" b="b"/>
              <a:pathLst>
                <a:path w="96087" h="39437" extrusionOk="0">
                  <a:moveTo>
                    <a:pt x="10053" y="39436"/>
                  </a:moveTo>
                  <a:lnTo>
                    <a:pt x="86035" y="39436"/>
                  </a:lnTo>
                  <a:cubicBezTo>
                    <a:pt x="91569" y="39436"/>
                    <a:pt x="96087" y="34919"/>
                    <a:pt x="96087" y="29384"/>
                  </a:cubicBezTo>
                  <a:lnTo>
                    <a:pt x="96087" y="10053"/>
                  </a:lnTo>
                  <a:cubicBezTo>
                    <a:pt x="96087" y="4518"/>
                    <a:pt x="91569" y="0"/>
                    <a:pt x="86035" y="0"/>
                  </a:cubicBezTo>
                  <a:lnTo>
                    <a:pt x="10053" y="0"/>
                  </a:lnTo>
                  <a:cubicBezTo>
                    <a:pt x="4518" y="0"/>
                    <a:pt x="1" y="4518"/>
                    <a:pt x="1" y="10053"/>
                  </a:cubicBezTo>
                  <a:lnTo>
                    <a:pt x="1" y="29384"/>
                  </a:lnTo>
                  <a:cubicBezTo>
                    <a:pt x="1" y="34919"/>
                    <a:pt x="4518" y="39436"/>
                    <a:pt x="10053" y="39436"/>
                  </a:cubicBezTo>
                  <a:close/>
                  <a:moveTo>
                    <a:pt x="74965" y="15262"/>
                  </a:moveTo>
                  <a:cubicBezTo>
                    <a:pt x="77407" y="15262"/>
                    <a:pt x="79401" y="17256"/>
                    <a:pt x="79401" y="19739"/>
                  </a:cubicBezTo>
                  <a:cubicBezTo>
                    <a:pt x="79401" y="22180"/>
                    <a:pt x="77407" y="24175"/>
                    <a:pt x="74965" y="24175"/>
                  </a:cubicBezTo>
                  <a:cubicBezTo>
                    <a:pt x="72482" y="24175"/>
                    <a:pt x="70488" y="22180"/>
                    <a:pt x="70488" y="19739"/>
                  </a:cubicBezTo>
                  <a:cubicBezTo>
                    <a:pt x="70488" y="17256"/>
                    <a:pt x="72482" y="15262"/>
                    <a:pt x="74965" y="15262"/>
                  </a:cubicBezTo>
                  <a:close/>
                  <a:moveTo>
                    <a:pt x="18314" y="15506"/>
                  </a:moveTo>
                  <a:lnTo>
                    <a:pt x="37849" y="15506"/>
                  </a:lnTo>
                  <a:cubicBezTo>
                    <a:pt x="40210" y="15506"/>
                    <a:pt x="42082" y="17378"/>
                    <a:pt x="42082" y="19739"/>
                  </a:cubicBezTo>
                  <a:cubicBezTo>
                    <a:pt x="42082" y="22058"/>
                    <a:pt x="40210" y="23930"/>
                    <a:pt x="37849" y="23930"/>
                  </a:cubicBezTo>
                  <a:lnTo>
                    <a:pt x="18314" y="23930"/>
                  </a:lnTo>
                  <a:cubicBezTo>
                    <a:pt x="15995" y="23930"/>
                    <a:pt x="14123" y="22058"/>
                    <a:pt x="14123" y="19739"/>
                  </a:cubicBezTo>
                  <a:cubicBezTo>
                    <a:pt x="14123" y="17378"/>
                    <a:pt x="15995" y="15506"/>
                    <a:pt x="18314" y="15506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lang="en-US" sz="1867" dirty="0">
                <a:solidFill>
                  <a:srgbClr val="C8B279"/>
                </a:solidFill>
              </a:endParaRPr>
            </a:p>
          </p:txBody>
        </p:sp>
      </p:grpSp>
      <p:sp>
        <p:nvSpPr>
          <p:cNvPr id="646" name="TextBox 645">
            <a:extLst>
              <a:ext uri="{FF2B5EF4-FFF2-40B4-BE49-F238E27FC236}">
                <a16:creationId xmlns:a16="http://schemas.microsoft.com/office/drawing/2014/main" id="{C8273EAB-A61B-D77D-030D-F561C00D5FFD}"/>
              </a:ext>
            </a:extLst>
          </p:cNvPr>
          <p:cNvSpPr txBox="1"/>
          <p:nvPr/>
        </p:nvSpPr>
        <p:spPr>
          <a:xfrm>
            <a:off x="5155999" y="388127"/>
            <a:ext cx="1880003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مقایسه</a:t>
            </a:r>
            <a:endParaRPr lang="en-US" sz="5333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648" name="Rectangle: Rounded Corners 647">
            <a:extLst>
              <a:ext uri="{FF2B5EF4-FFF2-40B4-BE49-F238E27FC236}">
                <a16:creationId xmlns:a16="http://schemas.microsoft.com/office/drawing/2014/main" id="{15DDA870-ECD4-3CA2-230B-AD2CB6490C50}"/>
              </a:ext>
            </a:extLst>
          </p:cNvPr>
          <p:cNvSpPr/>
          <p:nvPr/>
        </p:nvSpPr>
        <p:spPr>
          <a:xfrm>
            <a:off x="2579680" y="3953901"/>
            <a:ext cx="2218041" cy="373691"/>
          </a:xfrm>
          <a:prstGeom prst="roundRect">
            <a:avLst/>
          </a:prstGeom>
          <a:solidFill>
            <a:srgbClr val="C8B2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400" dirty="0"/>
          </a:p>
        </p:txBody>
      </p:sp>
      <p:sp>
        <p:nvSpPr>
          <p:cNvPr id="649" name="Rectangle: Rounded Corners 648">
            <a:extLst>
              <a:ext uri="{FF2B5EF4-FFF2-40B4-BE49-F238E27FC236}">
                <a16:creationId xmlns:a16="http://schemas.microsoft.com/office/drawing/2014/main" id="{85583248-CE75-CDB1-B469-E1A7CD6FAC0F}"/>
              </a:ext>
            </a:extLst>
          </p:cNvPr>
          <p:cNvSpPr/>
          <p:nvPr/>
        </p:nvSpPr>
        <p:spPr>
          <a:xfrm>
            <a:off x="7045578" y="3953901"/>
            <a:ext cx="2218041" cy="373691"/>
          </a:xfrm>
          <a:prstGeom prst="roundRect">
            <a:avLst/>
          </a:prstGeom>
          <a:solidFill>
            <a:srgbClr val="C8B2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400"/>
          </a:p>
        </p:txBody>
      </p:sp>
      <p:sp>
        <p:nvSpPr>
          <p:cNvPr id="650" name="TextBox 649">
            <a:extLst>
              <a:ext uri="{FF2B5EF4-FFF2-40B4-BE49-F238E27FC236}">
                <a16:creationId xmlns:a16="http://schemas.microsoft.com/office/drawing/2014/main" id="{7956D6C7-63D8-6CEE-AE41-38331067A67E}"/>
              </a:ext>
            </a:extLst>
          </p:cNvPr>
          <p:cNvSpPr txBox="1"/>
          <p:nvPr/>
        </p:nvSpPr>
        <p:spPr>
          <a:xfrm>
            <a:off x="7634843" y="3953902"/>
            <a:ext cx="1161224" cy="4513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133" b="1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r>
              <a:rPr lang="en-US" sz="2133" b="1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133" b="1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اول</a:t>
            </a:r>
            <a:endParaRPr lang="en-US" sz="2133" b="1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651" name="TextBox 650">
            <a:extLst>
              <a:ext uri="{FF2B5EF4-FFF2-40B4-BE49-F238E27FC236}">
                <a16:creationId xmlns:a16="http://schemas.microsoft.com/office/drawing/2014/main" id="{ADAC4DF2-C70F-72AB-024C-A53486CF5D3C}"/>
              </a:ext>
            </a:extLst>
          </p:cNvPr>
          <p:cNvSpPr txBox="1"/>
          <p:nvPr/>
        </p:nvSpPr>
        <p:spPr>
          <a:xfrm>
            <a:off x="3080313" y="3915290"/>
            <a:ext cx="1128207" cy="4513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133" b="1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r>
              <a:rPr lang="en-US" sz="2133" b="1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2133" b="1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دوم</a:t>
            </a:r>
            <a:endParaRPr lang="en-US" sz="2133" b="1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652" name="TextBox 651">
            <a:extLst>
              <a:ext uri="{FF2B5EF4-FFF2-40B4-BE49-F238E27FC236}">
                <a16:creationId xmlns:a16="http://schemas.microsoft.com/office/drawing/2014/main" id="{6C81E65B-DF96-357B-BEA9-6FE34B859EDC}"/>
              </a:ext>
            </a:extLst>
          </p:cNvPr>
          <p:cNvSpPr txBox="1"/>
          <p:nvPr/>
        </p:nvSpPr>
        <p:spPr>
          <a:xfrm>
            <a:off x="7763195" y="4737449"/>
            <a:ext cx="1128207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</a:p>
        </p:txBody>
      </p:sp>
      <p:sp>
        <p:nvSpPr>
          <p:cNvPr id="653" name="TextBox 652">
            <a:extLst>
              <a:ext uri="{FF2B5EF4-FFF2-40B4-BE49-F238E27FC236}">
                <a16:creationId xmlns:a16="http://schemas.microsoft.com/office/drawing/2014/main" id="{DE9319C7-A914-5C57-1CC5-2664D077553A}"/>
              </a:ext>
            </a:extLst>
          </p:cNvPr>
          <p:cNvSpPr txBox="1"/>
          <p:nvPr/>
        </p:nvSpPr>
        <p:spPr>
          <a:xfrm>
            <a:off x="3374461" y="4737448"/>
            <a:ext cx="1128207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" grpId="0"/>
      <p:bldP spid="648" grpId="0" animBg="1"/>
      <p:bldP spid="649" grpId="0" animBg="1"/>
      <p:bldP spid="650" grpId="0"/>
      <p:bldP spid="651" grpId="0"/>
      <p:bldP spid="652" grpId="0"/>
      <p:bldP spid="6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circuit board with many dots&#10;&#10;AI-generated content may be incorrect.">
            <a:extLst>
              <a:ext uri="{FF2B5EF4-FFF2-40B4-BE49-F238E27FC236}">
                <a16:creationId xmlns:a16="http://schemas.microsoft.com/office/drawing/2014/main" id="{F4235638-D53E-F69C-0E93-815776B54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192" y="2138101"/>
            <a:ext cx="5198961" cy="25239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337AC04-A345-DBEB-EBD4-9FAC16C91326}"/>
              </a:ext>
            </a:extLst>
          </p:cNvPr>
          <p:cNvSpPr txBox="1"/>
          <p:nvPr/>
        </p:nvSpPr>
        <p:spPr>
          <a:xfrm>
            <a:off x="2701461" y="969194"/>
            <a:ext cx="1772023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5333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618942-D731-3A24-BEE6-7ECEC9711658}"/>
              </a:ext>
            </a:extLst>
          </p:cNvPr>
          <p:cNvSpPr txBox="1"/>
          <p:nvPr/>
        </p:nvSpPr>
        <p:spPr>
          <a:xfrm>
            <a:off x="3750584" y="2138102"/>
            <a:ext cx="925840" cy="4513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133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133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641C755-BBFD-BC11-CEAC-A65E68259EAC}"/>
              </a:ext>
            </a:extLst>
          </p:cNvPr>
          <p:cNvSpPr/>
          <p:nvPr/>
        </p:nvSpPr>
        <p:spPr>
          <a:xfrm>
            <a:off x="1259256" y="2220335"/>
            <a:ext cx="3928056" cy="2600092"/>
          </a:xfrm>
          <a:prstGeom prst="rect">
            <a:avLst/>
          </a:prstGeom>
          <a:solidFill>
            <a:srgbClr val="C8B27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400"/>
          </a:p>
        </p:txBody>
      </p:sp>
      <p:pic>
        <p:nvPicPr>
          <p:cNvPr id="10" name="Picture 9" descr="A close-up of a computer chip&#10;&#10;AI-generated content may be incorrect.">
            <a:extLst>
              <a:ext uri="{FF2B5EF4-FFF2-40B4-BE49-F238E27FC236}">
                <a16:creationId xmlns:a16="http://schemas.microsoft.com/office/drawing/2014/main" id="{4182D688-BF53-68BF-CDF2-6C8C8C010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946" y="2167086"/>
            <a:ext cx="4960429" cy="28358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0FA1E6-9C11-7BFE-66D9-46A7C933E1BA}"/>
              </a:ext>
            </a:extLst>
          </p:cNvPr>
          <p:cNvSpPr txBox="1"/>
          <p:nvPr/>
        </p:nvSpPr>
        <p:spPr>
          <a:xfrm>
            <a:off x="7905459" y="1244039"/>
            <a:ext cx="1607996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5333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09839A-57B8-B3C9-9A27-2F4A7C7C3080}"/>
              </a:ext>
            </a:extLst>
          </p:cNvPr>
          <p:cNvSpPr txBox="1"/>
          <p:nvPr/>
        </p:nvSpPr>
        <p:spPr>
          <a:xfrm>
            <a:off x="6705599" y="2561278"/>
            <a:ext cx="2807856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766A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 descr="Robot with solid fill">
            <a:extLst>
              <a:ext uri="{FF2B5EF4-FFF2-40B4-BE49-F238E27FC236}">
                <a16:creationId xmlns:a16="http://schemas.microsoft.com/office/drawing/2014/main" id="{9305EC32-8684-4B87-A514-52FA93540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15969" y="1710160"/>
            <a:ext cx="1219200" cy="1219200"/>
          </a:xfrm>
          <a:prstGeom prst="rect">
            <a:avLst/>
          </a:prstGeom>
        </p:spPr>
      </p:pic>
      <p:pic>
        <p:nvPicPr>
          <p:cNvPr id="13" name="Graphic 12" descr="Cloud Computing with solid fill">
            <a:extLst>
              <a:ext uri="{FF2B5EF4-FFF2-40B4-BE49-F238E27FC236}">
                <a16:creationId xmlns:a16="http://schemas.microsoft.com/office/drawing/2014/main" id="{F9C0A0EF-FBAC-F817-24D6-24242EAD49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88928" y="1707749"/>
            <a:ext cx="1219200" cy="1219200"/>
          </a:xfrm>
          <a:prstGeom prst="rect">
            <a:avLst/>
          </a:prstGeom>
        </p:spPr>
      </p:pic>
      <p:grpSp>
        <p:nvGrpSpPr>
          <p:cNvPr id="18" name="Google Shape;3605;p51">
            <a:extLst>
              <a:ext uri="{FF2B5EF4-FFF2-40B4-BE49-F238E27FC236}">
                <a16:creationId xmlns:a16="http://schemas.microsoft.com/office/drawing/2014/main" id="{8362BA4C-C226-44FA-CDDD-0AE10624C8CF}"/>
              </a:ext>
            </a:extLst>
          </p:cNvPr>
          <p:cNvGrpSpPr/>
          <p:nvPr/>
        </p:nvGrpSpPr>
        <p:grpSpPr>
          <a:xfrm>
            <a:off x="8940815" y="1931581"/>
            <a:ext cx="943124" cy="919313"/>
            <a:chOff x="1101935" y="2496464"/>
            <a:chExt cx="417385" cy="415850"/>
          </a:xfrm>
        </p:grpSpPr>
        <p:sp>
          <p:nvSpPr>
            <p:cNvPr id="19" name="Google Shape;3606;p51">
              <a:extLst>
                <a:ext uri="{FF2B5EF4-FFF2-40B4-BE49-F238E27FC236}">
                  <a16:creationId xmlns:a16="http://schemas.microsoft.com/office/drawing/2014/main" id="{77D92347-65E3-39B5-8801-322D39D5232A}"/>
                </a:ext>
              </a:extLst>
            </p:cNvPr>
            <p:cNvSpPr/>
            <p:nvPr/>
          </p:nvSpPr>
          <p:spPr>
            <a:xfrm>
              <a:off x="1113881" y="2589486"/>
              <a:ext cx="405439" cy="322828"/>
            </a:xfrm>
            <a:custGeom>
              <a:avLst/>
              <a:gdLst/>
              <a:ahLst/>
              <a:cxnLst/>
              <a:rect l="l" t="t" r="r" b="b"/>
              <a:pathLst>
                <a:path w="11337" h="9027" extrusionOk="0">
                  <a:moveTo>
                    <a:pt x="5287" y="7002"/>
                  </a:moveTo>
                  <a:cubicBezTo>
                    <a:pt x="5478" y="7002"/>
                    <a:pt x="5621" y="7145"/>
                    <a:pt x="5621" y="7336"/>
                  </a:cubicBezTo>
                  <a:cubicBezTo>
                    <a:pt x="5621" y="7526"/>
                    <a:pt x="5478" y="7669"/>
                    <a:pt x="5287" y="7669"/>
                  </a:cubicBezTo>
                  <a:cubicBezTo>
                    <a:pt x="5097" y="7669"/>
                    <a:pt x="4954" y="7526"/>
                    <a:pt x="4954" y="7336"/>
                  </a:cubicBezTo>
                  <a:cubicBezTo>
                    <a:pt x="4954" y="7145"/>
                    <a:pt x="5097" y="7002"/>
                    <a:pt x="5287" y="7002"/>
                  </a:cubicBezTo>
                  <a:close/>
                  <a:moveTo>
                    <a:pt x="6692" y="7002"/>
                  </a:moveTo>
                  <a:cubicBezTo>
                    <a:pt x="6883" y="7002"/>
                    <a:pt x="7026" y="7145"/>
                    <a:pt x="7026" y="7336"/>
                  </a:cubicBezTo>
                  <a:cubicBezTo>
                    <a:pt x="7026" y="7526"/>
                    <a:pt x="6883" y="7669"/>
                    <a:pt x="6692" y="7669"/>
                  </a:cubicBezTo>
                  <a:cubicBezTo>
                    <a:pt x="6502" y="7669"/>
                    <a:pt x="6359" y="7526"/>
                    <a:pt x="6359" y="7336"/>
                  </a:cubicBezTo>
                  <a:cubicBezTo>
                    <a:pt x="6359" y="7145"/>
                    <a:pt x="6502" y="7002"/>
                    <a:pt x="6692" y="7002"/>
                  </a:cubicBezTo>
                  <a:close/>
                  <a:moveTo>
                    <a:pt x="9788" y="7002"/>
                  </a:moveTo>
                  <a:cubicBezTo>
                    <a:pt x="9979" y="7002"/>
                    <a:pt x="10122" y="7145"/>
                    <a:pt x="10122" y="7336"/>
                  </a:cubicBezTo>
                  <a:cubicBezTo>
                    <a:pt x="10122" y="7526"/>
                    <a:pt x="9979" y="7669"/>
                    <a:pt x="9788" y="7669"/>
                  </a:cubicBezTo>
                  <a:lnTo>
                    <a:pt x="8216" y="7669"/>
                  </a:lnTo>
                  <a:cubicBezTo>
                    <a:pt x="8026" y="7669"/>
                    <a:pt x="7859" y="7526"/>
                    <a:pt x="7859" y="7336"/>
                  </a:cubicBezTo>
                  <a:cubicBezTo>
                    <a:pt x="7859" y="7145"/>
                    <a:pt x="8026" y="7002"/>
                    <a:pt x="8216" y="7002"/>
                  </a:cubicBezTo>
                  <a:close/>
                  <a:moveTo>
                    <a:pt x="9526" y="1"/>
                  </a:moveTo>
                  <a:cubicBezTo>
                    <a:pt x="9074" y="1"/>
                    <a:pt x="8693" y="287"/>
                    <a:pt x="8550" y="692"/>
                  </a:cubicBezTo>
                  <a:lnTo>
                    <a:pt x="7073" y="692"/>
                  </a:lnTo>
                  <a:cubicBezTo>
                    <a:pt x="7073" y="573"/>
                    <a:pt x="7049" y="453"/>
                    <a:pt x="7026" y="334"/>
                  </a:cubicBezTo>
                  <a:lnTo>
                    <a:pt x="4978" y="334"/>
                  </a:lnTo>
                  <a:cubicBezTo>
                    <a:pt x="5025" y="834"/>
                    <a:pt x="5025" y="1382"/>
                    <a:pt x="4978" y="1882"/>
                  </a:cubicBezTo>
                  <a:lnTo>
                    <a:pt x="7026" y="1882"/>
                  </a:lnTo>
                  <a:cubicBezTo>
                    <a:pt x="7049" y="1716"/>
                    <a:pt x="7073" y="1549"/>
                    <a:pt x="7097" y="1358"/>
                  </a:cubicBezTo>
                  <a:lnTo>
                    <a:pt x="8550" y="1358"/>
                  </a:lnTo>
                  <a:cubicBezTo>
                    <a:pt x="8669" y="1668"/>
                    <a:pt x="8883" y="1882"/>
                    <a:pt x="9193" y="2001"/>
                  </a:cubicBezTo>
                  <a:lnTo>
                    <a:pt x="9193" y="5621"/>
                  </a:lnTo>
                  <a:lnTo>
                    <a:pt x="4382" y="5621"/>
                  </a:lnTo>
                  <a:cubicBezTo>
                    <a:pt x="3954" y="5621"/>
                    <a:pt x="3573" y="6002"/>
                    <a:pt x="3573" y="6431"/>
                  </a:cubicBezTo>
                  <a:lnTo>
                    <a:pt x="3573" y="7145"/>
                  </a:lnTo>
                  <a:lnTo>
                    <a:pt x="2620" y="7145"/>
                  </a:lnTo>
                  <a:cubicBezTo>
                    <a:pt x="2501" y="6860"/>
                    <a:pt x="2287" y="6621"/>
                    <a:pt x="1977" y="6526"/>
                  </a:cubicBezTo>
                  <a:lnTo>
                    <a:pt x="1977" y="4526"/>
                  </a:lnTo>
                  <a:cubicBezTo>
                    <a:pt x="2120" y="4573"/>
                    <a:pt x="2263" y="4621"/>
                    <a:pt x="2406" y="4669"/>
                  </a:cubicBezTo>
                  <a:cubicBezTo>
                    <a:pt x="2096" y="4049"/>
                    <a:pt x="1953" y="3240"/>
                    <a:pt x="1858" y="2549"/>
                  </a:cubicBezTo>
                  <a:lnTo>
                    <a:pt x="0" y="2549"/>
                  </a:lnTo>
                  <a:cubicBezTo>
                    <a:pt x="262" y="3216"/>
                    <a:pt x="739" y="3764"/>
                    <a:pt x="1310" y="4168"/>
                  </a:cubicBezTo>
                  <a:lnTo>
                    <a:pt x="1310" y="6526"/>
                  </a:lnTo>
                  <a:cubicBezTo>
                    <a:pt x="905" y="6669"/>
                    <a:pt x="620" y="7050"/>
                    <a:pt x="620" y="7502"/>
                  </a:cubicBezTo>
                  <a:cubicBezTo>
                    <a:pt x="620" y="8050"/>
                    <a:pt x="1072" y="8503"/>
                    <a:pt x="1644" y="8503"/>
                  </a:cubicBezTo>
                  <a:cubicBezTo>
                    <a:pt x="2096" y="8503"/>
                    <a:pt x="2477" y="8241"/>
                    <a:pt x="2620" y="7836"/>
                  </a:cubicBezTo>
                  <a:lnTo>
                    <a:pt x="3573" y="7836"/>
                  </a:lnTo>
                  <a:lnTo>
                    <a:pt x="3573" y="8217"/>
                  </a:lnTo>
                  <a:cubicBezTo>
                    <a:pt x="3573" y="8669"/>
                    <a:pt x="3954" y="9027"/>
                    <a:pt x="4382" y="9027"/>
                  </a:cubicBezTo>
                  <a:lnTo>
                    <a:pt x="10526" y="9027"/>
                  </a:lnTo>
                  <a:cubicBezTo>
                    <a:pt x="10979" y="9027"/>
                    <a:pt x="11336" y="8669"/>
                    <a:pt x="11336" y="8217"/>
                  </a:cubicBezTo>
                  <a:lnTo>
                    <a:pt x="11336" y="6431"/>
                  </a:lnTo>
                  <a:cubicBezTo>
                    <a:pt x="11336" y="6002"/>
                    <a:pt x="10979" y="5621"/>
                    <a:pt x="10526" y="5621"/>
                  </a:cubicBezTo>
                  <a:lnTo>
                    <a:pt x="9860" y="5621"/>
                  </a:lnTo>
                  <a:lnTo>
                    <a:pt x="9860" y="2001"/>
                  </a:lnTo>
                  <a:cubicBezTo>
                    <a:pt x="10264" y="1858"/>
                    <a:pt x="10550" y="1477"/>
                    <a:pt x="10550" y="1025"/>
                  </a:cubicBezTo>
                  <a:cubicBezTo>
                    <a:pt x="10550" y="453"/>
                    <a:pt x="10098" y="1"/>
                    <a:pt x="9526" y="1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sz="1867">
                <a:cs typeface="B Lotus" panose="00000400000000000000" pitchFamily="2" charset="-78"/>
              </a:endParaRPr>
            </a:p>
          </p:txBody>
        </p:sp>
        <p:sp>
          <p:nvSpPr>
            <p:cNvPr id="20" name="Google Shape;3607;p51">
              <a:extLst>
                <a:ext uri="{FF2B5EF4-FFF2-40B4-BE49-F238E27FC236}">
                  <a16:creationId xmlns:a16="http://schemas.microsoft.com/office/drawing/2014/main" id="{19813177-5E18-2287-3FB0-E967689FFB88}"/>
                </a:ext>
              </a:extLst>
            </p:cNvPr>
            <p:cNvSpPr/>
            <p:nvPr/>
          </p:nvSpPr>
          <p:spPr>
            <a:xfrm>
              <a:off x="1205007" y="2680647"/>
              <a:ext cx="60510" cy="80287"/>
            </a:xfrm>
            <a:custGeom>
              <a:avLst/>
              <a:gdLst/>
              <a:ahLst/>
              <a:cxnLst/>
              <a:rect l="l" t="t" r="r" b="b"/>
              <a:pathLst>
                <a:path w="1692" h="2245" extrusionOk="0">
                  <a:moveTo>
                    <a:pt x="0" y="0"/>
                  </a:moveTo>
                  <a:cubicBezTo>
                    <a:pt x="72" y="595"/>
                    <a:pt x="286" y="1786"/>
                    <a:pt x="715" y="2191"/>
                  </a:cubicBezTo>
                  <a:cubicBezTo>
                    <a:pt x="751" y="2227"/>
                    <a:pt x="798" y="2245"/>
                    <a:pt x="846" y="2245"/>
                  </a:cubicBezTo>
                  <a:cubicBezTo>
                    <a:pt x="894" y="2245"/>
                    <a:pt x="941" y="2227"/>
                    <a:pt x="977" y="2191"/>
                  </a:cubicBezTo>
                  <a:cubicBezTo>
                    <a:pt x="1406" y="1786"/>
                    <a:pt x="1620" y="595"/>
                    <a:pt x="1691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sz="1867">
                <a:cs typeface="B Lotus" panose="00000400000000000000" pitchFamily="2" charset="-78"/>
              </a:endParaRPr>
            </a:p>
          </p:txBody>
        </p:sp>
        <p:sp>
          <p:nvSpPr>
            <p:cNvPr id="21" name="Google Shape;3608;p51">
              <a:extLst>
                <a:ext uri="{FF2B5EF4-FFF2-40B4-BE49-F238E27FC236}">
                  <a16:creationId xmlns:a16="http://schemas.microsoft.com/office/drawing/2014/main" id="{27DAAF33-6F2A-72BA-8879-FC9E473ED239}"/>
                </a:ext>
              </a:extLst>
            </p:cNvPr>
            <p:cNvSpPr/>
            <p:nvPr/>
          </p:nvSpPr>
          <p:spPr>
            <a:xfrm>
              <a:off x="1270597" y="2680647"/>
              <a:ext cx="86903" cy="75816"/>
            </a:xfrm>
            <a:custGeom>
              <a:avLst/>
              <a:gdLst/>
              <a:ahLst/>
              <a:cxnLst/>
              <a:rect l="l" t="t" r="r" b="b"/>
              <a:pathLst>
                <a:path w="2430" h="2120" extrusionOk="0">
                  <a:moveTo>
                    <a:pt x="548" y="0"/>
                  </a:moveTo>
                  <a:cubicBezTo>
                    <a:pt x="477" y="572"/>
                    <a:pt x="381" y="1096"/>
                    <a:pt x="238" y="1524"/>
                  </a:cubicBezTo>
                  <a:cubicBezTo>
                    <a:pt x="167" y="1762"/>
                    <a:pt x="95" y="1953"/>
                    <a:pt x="0" y="2120"/>
                  </a:cubicBezTo>
                  <a:cubicBezTo>
                    <a:pt x="1096" y="1810"/>
                    <a:pt x="1977" y="1024"/>
                    <a:pt x="2429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sz="1867">
                <a:cs typeface="B Lotus" panose="00000400000000000000" pitchFamily="2" charset="-78"/>
              </a:endParaRPr>
            </a:p>
          </p:txBody>
        </p:sp>
        <p:sp>
          <p:nvSpPr>
            <p:cNvPr id="22" name="Google Shape;3609;p51">
              <a:extLst>
                <a:ext uri="{FF2B5EF4-FFF2-40B4-BE49-F238E27FC236}">
                  <a16:creationId xmlns:a16="http://schemas.microsoft.com/office/drawing/2014/main" id="{A0828DC5-29AE-A340-68FF-51522DFCF2A2}"/>
                </a:ext>
              </a:extLst>
            </p:cNvPr>
            <p:cNvSpPr/>
            <p:nvPr/>
          </p:nvSpPr>
          <p:spPr>
            <a:xfrm>
              <a:off x="1113022" y="2500935"/>
              <a:ext cx="86903" cy="75817"/>
            </a:xfrm>
            <a:custGeom>
              <a:avLst/>
              <a:gdLst/>
              <a:ahLst/>
              <a:cxnLst/>
              <a:rect l="l" t="t" r="r" b="b"/>
              <a:pathLst>
                <a:path w="2430" h="2120" extrusionOk="0">
                  <a:moveTo>
                    <a:pt x="2430" y="0"/>
                  </a:moveTo>
                  <a:lnTo>
                    <a:pt x="2430" y="0"/>
                  </a:lnTo>
                  <a:cubicBezTo>
                    <a:pt x="1334" y="310"/>
                    <a:pt x="453" y="1096"/>
                    <a:pt x="1" y="2120"/>
                  </a:cubicBezTo>
                  <a:lnTo>
                    <a:pt x="1882" y="2120"/>
                  </a:lnTo>
                  <a:cubicBezTo>
                    <a:pt x="1953" y="1453"/>
                    <a:pt x="2120" y="619"/>
                    <a:pt x="2430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sz="1867">
                <a:cs typeface="B Lotus" panose="00000400000000000000" pitchFamily="2" charset="-78"/>
              </a:endParaRPr>
            </a:p>
          </p:txBody>
        </p:sp>
        <p:sp>
          <p:nvSpPr>
            <p:cNvPr id="23" name="Google Shape;3610;p51">
              <a:extLst>
                <a:ext uri="{FF2B5EF4-FFF2-40B4-BE49-F238E27FC236}">
                  <a16:creationId xmlns:a16="http://schemas.microsoft.com/office/drawing/2014/main" id="{DC729553-17FB-2F41-F11B-65E51A423079}"/>
                </a:ext>
              </a:extLst>
            </p:cNvPr>
            <p:cNvSpPr/>
            <p:nvPr/>
          </p:nvSpPr>
          <p:spPr>
            <a:xfrm>
              <a:off x="1205007" y="2496464"/>
              <a:ext cx="60510" cy="80287"/>
            </a:xfrm>
            <a:custGeom>
              <a:avLst/>
              <a:gdLst/>
              <a:ahLst/>
              <a:cxnLst/>
              <a:rect l="l" t="t" r="r" b="b"/>
              <a:pathLst>
                <a:path w="1692" h="2245" extrusionOk="0">
                  <a:moveTo>
                    <a:pt x="846" y="0"/>
                  </a:moveTo>
                  <a:cubicBezTo>
                    <a:pt x="798" y="0"/>
                    <a:pt x="751" y="18"/>
                    <a:pt x="715" y="54"/>
                  </a:cubicBezTo>
                  <a:cubicBezTo>
                    <a:pt x="286" y="459"/>
                    <a:pt x="72" y="1649"/>
                    <a:pt x="0" y="2245"/>
                  </a:cubicBezTo>
                  <a:lnTo>
                    <a:pt x="1691" y="2245"/>
                  </a:lnTo>
                  <a:cubicBezTo>
                    <a:pt x="1620" y="1649"/>
                    <a:pt x="1406" y="459"/>
                    <a:pt x="977" y="54"/>
                  </a:cubicBezTo>
                  <a:cubicBezTo>
                    <a:pt x="941" y="18"/>
                    <a:pt x="894" y="0"/>
                    <a:pt x="846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sz="1867">
                <a:cs typeface="B Lotus" panose="00000400000000000000" pitchFamily="2" charset="-78"/>
              </a:endParaRPr>
            </a:p>
          </p:txBody>
        </p:sp>
        <p:sp>
          <p:nvSpPr>
            <p:cNvPr id="24" name="Google Shape;3611;p51">
              <a:extLst>
                <a:ext uri="{FF2B5EF4-FFF2-40B4-BE49-F238E27FC236}">
                  <a16:creationId xmlns:a16="http://schemas.microsoft.com/office/drawing/2014/main" id="{019E3D6D-072F-2030-BC0A-E2A463AF5716}"/>
                </a:ext>
              </a:extLst>
            </p:cNvPr>
            <p:cNvSpPr/>
            <p:nvPr/>
          </p:nvSpPr>
          <p:spPr>
            <a:xfrm>
              <a:off x="1270597" y="2500935"/>
              <a:ext cx="86903" cy="75817"/>
            </a:xfrm>
            <a:custGeom>
              <a:avLst/>
              <a:gdLst/>
              <a:ahLst/>
              <a:cxnLst/>
              <a:rect l="l" t="t" r="r" b="b"/>
              <a:pathLst>
                <a:path w="2430" h="2120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619"/>
                    <a:pt x="477" y="1429"/>
                    <a:pt x="548" y="2120"/>
                  </a:cubicBezTo>
                  <a:lnTo>
                    <a:pt x="2429" y="2120"/>
                  </a:lnTo>
                  <a:cubicBezTo>
                    <a:pt x="1977" y="1096"/>
                    <a:pt x="1096" y="310"/>
                    <a:pt x="0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sz="1867">
                <a:cs typeface="B Lotus" panose="00000400000000000000" pitchFamily="2" charset="-78"/>
              </a:endParaRPr>
            </a:p>
          </p:txBody>
        </p:sp>
        <p:sp>
          <p:nvSpPr>
            <p:cNvPr id="25" name="Google Shape;3612;p51">
              <a:extLst>
                <a:ext uri="{FF2B5EF4-FFF2-40B4-BE49-F238E27FC236}">
                  <a16:creationId xmlns:a16="http://schemas.microsoft.com/office/drawing/2014/main" id="{95417565-3D86-F5F6-F1BD-E42672F5378A}"/>
                </a:ext>
              </a:extLst>
            </p:cNvPr>
            <p:cNvSpPr/>
            <p:nvPr/>
          </p:nvSpPr>
          <p:spPr>
            <a:xfrm>
              <a:off x="1101935" y="2601431"/>
              <a:ext cx="76711" cy="55396"/>
            </a:xfrm>
            <a:custGeom>
              <a:avLst/>
              <a:gdLst/>
              <a:ahLst/>
              <a:cxnLst/>
              <a:rect l="l" t="t" r="r" b="b"/>
              <a:pathLst>
                <a:path w="2145" h="1549" extrusionOk="0">
                  <a:moveTo>
                    <a:pt x="96" y="0"/>
                  </a:moveTo>
                  <a:cubicBezTo>
                    <a:pt x="1" y="477"/>
                    <a:pt x="1" y="1024"/>
                    <a:pt x="96" y="1548"/>
                  </a:cubicBezTo>
                  <a:lnTo>
                    <a:pt x="2144" y="1548"/>
                  </a:lnTo>
                  <a:cubicBezTo>
                    <a:pt x="2097" y="1024"/>
                    <a:pt x="2120" y="477"/>
                    <a:pt x="2144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sz="1867">
                <a:cs typeface="B Lotus" panose="00000400000000000000" pitchFamily="2" charset="-78"/>
              </a:endParaRPr>
            </a:p>
          </p:txBody>
        </p:sp>
        <p:sp>
          <p:nvSpPr>
            <p:cNvPr id="26" name="Google Shape;3613;p51">
              <a:extLst>
                <a:ext uri="{FF2B5EF4-FFF2-40B4-BE49-F238E27FC236}">
                  <a16:creationId xmlns:a16="http://schemas.microsoft.com/office/drawing/2014/main" id="{A71EEE8C-A87D-702E-568F-FE3993A3864E}"/>
                </a:ext>
              </a:extLst>
            </p:cNvPr>
            <p:cNvSpPr/>
            <p:nvPr/>
          </p:nvSpPr>
          <p:spPr>
            <a:xfrm>
              <a:off x="1201609" y="2601431"/>
              <a:ext cx="67305" cy="55396"/>
            </a:xfrm>
            <a:custGeom>
              <a:avLst/>
              <a:gdLst/>
              <a:ahLst/>
              <a:cxnLst/>
              <a:rect l="l" t="t" r="r" b="b"/>
              <a:pathLst>
                <a:path w="1882" h="1549" extrusionOk="0">
                  <a:moveTo>
                    <a:pt x="24" y="0"/>
                  </a:moveTo>
                  <a:cubicBezTo>
                    <a:pt x="0" y="500"/>
                    <a:pt x="0" y="1048"/>
                    <a:pt x="24" y="1548"/>
                  </a:cubicBezTo>
                  <a:lnTo>
                    <a:pt x="1858" y="1548"/>
                  </a:lnTo>
                  <a:cubicBezTo>
                    <a:pt x="1882" y="1048"/>
                    <a:pt x="1882" y="500"/>
                    <a:pt x="1858" y="0"/>
                  </a:cubicBezTo>
                  <a:close/>
                </a:path>
              </a:pathLst>
            </a:custGeom>
            <a:solidFill>
              <a:srgbClr val="C8B27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rtl="1"/>
              <a:endParaRPr sz="1867">
                <a:cs typeface="B Lotus" panose="00000400000000000000" pitchFamily="2" charset="-78"/>
              </a:endParaRPr>
            </a:p>
          </p:txBody>
        </p:sp>
      </p:grpSp>
      <p:sp>
        <p:nvSpPr>
          <p:cNvPr id="29" name="Google Shape;3622;p51">
            <a:extLst>
              <a:ext uri="{FF2B5EF4-FFF2-40B4-BE49-F238E27FC236}">
                <a16:creationId xmlns:a16="http://schemas.microsoft.com/office/drawing/2014/main" id="{F3B6C155-92E5-61A3-4CD0-EE3AC548DA7B}"/>
              </a:ext>
            </a:extLst>
          </p:cNvPr>
          <p:cNvSpPr/>
          <p:nvPr/>
        </p:nvSpPr>
        <p:spPr>
          <a:xfrm>
            <a:off x="6471052" y="1855381"/>
            <a:ext cx="943121" cy="933536"/>
          </a:xfrm>
          <a:custGeom>
            <a:avLst/>
            <a:gdLst/>
            <a:ahLst/>
            <a:cxnLst/>
            <a:rect l="l" t="t" r="r" b="b"/>
            <a:pathLst>
              <a:path w="11646" h="11647" extrusionOk="0">
                <a:moveTo>
                  <a:pt x="1691" y="1358"/>
                </a:moveTo>
                <a:cubicBezTo>
                  <a:pt x="1882" y="1358"/>
                  <a:pt x="2048" y="1525"/>
                  <a:pt x="2048" y="1715"/>
                </a:cubicBezTo>
                <a:lnTo>
                  <a:pt x="2048" y="2406"/>
                </a:lnTo>
                <a:cubicBezTo>
                  <a:pt x="2048" y="2597"/>
                  <a:pt x="1882" y="2740"/>
                  <a:pt x="1691" y="2740"/>
                </a:cubicBezTo>
                <a:cubicBezTo>
                  <a:pt x="1501" y="2740"/>
                  <a:pt x="1358" y="2597"/>
                  <a:pt x="1358" y="2406"/>
                </a:cubicBezTo>
                <a:lnTo>
                  <a:pt x="1358" y="1715"/>
                </a:lnTo>
                <a:cubicBezTo>
                  <a:pt x="1358" y="1525"/>
                  <a:pt x="1501" y="1358"/>
                  <a:pt x="1691" y="1358"/>
                </a:cubicBezTo>
                <a:close/>
                <a:moveTo>
                  <a:pt x="5811" y="1358"/>
                </a:moveTo>
                <a:cubicBezTo>
                  <a:pt x="6002" y="1358"/>
                  <a:pt x="6168" y="1525"/>
                  <a:pt x="6168" y="1715"/>
                </a:cubicBezTo>
                <a:lnTo>
                  <a:pt x="6168" y="2406"/>
                </a:lnTo>
                <a:cubicBezTo>
                  <a:pt x="6168" y="2597"/>
                  <a:pt x="6002" y="2740"/>
                  <a:pt x="5811" y="2740"/>
                </a:cubicBezTo>
                <a:cubicBezTo>
                  <a:pt x="5621" y="2740"/>
                  <a:pt x="5478" y="2597"/>
                  <a:pt x="5478" y="2406"/>
                </a:cubicBezTo>
                <a:lnTo>
                  <a:pt x="5478" y="1715"/>
                </a:lnTo>
                <a:cubicBezTo>
                  <a:pt x="5478" y="1525"/>
                  <a:pt x="5621" y="1358"/>
                  <a:pt x="5811" y="1358"/>
                </a:cubicBezTo>
                <a:close/>
                <a:moveTo>
                  <a:pt x="9931" y="1358"/>
                </a:moveTo>
                <a:cubicBezTo>
                  <a:pt x="10121" y="1358"/>
                  <a:pt x="10264" y="1525"/>
                  <a:pt x="10264" y="1715"/>
                </a:cubicBezTo>
                <a:lnTo>
                  <a:pt x="10264" y="2406"/>
                </a:lnTo>
                <a:cubicBezTo>
                  <a:pt x="10264" y="2597"/>
                  <a:pt x="10121" y="2740"/>
                  <a:pt x="9931" y="2740"/>
                </a:cubicBezTo>
                <a:cubicBezTo>
                  <a:pt x="9740" y="2740"/>
                  <a:pt x="9598" y="2597"/>
                  <a:pt x="9598" y="2406"/>
                </a:cubicBezTo>
                <a:lnTo>
                  <a:pt x="9598" y="1715"/>
                </a:lnTo>
                <a:cubicBezTo>
                  <a:pt x="9598" y="1525"/>
                  <a:pt x="9740" y="1358"/>
                  <a:pt x="9931" y="1358"/>
                </a:cubicBezTo>
                <a:close/>
                <a:moveTo>
                  <a:pt x="1691" y="3430"/>
                </a:moveTo>
                <a:cubicBezTo>
                  <a:pt x="1882" y="3430"/>
                  <a:pt x="2048" y="3597"/>
                  <a:pt x="2048" y="3764"/>
                </a:cubicBezTo>
                <a:lnTo>
                  <a:pt x="2048" y="4478"/>
                </a:lnTo>
                <a:cubicBezTo>
                  <a:pt x="2048" y="4668"/>
                  <a:pt x="1882" y="4811"/>
                  <a:pt x="1691" y="4811"/>
                </a:cubicBezTo>
                <a:cubicBezTo>
                  <a:pt x="1501" y="4811"/>
                  <a:pt x="1358" y="4668"/>
                  <a:pt x="1358" y="4478"/>
                </a:cubicBezTo>
                <a:lnTo>
                  <a:pt x="1358" y="3764"/>
                </a:lnTo>
                <a:cubicBezTo>
                  <a:pt x="1358" y="3597"/>
                  <a:pt x="1501" y="3430"/>
                  <a:pt x="1691" y="3430"/>
                </a:cubicBezTo>
                <a:close/>
                <a:moveTo>
                  <a:pt x="5811" y="3430"/>
                </a:moveTo>
                <a:cubicBezTo>
                  <a:pt x="6002" y="3430"/>
                  <a:pt x="6168" y="3597"/>
                  <a:pt x="6168" y="3764"/>
                </a:cubicBezTo>
                <a:lnTo>
                  <a:pt x="6168" y="4478"/>
                </a:lnTo>
                <a:cubicBezTo>
                  <a:pt x="6168" y="4668"/>
                  <a:pt x="6002" y="4811"/>
                  <a:pt x="5811" y="4811"/>
                </a:cubicBezTo>
                <a:cubicBezTo>
                  <a:pt x="5621" y="4811"/>
                  <a:pt x="5478" y="4668"/>
                  <a:pt x="5478" y="4478"/>
                </a:cubicBezTo>
                <a:lnTo>
                  <a:pt x="5478" y="3764"/>
                </a:lnTo>
                <a:cubicBezTo>
                  <a:pt x="5478" y="3597"/>
                  <a:pt x="5621" y="3430"/>
                  <a:pt x="5811" y="3430"/>
                </a:cubicBezTo>
                <a:close/>
                <a:moveTo>
                  <a:pt x="9931" y="3430"/>
                </a:moveTo>
                <a:cubicBezTo>
                  <a:pt x="10121" y="3430"/>
                  <a:pt x="10264" y="3597"/>
                  <a:pt x="10264" y="3764"/>
                </a:cubicBezTo>
                <a:lnTo>
                  <a:pt x="10264" y="4478"/>
                </a:lnTo>
                <a:cubicBezTo>
                  <a:pt x="10264" y="4668"/>
                  <a:pt x="10121" y="4811"/>
                  <a:pt x="9931" y="4811"/>
                </a:cubicBezTo>
                <a:cubicBezTo>
                  <a:pt x="9740" y="4811"/>
                  <a:pt x="9598" y="4668"/>
                  <a:pt x="9598" y="4478"/>
                </a:cubicBezTo>
                <a:lnTo>
                  <a:pt x="9598" y="3764"/>
                </a:lnTo>
                <a:cubicBezTo>
                  <a:pt x="9598" y="3597"/>
                  <a:pt x="9740" y="3430"/>
                  <a:pt x="9931" y="3430"/>
                </a:cubicBezTo>
                <a:close/>
                <a:moveTo>
                  <a:pt x="1691" y="5502"/>
                </a:moveTo>
                <a:cubicBezTo>
                  <a:pt x="1882" y="5502"/>
                  <a:pt x="2048" y="5645"/>
                  <a:pt x="2048" y="5835"/>
                </a:cubicBezTo>
                <a:cubicBezTo>
                  <a:pt x="2048" y="6026"/>
                  <a:pt x="1882" y="6193"/>
                  <a:pt x="1691" y="6193"/>
                </a:cubicBezTo>
                <a:cubicBezTo>
                  <a:pt x="1501" y="6193"/>
                  <a:pt x="1358" y="6026"/>
                  <a:pt x="1358" y="5835"/>
                </a:cubicBezTo>
                <a:cubicBezTo>
                  <a:pt x="1358" y="5645"/>
                  <a:pt x="1501" y="5502"/>
                  <a:pt x="1691" y="5502"/>
                </a:cubicBezTo>
                <a:close/>
                <a:moveTo>
                  <a:pt x="5811" y="5502"/>
                </a:moveTo>
                <a:cubicBezTo>
                  <a:pt x="6002" y="5502"/>
                  <a:pt x="6168" y="5645"/>
                  <a:pt x="6168" y="5835"/>
                </a:cubicBezTo>
                <a:cubicBezTo>
                  <a:pt x="6168" y="6026"/>
                  <a:pt x="6002" y="6193"/>
                  <a:pt x="5811" y="6193"/>
                </a:cubicBezTo>
                <a:cubicBezTo>
                  <a:pt x="5621" y="6193"/>
                  <a:pt x="5478" y="6026"/>
                  <a:pt x="5478" y="5835"/>
                </a:cubicBezTo>
                <a:cubicBezTo>
                  <a:pt x="5478" y="5645"/>
                  <a:pt x="5621" y="5502"/>
                  <a:pt x="5811" y="5502"/>
                </a:cubicBezTo>
                <a:close/>
                <a:moveTo>
                  <a:pt x="9931" y="5502"/>
                </a:moveTo>
                <a:cubicBezTo>
                  <a:pt x="10121" y="5502"/>
                  <a:pt x="10264" y="5645"/>
                  <a:pt x="10264" y="5835"/>
                </a:cubicBezTo>
                <a:cubicBezTo>
                  <a:pt x="10264" y="6026"/>
                  <a:pt x="10121" y="6193"/>
                  <a:pt x="9931" y="6193"/>
                </a:cubicBezTo>
                <a:cubicBezTo>
                  <a:pt x="9740" y="6193"/>
                  <a:pt x="9598" y="6026"/>
                  <a:pt x="9598" y="5835"/>
                </a:cubicBezTo>
                <a:cubicBezTo>
                  <a:pt x="9598" y="5645"/>
                  <a:pt x="9740" y="5502"/>
                  <a:pt x="9931" y="5502"/>
                </a:cubicBezTo>
                <a:close/>
                <a:moveTo>
                  <a:pt x="4120" y="4121"/>
                </a:moveTo>
                <a:lnTo>
                  <a:pt x="4120" y="6740"/>
                </a:lnTo>
                <a:cubicBezTo>
                  <a:pt x="4120" y="7193"/>
                  <a:pt x="4477" y="7550"/>
                  <a:pt x="4906" y="7550"/>
                </a:cubicBezTo>
                <a:lnTo>
                  <a:pt x="5478" y="7550"/>
                </a:lnTo>
                <a:lnTo>
                  <a:pt x="5478" y="9669"/>
                </a:lnTo>
                <a:cubicBezTo>
                  <a:pt x="5192" y="9765"/>
                  <a:pt x="4954" y="10003"/>
                  <a:pt x="4858" y="10289"/>
                </a:cubicBezTo>
                <a:lnTo>
                  <a:pt x="2668" y="10289"/>
                </a:lnTo>
                <a:cubicBezTo>
                  <a:pt x="2572" y="10003"/>
                  <a:pt x="2334" y="9765"/>
                  <a:pt x="2048" y="9669"/>
                </a:cubicBezTo>
                <a:lnTo>
                  <a:pt x="2048" y="7550"/>
                </a:lnTo>
                <a:lnTo>
                  <a:pt x="2596" y="7550"/>
                </a:lnTo>
                <a:cubicBezTo>
                  <a:pt x="3049" y="7550"/>
                  <a:pt x="3406" y="7193"/>
                  <a:pt x="3406" y="6740"/>
                </a:cubicBezTo>
                <a:lnTo>
                  <a:pt x="3406" y="4121"/>
                </a:lnTo>
                <a:close/>
                <a:moveTo>
                  <a:pt x="8240" y="4121"/>
                </a:moveTo>
                <a:lnTo>
                  <a:pt x="8240" y="6740"/>
                </a:lnTo>
                <a:cubicBezTo>
                  <a:pt x="8240" y="7193"/>
                  <a:pt x="8597" y="7550"/>
                  <a:pt x="9026" y="7550"/>
                </a:cubicBezTo>
                <a:lnTo>
                  <a:pt x="9598" y="7550"/>
                </a:lnTo>
                <a:lnTo>
                  <a:pt x="9598" y="9669"/>
                </a:lnTo>
                <a:cubicBezTo>
                  <a:pt x="9312" y="9765"/>
                  <a:pt x="9074" y="10003"/>
                  <a:pt x="8978" y="10289"/>
                </a:cubicBezTo>
                <a:lnTo>
                  <a:pt x="6787" y="10289"/>
                </a:lnTo>
                <a:cubicBezTo>
                  <a:pt x="6668" y="10003"/>
                  <a:pt x="6454" y="9765"/>
                  <a:pt x="6168" y="9669"/>
                </a:cubicBezTo>
                <a:lnTo>
                  <a:pt x="6168" y="7550"/>
                </a:lnTo>
                <a:lnTo>
                  <a:pt x="6716" y="7550"/>
                </a:lnTo>
                <a:cubicBezTo>
                  <a:pt x="7168" y="7550"/>
                  <a:pt x="7526" y="7193"/>
                  <a:pt x="7526" y="6740"/>
                </a:cubicBezTo>
                <a:lnTo>
                  <a:pt x="7526" y="4121"/>
                </a:lnTo>
                <a:close/>
                <a:moveTo>
                  <a:pt x="810" y="1"/>
                </a:moveTo>
                <a:cubicBezTo>
                  <a:pt x="358" y="1"/>
                  <a:pt x="0" y="358"/>
                  <a:pt x="0" y="811"/>
                </a:cubicBezTo>
                <a:lnTo>
                  <a:pt x="0" y="6740"/>
                </a:lnTo>
                <a:cubicBezTo>
                  <a:pt x="0" y="7193"/>
                  <a:pt x="358" y="7550"/>
                  <a:pt x="810" y="7550"/>
                </a:cubicBezTo>
                <a:lnTo>
                  <a:pt x="1358" y="7550"/>
                </a:lnTo>
                <a:lnTo>
                  <a:pt x="1358" y="9669"/>
                </a:lnTo>
                <a:cubicBezTo>
                  <a:pt x="953" y="9789"/>
                  <a:pt x="667" y="10170"/>
                  <a:pt x="667" y="10622"/>
                </a:cubicBezTo>
                <a:cubicBezTo>
                  <a:pt x="667" y="11194"/>
                  <a:pt x="1143" y="11646"/>
                  <a:pt x="1691" y="11646"/>
                </a:cubicBezTo>
                <a:cubicBezTo>
                  <a:pt x="2144" y="11646"/>
                  <a:pt x="2525" y="11360"/>
                  <a:pt x="2668" y="10955"/>
                </a:cubicBezTo>
                <a:lnTo>
                  <a:pt x="4858" y="10955"/>
                </a:lnTo>
                <a:cubicBezTo>
                  <a:pt x="5001" y="11360"/>
                  <a:pt x="5382" y="11646"/>
                  <a:pt x="5811" y="11646"/>
                </a:cubicBezTo>
                <a:cubicBezTo>
                  <a:pt x="6264" y="11646"/>
                  <a:pt x="6645" y="11360"/>
                  <a:pt x="6787" y="10955"/>
                </a:cubicBezTo>
                <a:lnTo>
                  <a:pt x="8978" y="10955"/>
                </a:lnTo>
                <a:cubicBezTo>
                  <a:pt x="9097" y="11360"/>
                  <a:pt x="9478" y="11646"/>
                  <a:pt x="9931" y="11646"/>
                </a:cubicBezTo>
                <a:cubicBezTo>
                  <a:pt x="10503" y="11646"/>
                  <a:pt x="10955" y="11194"/>
                  <a:pt x="10955" y="10622"/>
                </a:cubicBezTo>
                <a:cubicBezTo>
                  <a:pt x="10955" y="10170"/>
                  <a:pt x="10669" y="9789"/>
                  <a:pt x="10264" y="9669"/>
                </a:cubicBezTo>
                <a:lnTo>
                  <a:pt x="10264" y="7550"/>
                </a:lnTo>
                <a:lnTo>
                  <a:pt x="10836" y="7550"/>
                </a:lnTo>
                <a:cubicBezTo>
                  <a:pt x="11288" y="7550"/>
                  <a:pt x="11646" y="7193"/>
                  <a:pt x="11646" y="6740"/>
                </a:cubicBezTo>
                <a:lnTo>
                  <a:pt x="11646" y="811"/>
                </a:lnTo>
                <a:cubicBezTo>
                  <a:pt x="11646" y="358"/>
                  <a:pt x="11288" y="1"/>
                  <a:pt x="10836" y="1"/>
                </a:cubicBezTo>
                <a:lnTo>
                  <a:pt x="9026" y="1"/>
                </a:lnTo>
                <a:cubicBezTo>
                  <a:pt x="8597" y="1"/>
                  <a:pt x="8216" y="358"/>
                  <a:pt x="8216" y="811"/>
                </a:cubicBezTo>
                <a:lnTo>
                  <a:pt x="8216" y="3430"/>
                </a:lnTo>
                <a:lnTo>
                  <a:pt x="7526" y="3430"/>
                </a:lnTo>
                <a:lnTo>
                  <a:pt x="7526" y="811"/>
                </a:lnTo>
                <a:cubicBezTo>
                  <a:pt x="7526" y="358"/>
                  <a:pt x="7168" y="1"/>
                  <a:pt x="6716" y="1"/>
                </a:cubicBezTo>
                <a:lnTo>
                  <a:pt x="4906" y="1"/>
                </a:lnTo>
                <a:cubicBezTo>
                  <a:pt x="4477" y="1"/>
                  <a:pt x="4120" y="358"/>
                  <a:pt x="4120" y="811"/>
                </a:cubicBezTo>
                <a:lnTo>
                  <a:pt x="4120" y="3430"/>
                </a:lnTo>
                <a:lnTo>
                  <a:pt x="3406" y="3430"/>
                </a:lnTo>
                <a:lnTo>
                  <a:pt x="3406" y="811"/>
                </a:lnTo>
                <a:cubicBezTo>
                  <a:pt x="3406" y="358"/>
                  <a:pt x="3049" y="1"/>
                  <a:pt x="2596" y="1"/>
                </a:cubicBezTo>
                <a:close/>
              </a:path>
            </a:pathLst>
          </a:custGeom>
          <a:solidFill>
            <a:srgbClr val="C8B27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endParaRPr sz="1867">
              <a:cs typeface="B Lotus" panose="00000400000000000000" pitchFamily="2" charset="-78"/>
            </a:endParaRPr>
          </a:p>
        </p:txBody>
      </p:sp>
      <p:sp>
        <p:nvSpPr>
          <p:cNvPr id="32" name="Google Shape;3587;p51">
            <a:extLst>
              <a:ext uri="{FF2B5EF4-FFF2-40B4-BE49-F238E27FC236}">
                <a16:creationId xmlns:a16="http://schemas.microsoft.com/office/drawing/2014/main" id="{D55EAED1-635F-1F01-77CC-2D4C97DA34C7}"/>
              </a:ext>
            </a:extLst>
          </p:cNvPr>
          <p:cNvSpPr/>
          <p:nvPr/>
        </p:nvSpPr>
        <p:spPr>
          <a:xfrm>
            <a:off x="1056059" y="3032684"/>
            <a:ext cx="1993500" cy="504264"/>
          </a:xfrm>
          <a:prstGeom prst="roundRect">
            <a:avLst>
              <a:gd name="adj" fmla="val 50000"/>
            </a:avLst>
          </a:prstGeom>
          <a:solidFill>
            <a:srgbClr val="C8B27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endParaRPr sz="1867">
              <a:cs typeface="B Lotus" panose="00000400000000000000" pitchFamily="2" charset="-78"/>
            </a:endParaRPr>
          </a:p>
        </p:txBody>
      </p:sp>
      <p:sp>
        <p:nvSpPr>
          <p:cNvPr id="34" name="Google Shape;3587;p51">
            <a:extLst>
              <a:ext uri="{FF2B5EF4-FFF2-40B4-BE49-F238E27FC236}">
                <a16:creationId xmlns:a16="http://schemas.microsoft.com/office/drawing/2014/main" id="{6F0750FE-C642-BD13-4142-436DBF559ED7}"/>
              </a:ext>
            </a:extLst>
          </p:cNvPr>
          <p:cNvSpPr/>
          <p:nvPr/>
        </p:nvSpPr>
        <p:spPr>
          <a:xfrm>
            <a:off x="8415629" y="3032683"/>
            <a:ext cx="1993500" cy="504264"/>
          </a:xfrm>
          <a:prstGeom prst="roundRect">
            <a:avLst>
              <a:gd name="adj" fmla="val 50000"/>
            </a:avLst>
          </a:prstGeom>
          <a:solidFill>
            <a:srgbClr val="C8B27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endParaRPr sz="1867"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35" name="Google Shape;3587;p51">
            <a:extLst>
              <a:ext uri="{FF2B5EF4-FFF2-40B4-BE49-F238E27FC236}">
                <a16:creationId xmlns:a16="http://schemas.microsoft.com/office/drawing/2014/main" id="{F07316A3-F864-0A78-5369-B7AD7A04B29A}"/>
              </a:ext>
            </a:extLst>
          </p:cNvPr>
          <p:cNvSpPr/>
          <p:nvPr/>
        </p:nvSpPr>
        <p:spPr>
          <a:xfrm>
            <a:off x="5946363" y="3032684"/>
            <a:ext cx="1993500" cy="504264"/>
          </a:xfrm>
          <a:prstGeom prst="roundRect">
            <a:avLst>
              <a:gd name="adj" fmla="val 50000"/>
            </a:avLst>
          </a:prstGeom>
          <a:solidFill>
            <a:srgbClr val="C8B27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endParaRPr sz="1867">
              <a:cs typeface="B Lotus" panose="00000400000000000000" pitchFamily="2" charset="-78"/>
            </a:endParaRPr>
          </a:p>
        </p:txBody>
      </p:sp>
      <p:sp>
        <p:nvSpPr>
          <p:cNvPr id="36" name="Google Shape;3587;p51">
            <a:extLst>
              <a:ext uri="{FF2B5EF4-FFF2-40B4-BE49-F238E27FC236}">
                <a16:creationId xmlns:a16="http://schemas.microsoft.com/office/drawing/2014/main" id="{EEF7F866-47F7-F688-4BD8-00C87F956DE8}"/>
              </a:ext>
            </a:extLst>
          </p:cNvPr>
          <p:cNvSpPr/>
          <p:nvPr/>
        </p:nvSpPr>
        <p:spPr>
          <a:xfrm>
            <a:off x="3457805" y="3032683"/>
            <a:ext cx="1993500" cy="504264"/>
          </a:xfrm>
          <a:prstGeom prst="roundRect">
            <a:avLst>
              <a:gd name="adj" fmla="val 50000"/>
            </a:avLst>
          </a:prstGeom>
          <a:solidFill>
            <a:srgbClr val="C8B27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endParaRPr sz="1867">
              <a:cs typeface="B Lotus" panose="00000400000000000000" pitchFamily="2" charset="-7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318858-740F-FE92-1FDE-3E752E99E27F}"/>
              </a:ext>
            </a:extLst>
          </p:cNvPr>
          <p:cNvSpPr txBox="1"/>
          <p:nvPr/>
        </p:nvSpPr>
        <p:spPr>
          <a:xfrm>
            <a:off x="4510934" y="390565"/>
            <a:ext cx="3917737" cy="9437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ویژگی</a:t>
            </a:r>
            <a:r>
              <a:rPr lang="en-US" sz="5333" b="1" dirty="0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en-US" sz="5333" b="1" dirty="0" err="1">
                <a:solidFill>
                  <a:srgbClr val="C8B279"/>
                </a:solidFill>
                <a:latin typeface="+mj-lt"/>
                <a:cs typeface="B Lotus" panose="00000400000000000000" pitchFamily="2" charset="-78"/>
              </a:rPr>
              <a:t>ها</a:t>
            </a:r>
            <a:endParaRPr lang="en-US" sz="5333" b="1" dirty="0">
              <a:solidFill>
                <a:srgbClr val="C8B279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74B97F-95F0-6C3B-FF6D-42D1DCB435D7}"/>
              </a:ext>
            </a:extLst>
          </p:cNvPr>
          <p:cNvSpPr txBox="1"/>
          <p:nvPr/>
        </p:nvSpPr>
        <p:spPr>
          <a:xfrm>
            <a:off x="1368595" y="2989192"/>
            <a:ext cx="1313948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21C345-41CC-B946-BA94-9CD15A959677}"/>
              </a:ext>
            </a:extLst>
          </p:cNvPr>
          <p:cNvSpPr txBox="1"/>
          <p:nvPr/>
        </p:nvSpPr>
        <p:spPr>
          <a:xfrm>
            <a:off x="9047541" y="3052422"/>
            <a:ext cx="77658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7502229-FC45-4467-DD58-7E8C0851EA59}"/>
              </a:ext>
            </a:extLst>
          </p:cNvPr>
          <p:cNvSpPr txBox="1"/>
          <p:nvPr/>
        </p:nvSpPr>
        <p:spPr>
          <a:xfrm>
            <a:off x="6549991" y="3035314"/>
            <a:ext cx="864181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610E1AC-C501-60C6-AB52-15C6CE1C1D4F}"/>
              </a:ext>
            </a:extLst>
          </p:cNvPr>
          <p:cNvSpPr txBox="1"/>
          <p:nvPr/>
        </p:nvSpPr>
        <p:spPr>
          <a:xfrm>
            <a:off x="3857983" y="3032684"/>
            <a:ext cx="1313948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579CD7A-FDAC-E81A-5DDE-06FB8A64EF74}"/>
              </a:ext>
            </a:extLst>
          </p:cNvPr>
          <p:cNvSpPr txBox="1"/>
          <p:nvPr/>
        </p:nvSpPr>
        <p:spPr>
          <a:xfrm>
            <a:off x="1056059" y="3843001"/>
            <a:ext cx="199350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8B0457F-5A9D-5821-3D88-449A4299B2B3}"/>
              </a:ext>
            </a:extLst>
          </p:cNvPr>
          <p:cNvSpPr txBox="1"/>
          <p:nvPr/>
        </p:nvSpPr>
        <p:spPr>
          <a:xfrm>
            <a:off x="8415629" y="3847641"/>
            <a:ext cx="199350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EAFFFD6-8C1D-1FD7-EE6C-D3B0BF8761A9}"/>
              </a:ext>
            </a:extLst>
          </p:cNvPr>
          <p:cNvSpPr txBox="1"/>
          <p:nvPr/>
        </p:nvSpPr>
        <p:spPr>
          <a:xfrm>
            <a:off x="5946363" y="3843000"/>
            <a:ext cx="199350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A2DF2F8-A125-68DF-F8BF-0E8C0199C9C3}"/>
              </a:ext>
            </a:extLst>
          </p:cNvPr>
          <p:cNvSpPr txBox="1"/>
          <p:nvPr/>
        </p:nvSpPr>
        <p:spPr>
          <a:xfrm>
            <a:off x="3457803" y="3843001"/>
            <a:ext cx="199350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215</Words>
  <Application>Microsoft Office PowerPoint</Application>
  <PresentationFormat>Widescreen</PresentationFormat>
  <Paragraphs>72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 Lotus</vt:lpstr>
      <vt:lpstr>Calibri</vt:lpstr>
      <vt:lpstr>Calibri Light</vt:lpstr>
      <vt:lpstr>Nunito Light</vt:lpstr>
      <vt:lpstr>Ramabhadra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Kianoosh Sabetizadeh</dc:creator>
  <cp:lastModifiedBy>Kianoosh Sabetizadeh</cp:lastModifiedBy>
  <cp:revision>2</cp:revision>
  <dcterms:created xsi:type="dcterms:W3CDTF">2025-04-06T12:52:59Z</dcterms:created>
  <dcterms:modified xsi:type="dcterms:W3CDTF">2025-04-06T13:03:30Z</dcterms:modified>
</cp:coreProperties>
</file>