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71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72" r:id="rId12"/>
    <p:sldId id="269" r:id="rId13"/>
  </p:sldIdLst>
  <p:sldSz cx="12192000" cy="6858000"/>
  <p:notesSz cx="6858000" cy="9144000"/>
  <p:defaultTextStyle>
    <a:defPPr>
      <a:defRPr lang="fa-I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578"/>
    <a:srgbClr val="A47700"/>
    <a:srgbClr val="FAD56C"/>
    <a:srgbClr val="FFCC00"/>
    <a:srgbClr val="A47736"/>
    <a:srgbClr val="8D552B"/>
    <a:srgbClr val="947C24"/>
    <a:srgbClr val="857A33"/>
    <a:srgbClr val="8F7A33"/>
    <a:srgbClr val="8F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5" autoAdjust="0"/>
    <p:restoredTop sz="94660"/>
  </p:normalViewPr>
  <p:slideViewPr>
    <p:cSldViewPr snapToGrid="0">
      <p:cViewPr>
        <p:scale>
          <a:sx n="80" d="100"/>
          <a:sy n="80" d="100"/>
        </p:scale>
        <p:origin x="691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D409C-A57B-402E-A1B0-2BC430F6B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053E84-6B95-4626-9D04-157D56A9B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C4361-0349-4844-81BE-E4A7EC18E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D821B-52A7-48C7-B8FB-70CD4FD42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A03393-C80D-4C97-97FB-04692D034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38298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E06B3-1E42-43DF-8A52-9780C9B76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90909-949A-4592-B7E6-FB2B999BE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CCC8A-3C26-4C11-ABDE-2D990C74A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878302-2945-4754-87B9-7BB718BB5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EE71C1-2B68-4FAE-8217-83868A3AE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50BB19-3537-456B-8821-F0403C67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6006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4C581-19E0-47D5-98AA-F13D9251F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1D03FF-BA5F-4299-A171-F3A67E182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292CF6-E68E-4A97-A363-AF8CF04F6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E0880-5F6A-4BA4-8FB4-FCC16BDF7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74E866D-1554-4C31-820C-4D9307040F3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15596" y="2726796"/>
            <a:ext cx="2286000" cy="2047875"/>
          </a:xfrm>
        </p:spPr>
        <p:txBody>
          <a:bodyPr/>
          <a:lstStyle/>
          <a:p>
            <a:endParaRPr lang="fa-IR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D4A0964-14C3-4130-94DE-FE097F377BC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13601" y="2674938"/>
            <a:ext cx="2336800" cy="2117725"/>
          </a:xfrm>
        </p:spPr>
        <p:txBody>
          <a:bodyPr/>
          <a:lstStyle/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01272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41756-1EA8-4D7E-B86B-EF30CC5F9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6D937B-4787-4419-AB8E-4618BE6082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656C94-63EC-4D6A-8A1D-01020842FC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A004FA-A8E1-44AF-9AE8-94C4E0022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B254C-9F9D-4811-9AF3-76622FCA5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9C6407-AB95-4880-BBD9-001CF515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30987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A9D0E-ABDB-4C59-BF4A-20E9A1906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ED912E-56D8-4624-8C56-1BCC344579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A7030-ED8D-407E-BBC5-37ED2DABF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7CA14-6423-46A4-9161-4CF1F6F12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0D637-FC79-49CD-B150-1C79729C9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83624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0C37DB-0D2B-48B1-964E-A7008B973F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EDCCDD-4375-49CC-BA0F-3BD303D840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5E6E0-E6A1-4178-9603-8E61232C3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EF955-5300-46CF-913B-23B2FA698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17BDB-3D2A-4354-B613-36616785F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3089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DD737-537D-4A65-953C-B1FE792E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08D25E-1330-4357-8941-9F137B7FF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1212A-90E7-4CCB-A941-AA74B0C04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92E3D-F47C-4B9E-ACC1-A105E0FE2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E0FABA-E297-443A-A5EC-9C942B50A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93471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CC032-6CCA-4FDA-BAF7-BB47623B0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5CBF22-A256-4E28-A148-4AB45010B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2A882-8486-4230-B187-ADD541ABD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36A6E-D305-4377-A904-ED312BAFE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AA40C-E829-44DC-83D9-4BB100EE9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98453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1FE5-A833-4AC6-A02E-9A34771CA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CAD48-B458-49FC-8940-A7371AE911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7C9A6D-4B7F-4A3F-8188-BED4C63B9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CAB8A8-814A-4F40-8AB5-2223D5578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2A19FC-0B5B-4351-A7BC-04580392B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8D91BA-60DB-4ACC-8545-ECDF5BFCC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39677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79CB8-CD71-4A1F-99CE-53C2810CB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1E38B-4742-4EE5-ACE6-DB62F4EF5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03813-7BCE-462C-BA21-99717990A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80728E-712B-46C6-A62E-B72B321A68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6FA71A-5291-49F3-B95F-A4D6D69AF3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B6030-F643-4A1B-9D03-E8792EBBE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9CE4AD-4848-4AFD-8592-3832E121B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E29702-6B6C-48F9-BE60-A552D2D6D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40115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DCC77-B844-420E-BE3C-2A85DE5C7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847CBB-03E9-464C-90C2-A8B86DCE3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2465F3-F0FB-4F2F-AC6E-31331DE47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F9BCA3-6195-45CC-B6B0-A0CF782A2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64044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38DA09-C2D1-4761-A74B-368586FC3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7647B5-3EB7-470A-97F5-714A6A3B9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4B22C-991E-4197-9208-3C9570C68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83791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E5771-FEF3-4F27-8D64-B507D5F15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235AA2-1295-407B-94AB-A63B107CB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1EF7AC-F671-4FAA-846D-F79E64614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61BCA-BDB8-4A6E-8BF6-8A5796914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C5A2031-B22D-4A6C-B4BB-2AD8A52F11C2}"/>
              </a:ext>
            </a:extLst>
          </p:cNvPr>
          <p:cNvSpPr/>
          <p:nvPr userDrawn="1"/>
        </p:nvSpPr>
        <p:spPr>
          <a:xfrm>
            <a:off x="880533" y="2319865"/>
            <a:ext cx="10430934" cy="3894667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7B6B949-58A9-48EA-948A-2C030A4B7F58}"/>
              </a:ext>
            </a:extLst>
          </p:cNvPr>
          <p:cNvSpPr/>
          <p:nvPr userDrawn="1"/>
        </p:nvSpPr>
        <p:spPr>
          <a:xfrm>
            <a:off x="1253065" y="2590801"/>
            <a:ext cx="2506133" cy="245533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2460AA-C9B7-4D0B-99C7-0EF985B398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35467" y="2617786"/>
            <a:ext cx="2517866" cy="2469094"/>
          </a:xfrm>
          <a:prstGeom prst="rect">
            <a:avLst/>
          </a:prstGeom>
        </p:spPr>
      </p:pic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2E3E147-B14A-4F98-BEBB-F0BED7AA5D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422400" y="2827866"/>
            <a:ext cx="2133600" cy="2099734"/>
          </a:xfrm>
        </p:spPr>
        <p:txBody>
          <a:bodyPr/>
          <a:lstStyle/>
          <a:p>
            <a:endParaRPr lang="fa-IR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E99E143-AD3E-47E5-AC7E-2BCD98BD54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94804" y="2794000"/>
            <a:ext cx="2049462" cy="2116666"/>
          </a:xfrm>
        </p:spPr>
        <p:txBody>
          <a:bodyPr/>
          <a:lstStyle/>
          <a:p>
            <a:endParaRPr lang="fa-IR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487AEDE-A520-446A-BBB4-B1CCD84B77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240668" y="2600854"/>
            <a:ext cx="2517866" cy="246909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0E4CCBE-57F2-47C8-82E8-498FCC8B74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24285" y="2353733"/>
            <a:ext cx="48112" cy="3843866"/>
          </a:xfrm>
          <a:prstGeom prst="rect">
            <a:avLst/>
          </a:prstGeom>
        </p:spPr>
      </p:pic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6DD4754A-B4E9-40CB-BE56-0B8B84FE11D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433330" y="2760663"/>
            <a:ext cx="2150004" cy="2098675"/>
          </a:xfrm>
        </p:spPr>
        <p:txBody>
          <a:bodyPr/>
          <a:lstStyle/>
          <a:p>
            <a:endParaRPr lang="fa-IR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AD22B86-5403-473B-8F1B-4716D749D87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28928" y="2335279"/>
            <a:ext cx="42676" cy="3846909"/>
          </a:xfrm>
          <a:prstGeom prst="rect">
            <a:avLst/>
          </a:prstGeom>
        </p:spPr>
      </p:pic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CA0EAA8-DCC8-4871-AFAD-5F900153597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85333" y="5316537"/>
            <a:ext cx="2777067" cy="745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0F04B34-241A-4C9F-9835-4968A5902E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70400" y="5300663"/>
            <a:ext cx="3048000" cy="795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8D8A7635-8F35-47F1-99E8-C6B70F118D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43863" y="5249863"/>
            <a:ext cx="2928937" cy="82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459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FF494-084E-4BBE-8E73-9D53B27A1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BDD7BF-DAF8-4165-9434-0F7374505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97E907-1517-4E09-9CCF-7446C09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3190E-16AA-47CA-936F-B12499CA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B4022F-4226-46E5-823B-A80578929C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86001" y="2324777"/>
            <a:ext cx="7535333" cy="39017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5A41D3-164E-42BC-BA01-9033979014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88134" y="2499253"/>
            <a:ext cx="2517866" cy="24690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3AF9C4-AFCD-461C-B549-56B17D2164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818268" y="2516186"/>
            <a:ext cx="2517866" cy="246909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A57C9EC-6725-4A29-A44F-FF1708C9B49E}"/>
              </a:ext>
            </a:extLst>
          </p:cNvPr>
          <p:cNvCxnSpPr>
            <a:stCxn id="6" idx="0"/>
            <a:endCxn id="6" idx="2"/>
          </p:cNvCxnSpPr>
          <p:nvPr userDrawn="1"/>
        </p:nvCxnSpPr>
        <p:spPr>
          <a:xfrm>
            <a:off x="6053668" y="2324777"/>
            <a:ext cx="0" cy="390177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481E1AA-B8AA-4E67-B942-47B3ADECF1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71738" y="5249863"/>
            <a:ext cx="3286125" cy="6937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5FDF3CC-E030-47FB-996B-35D29D5DB1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5265738"/>
            <a:ext cx="3030538" cy="6778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5885A4DF-325E-4DD2-ACE3-AFEEFAAEC7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997200" y="2709863"/>
            <a:ext cx="2116138" cy="2047875"/>
          </a:xfrm>
        </p:spPr>
        <p:txBody>
          <a:bodyPr/>
          <a:lstStyle/>
          <a:p>
            <a:endParaRPr lang="fa-IR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C8392A9-89BA-4963-8D22-C4C5DDCF5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78663" y="2743200"/>
            <a:ext cx="2065337" cy="2065338"/>
          </a:xfrm>
        </p:spPr>
        <p:txBody>
          <a:bodyPr/>
          <a:lstStyle/>
          <a:p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2539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35F65A-0F4F-46BB-8F89-F8A30B21E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281EE-E0A8-47DE-B1F4-FE5D888AC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EBF14-D3EC-4125-B2F6-2FDE3F3F69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DA839-701D-452B-A504-8D676D9A8F5B}" type="datetimeFigureOut">
              <a:rPr lang="fa-IR" smtClean="0"/>
              <a:t>08/10/1446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9DC3C-14AF-43CB-B3A2-9FB97C9311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823691-7687-47AF-8CC0-1D4F8CA0B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C0A7E-8232-4108-957E-2AF7452C9210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665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2" r:id="rId9"/>
    <p:sldLayoutId id="2147483656" r:id="rId10"/>
    <p:sldLayoutId id="2147483660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0.svg"/><Relationship Id="rId21" Type="http://schemas.openxmlformats.org/officeDocument/2006/relationships/image" Target="../media/image37.png"/><Relationship Id="rId7" Type="http://schemas.openxmlformats.org/officeDocument/2006/relationships/image" Target="../media/image24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9.png"/><Relationship Id="rId16" Type="http://schemas.openxmlformats.org/officeDocument/2006/relationships/image" Target="../media/image32.png"/><Relationship Id="rId20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sv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11" Type="http://schemas.openxmlformats.org/officeDocument/2006/relationships/image" Target="../media/image45.svg"/><Relationship Id="rId5" Type="http://schemas.openxmlformats.org/officeDocument/2006/relationships/image" Target="../media/image7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Relationship Id="rId1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F734283A-3117-4BE3-B0CA-AC9D8D75CA4A}"/>
              </a:ext>
            </a:extLst>
          </p:cNvPr>
          <p:cNvSpPr/>
          <p:nvPr/>
        </p:nvSpPr>
        <p:spPr>
          <a:xfrm>
            <a:off x="209550" y="-449985"/>
            <a:ext cx="2838450" cy="226695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EED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C2CF30-5099-4A75-B88B-85D859EA72A1}"/>
              </a:ext>
            </a:extLst>
          </p:cNvPr>
          <p:cNvSpPr txBox="1"/>
          <p:nvPr/>
        </p:nvSpPr>
        <p:spPr>
          <a:xfrm>
            <a:off x="2857500" y="190500"/>
            <a:ext cx="3733800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6600" dirty="0">
                <a:solidFill>
                  <a:srgbClr val="EED57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پژوهشی </a:t>
            </a:r>
          </a:p>
          <a:p>
            <a:pPr algn="r" rtl="1"/>
            <a:r>
              <a:rPr lang="fa-IR" sz="6600" dirty="0" err="1">
                <a:solidFill>
                  <a:srgbClr val="EED57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مکاترونیک</a:t>
            </a:r>
            <a:endParaRPr lang="en-US" sz="6600" dirty="0">
              <a:solidFill>
                <a:srgbClr val="EED578"/>
              </a:solidFill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614E10-0232-40AE-8595-FCD2E73A986E}"/>
              </a:ext>
            </a:extLst>
          </p:cNvPr>
          <p:cNvSpPr/>
          <p:nvPr/>
        </p:nvSpPr>
        <p:spPr>
          <a:xfrm>
            <a:off x="6743700" y="342900"/>
            <a:ext cx="2038350" cy="19050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77F1A6-B334-4670-B689-B66CC8E07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456361"/>
            <a:ext cx="2515479" cy="1696289"/>
          </a:xfrm>
          <a:prstGeom prst="rect">
            <a:avLst/>
          </a:prstGeom>
        </p:spPr>
      </p:pic>
      <p:pic>
        <p:nvPicPr>
          <p:cNvPr id="8" name="Graphic 7" descr="Single gear">
            <a:extLst>
              <a:ext uri="{FF2B5EF4-FFF2-40B4-BE49-F238E27FC236}">
                <a16:creationId xmlns:a16="http://schemas.microsoft.com/office/drawing/2014/main" id="{2A21F9E5-F6AD-4F9A-9FF4-102EA22EE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10050" y="1181119"/>
            <a:ext cx="476250" cy="476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5A5EA0-5F9E-4579-AE29-25FEE26261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430" y="342900"/>
            <a:ext cx="2343839" cy="661440"/>
          </a:xfrm>
          <a:prstGeom prst="rect">
            <a:avLst/>
          </a:prstGeom>
        </p:spPr>
      </p:pic>
      <p:pic>
        <p:nvPicPr>
          <p:cNvPr id="17" name="Graphic 16" descr="Gears">
            <a:extLst>
              <a:ext uri="{FF2B5EF4-FFF2-40B4-BE49-F238E27FC236}">
                <a16:creationId xmlns:a16="http://schemas.microsoft.com/office/drawing/2014/main" id="{B85BD939-67D8-419F-9CF2-2C0C0677B1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9973758">
            <a:off x="609600" y="2190751"/>
            <a:ext cx="1390650" cy="1390650"/>
          </a:xfrm>
          <a:prstGeom prst="rect">
            <a:avLst/>
          </a:prstGeom>
        </p:spPr>
      </p:pic>
      <p:pic>
        <p:nvPicPr>
          <p:cNvPr id="19" name="Graphic 18" descr="Single gear">
            <a:extLst>
              <a:ext uri="{FF2B5EF4-FFF2-40B4-BE49-F238E27FC236}">
                <a16:creationId xmlns:a16="http://schemas.microsoft.com/office/drawing/2014/main" id="{9D37B229-C20F-40E5-A442-27BD930E30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-514350" y="2038350"/>
            <a:ext cx="1809750" cy="1657350"/>
          </a:xfrm>
          <a:prstGeom prst="rect">
            <a:avLst/>
          </a:prstGeom>
        </p:spPr>
      </p:pic>
      <p:pic>
        <p:nvPicPr>
          <p:cNvPr id="21" name="Graphic 20" descr="Gears">
            <a:extLst>
              <a:ext uri="{FF2B5EF4-FFF2-40B4-BE49-F238E27FC236}">
                <a16:creationId xmlns:a16="http://schemas.microsoft.com/office/drawing/2014/main" id="{5B3B1FCA-0AA3-4969-B55B-4C0BB17B56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364460">
            <a:off x="10963055" y="1763297"/>
            <a:ext cx="1057275" cy="1085849"/>
          </a:xfrm>
          <a:prstGeom prst="rect">
            <a:avLst/>
          </a:prstGeom>
        </p:spPr>
      </p:pic>
      <p:pic>
        <p:nvPicPr>
          <p:cNvPr id="23" name="Graphic 22" descr="Single gear">
            <a:extLst>
              <a:ext uri="{FF2B5EF4-FFF2-40B4-BE49-F238E27FC236}">
                <a16:creationId xmlns:a16="http://schemas.microsoft.com/office/drawing/2014/main" id="{2B3B7413-351B-454F-A079-10C1156C50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91900" y="2152650"/>
            <a:ext cx="1085850" cy="10858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F6C00BA-0214-4270-B3AB-B9E0273C6C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58400" y="306287"/>
            <a:ext cx="1849417" cy="1572041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F102305-1F9F-46F1-9E73-4E325E850DB2}"/>
              </a:ext>
            </a:extLst>
          </p:cNvPr>
          <p:cNvSpPr/>
          <p:nvPr/>
        </p:nvSpPr>
        <p:spPr>
          <a:xfrm>
            <a:off x="838200" y="3295650"/>
            <a:ext cx="2971800" cy="318135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EED578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82EDAC4-5052-4517-ACB6-A2FFE830510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4660" y="3303154"/>
            <a:ext cx="2954390" cy="293415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27A999F-8E68-443E-93F8-33F1CE4E2591}"/>
              </a:ext>
            </a:extLst>
          </p:cNvPr>
          <p:cNvSpPr txBox="1"/>
          <p:nvPr/>
        </p:nvSpPr>
        <p:spPr>
          <a:xfrm>
            <a:off x="5753100" y="2899832"/>
            <a:ext cx="6000750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44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 پایه:</a:t>
            </a:r>
          </a:p>
          <a:p>
            <a:pPr algn="r" rtl="1">
              <a:lnSpc>
                <a:spcPct val="150000"/>
              </a:lnSpc>
            </a:pPr>
            <a:r>
              <a:rPr lang="fa-IR" sz="44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 پروژه:</a:t>
            </a:r>
          </a:p>
          <a:p>
            <a:pPr algn="r" rtl="1">
              <a:lnSpc>
                <a:spcPct val="150000"/>
              </a:lnSpc>
            </a:pPr>
            <a:r>
              <a:rPr lang="fa-IR" sz="44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کاری از:</a:t>
            </a:r>
            <a:endParaRPr lang="fa-IR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EF7A90C-4779-44DE-ADEE-66541C7AF4FD}"/>
              </a:ext>
            </a:extLst>
          </p:cNvPr>
          <p:cNvSpPr/>
          <p:nvPr/>
        </p:nvSpPr>
        <p:spPr>
          <a:xfrm>
            <a:off x="2305050" y="2533650"/>
            <a:ext cx="8020050" cy="400050"/>
          </a:xfrm>
          <a:prstGeom prst="roundRect">
            <a:avLst/>
          </a:prstGeom>
          <a:solidFill>
            <a:srgbClr val="A477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510B94C-FCEC-42AC-8670-DB5358E021F9}"/>
              </a:ext>
            </a:extLst>
          </p:cNvPr>
          <p:cNvSpPr txBox="1"/>
          <p:nvPr/>
        </p:nvSpPr>
        <p:spPr>
          <a:xfrm>
            <a:off x="2495550" y="2581714"/>
            <a:ext cx="767715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شانزدهمین نمایشگاه دستاورد های پژوهشی و دهمین سمینار علامه حلی سه (دوره اول)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815580-935E-7180-90E4-3DBB93F8F235}"/>
              </a:ext>
            </a:extLst>
          </p:cNvPr>
          <p:cNvCxnSpPr>
            <a:stCxn id="29" idx="0"/>
          </p:cNvCxnSpPr>
          <p:nvPr/>
        </p:nvCxnSpPr>
        <p:spPr>
          <a:xfrm>
            <a:off x="6315075" y="2533650"/>
            <a:ext cx="58769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6E8A60F-9539-5518-6E6B-D9E77BA55DAA}"/>
              </a:ext>
            </a:extLst>
          </p:cNvPr>
          <p:cNvCxnSpPr>
            <a:cxnSpLocks/>
            <a:stCxn id="29" idx="0"/>
          </p:cNvCxnSpPr>
          <p:nvPr/>
        </p:nvCxnSpPr>
        <p:spPr>
          <a:xfrm flipH="1">
            <a:off x="0" y="2533650"/>
            <a:ext cx="63150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6589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5" grpId="0" animBg="1"/>
      <p:bldP spid="26" grpId="0" animBg="1"/>
      <p:bldP spid="28" grpId="0"/>
      <p:bldP spid="29" grpId="0" animBg="1"/>
      <p:bldP spid="3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67A1B710-0CCC-4AF2-B03B-15EFB118E64C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40600" y="304800"/>
            <a:ext cx="3352800" cy="254000"/>
          </a:xfrm>
          <a:prstGeom prst="bentConnector3">
            <a:avLst>
              <a:gd name="adj1" fmla="val 50000"/>
            </a:avLst>
          </a:prstGeom>
          <a:ln>
            <a:solidFill>
              <a:srgbClr val="EED578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0684493C-5B57-4544-89D5-DA8E8F6590B6}"/>
              </a:ext>
            </a:extLst>
          </p:cNvPr>
          <p:cNvCxnSpPr>
            <a:cxnSpLocks/>
            <a:endCxn id="8" idx="3"/>
          </p:cNvCxnSpPr>
          <p:nvPr/>
        </p:nvCxnSpPr>
        <p:spPr>
          <a:xfrm rot="5400000">
            <a:off x="8445500" y="241300"/>
            <a:ext cx="3225800" cy="5588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6FFB8B4D-7DB9-4248-BDFD-FC44F08FB08F}"/>
              </a:ext>
            </a:extLst>
          </p:cNvPr>
          <p:cNvCxnSpPr>
            <a:cxnSpLocks/>
          </p:cNvCxnSpPr>
          <p:nvPr/>
        </p:nvCxnSpPr>
        <p:spPr>
          <a:xfrm rot="5400000">
            <a:off x="9448800" y="508000"/>
            <a:ext cx="2844800" cy="4572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82DD3CD4-D218-44F3-93EA-0F67BB5E44DA}"/>
              </a:ext>
            </a:extLst>
          </p:cNvPr>
          <p:cNvSpPr/>
          <p:nvPr/>
        </p:nvSpPr>
        <p:spPr>
          <a:xfrm>
            <a:off x="8509000" y="2133600"/>
            <a:ext cx="2540000" cy="1524000"/>
          </a:xfrm>
          <a:prstGeom prst="round2SameRect">
            <a:avLst>
              <a:gd name="adj1" fmla="val 16667"/>
              <a:gd name="adj2" fmla="val 10154"/>
            </a:avLst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0867C3C1-7466-4F60-81A3-EB87240CC73B}"/>
              </a:ext>
            </a:extLst>
          </p:cNvPr>
          <p:cNvCxnSpPr>
            <a:cxnSpLocks/>
          </p:cNvCxnSpPr>
          <p:nvPr/>
        </p:nvCxnSpPr>
        <p:spPr>
          <a:xfrm rot="16200000" flipH="1">
            <a:off x="8293100" y="5143500"/>
            <a:ext cx="3149600" cy="2794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65D7D67D-49A4-47AB-B1A8-5E3BA0E7F89A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56700" y="5067300"/>
            <a:ext cx="3200400" cy="381000"/>
          </a:xfrm>
          <a:prstGeom prst="bentConnector3">
            <a:avLst>
              <a:gd name="adj1" fmla="val 74603"/>
            </a:avLst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36061D88-BEA8-40F7-B378-A4039548B1AF}"/>
              </a:ext>
            </a:extLst>
          </p:cNvPr>
          <p:cNvCxnSpPr>
            <a:cxnSpLocks/>
          </p:cNvCxnSpPr>
          <p:nvPr/>
        </p:nvCxnSpPr>
        <p:spPr>
          <a:xfrm rot="5400000">
            <a:off x="7429500" y="5143500"/>
            <a:ext cx="3200400" cy="2286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2EB24B0-7819-4162-9CCC-E3CC1E7F4071}"/>
              </a:ext>
            </a:extLst>
          </p:cNvPr>
          <p:cNvSpPr txBox="1"/>
          <p:nvPr/>
        </p:nvSpPr>
        <p:spPr>
          <a:xfrm>
            <a:off x="8839200" y="2582333"/>
            <a:ext cx="187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6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BC7C0DC-3014-41A9-8F0D-FC188F5A1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2267" y="3642744"/>
            <a:ext cx="2133600" cy="27326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D62B7F3-178F-42B6-9E88-540252A413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3624049"/>
            <a:ext cx="2184400" cy="275135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2B0710F-6DDF-48A7-93B7-CF18F3BAF0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624049"/>
            <a:ext cx="2362200" cy="2802151"/>
          </a:xfrm>
          <a:prstGeom prst="rect">
            <a:avLst/>
          </a:prstGeom>
        </p:spPr>
      </p:pic>
      <p:sp>
        <p:nvSpPr>
          <p:cNvPr id="2" name="Callout: Right Arrow 1">
            <a:extLst>
              <a:ext uri="{FF2B5EF4-FFF2-40B4-BE49-F238E27FC236}">
                <a16:creationId xmlns:a16="http://schemas.microsoft.com/office/drawing/2014/main" id="{B0503913-C2F7-422F-BCA3-AB21A693D8CC}"/>
              </a:ext>
            </a:extLst>
          </p:cNvPr>
          <p:cNvSpPr/>
          <p:nvPr/>
        </p:nvSpPr>
        <p:spPr>
          <a:xfrm rot="5400000">
            <a:off x="537504" y="1636932"/>
            <a:ext cx="1930400" cy="1625600"/>
          </a:xfrm>
          <a:prstGeom prst="rightArrowCallou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4DBA92-692C-44B4-9E1B-D25CD13BCE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7417" y="1488355"/>
            <a:ext cx="1639966" cy="19508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57E252-AC56-425A-B1FF-258719C40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617" y="1488355"/>
            <a:ext cx="1639966" cy="19508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33106E1-F22A-4C66-BE86-5B1A6F51525A}"/>
              </a:ext>
            </a:extLst>
          </p:cNvPr>
          <p:cNvSpPr txBox="1"/>
          <p:nvPr/>
        </p:nvSpPr>
        <p:spPr>
          <a:xfrm>
            <a:off x="665872" y="1778001"/>
            <a:ext cx="17018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6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6D82FD-E9B2-46C5-96E0-9B59154D220D}"/>
              </a:ext>
            </a:extLst>
          </p:cNvPr>
          <p:cNvSpPr txBox="1"/>
          <p:nvPr/>
        </p:nvSpPr>
        <p:spPr>
          <a:xfrm>
            <a:off x="3987800" y="1828800"/>
            <a:ext cx="1244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6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256AC4-D0EF-44D6-B870-142ACFC9803D}"/>
              </a:ext>
            </a:extLst>
          </p:cNvPr>
          <p:cNvSpPr txBox="1"/>
          <p:nvPr/>
        </p:nvSpPr>
        <p:spPr>
          <a:xfrm>
            <a:off x="6756400" y="1835834"/>
            <a:ext cx="1219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6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ABE49D-545E-4F42-A89F-92428597F52F}"/>
              </a:ext>
            </a:extLst>
          </p:cNvPr>
          <p:cNvSpPr txBox="1"/>
          <p:nvPr/>
        </p:nvSpPr>
        <p:spPr>
          <a:xfrm>
            <a:off x="6477000" y="3784600"/>
            <a:ext cx="1778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E6441C-2679-4D71-B42A-8956FF8E5B97}"/>
              </a:ext>
            </a:extLst>
          </p:cNvPr>
          <p:cNvSpPr txBox="1"/>
          <p:nvPr/>
        </p:nvSpPr>
        <p:spPr>
          <a:xfrm>
            <a:off x="3886200" y="3784600"/>
            <a:ext cx="1549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D52DD6-AB06-4952-BD2F-57FBCF4CF36E}"/>
              </a:ext>
            </a:extLst>
          </p:cNvPr>
          <p:cNvSpPr txBox="1"/>
          <p:nvPr/>
        </p:nvSpPr>
        <p:spPr>
          <a:xfrm>
            <a:off x="609600" y="3810000"/>
            <a:ext cx="1752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</a:t>
            </a:r>
          </a:p>
        </p:txBody>
      </p:sp>
    </p:spTree>
    <p:extLst>
      <p:ext uri="{BB962C8B-B14F-4D97-AF65-F5344CB8AC3E}">
        <p14:creationId xmlns:p14="http://schemas.microsoft.com/office/powerpoint/2010/main" val="3346834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7" grpId="0"/>
      <p:bldP spid="2" grpId="0" animBg="1"/>
      <p:bldP spid="10" grpId="0"/>
      <p:bldP spid="11" grpId="0"/>
      <p:bldP spid="12" grpId="0"/>
      <p:bldP spid="14" grpId="0"/>
      <p:bldP spid="16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7B8FBB-5886-9058-A284-D02D901E9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00336A02-275E-874F-BF88-129632D98B10}"/>
              </a:ext>
            </a:extLst>
          </p:cNvPr>
          <p:cNvSpPr/>
          <p:nvPr/>
        </p:nvSpPr>
        <p:spPr>
          <a:xfrm rot="10800000">
            <a:off x="4216400" y="0"/>
            <a:ext cx="3378200" cy="1270000"/>
          </a:xfrm>
          <a:prstGeom prst="round2Same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62BCC8-D85B-2DD7-8FC0-34CA2A7EAE92}"/>
              </a:ext>
            </a:extLst>
          </p:cNvPr>
          <p:cNvSpPr txBox="1"/>
          <p:nvPr/>
        </p:nvSpPr>
        <p:spPr>
          <a:xfrm>
            <a:off x="4721273" y="293658"/>
            <a:ext cx="2565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مراحل انجام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3C099E-3CA9-9CE5-9F40-C1007337936C}"/>
              </a:ext>
            </a:extLst>
          </p:cNvPr>
          <p:cNvSpPr/>
          <p:nvPr/>
        </p:nvSpPr>
        <p:spPr>
          <a:xfrm>
            <a:off x="1320800" y="1447800"/>
            <a:ext cx="1651000" cy="7874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AC7F289-9E83-3FB3-DF23-90A7AA76AC38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>
            <a:off x="2146300" y="2235200"/>
            <a:ext cx="5637" cy="12319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1B50641-CE20-27E5-8E3F-0C0DF1F25758}"/>
              </a:ext>
            </a:extLst>
          </p:cNvPr>
          <p:cNvSpPr/>
          <p:nvPr/>
        </p:nvSpPr>
        <p:spPr>
          <a:xfrm>
            <a:off x="1282700" y="5249204"/>
            <a:ext cx="1727200" cy="8382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EEEB09B7-68F6-73A2-2338-2526165DA846}"/>
              </a:ext>
            </a:extLst>
          </p:cNvPr>
          <p:cNvCxnSpPr>
            <a:cxnSpLocks/>
            <a:endCxn id="36" idx="2"/>
          </p:cNvCxnSpPr>
          <p:nvPr/>
        </p:nvCxnSpPr>
        <p:spPr>
          <a:xfrm rot="5400000" flipH="1" flipV="1">
            <a:off x="2540810" y="4253622"/>
            <a:ext cx="2019300" cy="990600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3F418CC-989A-ECA9-781D-8494E423553F}"/>
              </a:ext>
            </a:extLst>
          </p:cNvPr>
          <p:cNvSpPr/>
          <p:nvPr/>
        </p:nvSpPr>
        <p:spPr>
          <a:xfrm>
            <a:off x="3911600" y="1473200"/>
            <a:ext cx="1651000" cy="7874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95E3CCD-110C-13A0-6E4B-6B41F3858B00}"/>
              </a:ext>
            </a:extLst>
          </p:cNvPr>
          <p:cNvCxnSpPr>
            <a:cxnSpLocks/>
          </p:cNvCxnSpPr>
          <p:nvPr/>
        </p:nvCxnSpPr>
        <p:spPr>
          <a:xfrm>
            <a:off x="5410200" y="2387600"/>
            <a:ext cx="0" cy="12319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BFFB958-FABD-8DC8-6776-CDCC1DE3B4B2}"/>
              </a:ext>
            </a:extLst>
          </p:cNvPr>
          <p:cNvSpPr/>
          <p:nvPr/>
        </p:nvSpPr>
        <p:spPr>
          <a:xfrm>
            <a:off x="4724400" y="5054600"/>
            <a:ext cx="1854200" cy="8636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D65D9D46-674A-69C4-B50A-7F4C38A9B631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997170" y="4175530"/>
            <a:ext cx="1943100" cy="526240"/>
          </a:xfrm>
          <a:prstGeom prst="bentConnector3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5128123-A18F-34B1-1353-7CB3C29C3EAB}"/>
              </a:ext>
            </a:extLst>
          </p:cNvPr>
          <p:cNvSpPr/>
          <p:nvPr/>
        </p:nvSpPr>
        <p:spPr>
          <a:xfrm>
            <a:off x="6604000" y="1524000"/>
            <a:ext cx="1600200" cy="7874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8E79A2-A334-CD99-3F92-940D10105AC9}"/>
              </a:ext>
            </a:extLst>
          </p:cNvPr>
          <p:cNvCxnSpPr>
            <a:cxnSpLocks/>
          </p:cNvCxnSpPr>
          <p:nvPr/>
        </p:nvCxnSpPr>
        <p:spPr>
          <a:xfrm>
            <a:off x="8116553" y="2468465"/>
            <a:ext cx="0" cy="13923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D563914-EBF6-DBB9-0070-FF2873BFAD85}"/>
              </a:ext>
            </a:extLst>
          </p:cNvPr>
          <p:cNvSpPr/>
          <p:nvPr/>
        </p:nvSpPr>
        <p:spPr>
          <a:xfrm>
            <a:off x="7213600" y="5029200"/>
            <a:ext cx="1879600" cy="9398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5393CFE9-3EA6-BFAE-09BF-18A6D39B9A9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9065035" y="4066765"/>
            <a:ext cx="1473200" cy="1061270"/>
          </a:xfrm>
          <a:prstGeom prst="bentConnector3">
            <a:avLst>
              <a:gd name="adj1" fmla="val 50000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C4323F1-A967-D924-BE2F-12BEB7C080E3}"/>
              </a:ext>
            </a:extLst>
          </p:cNvPr>
          <p:cNvSpPr/>
          <p:nvPr/>
        </p:nvSpPr>
        <p:spPr>
          <a:xfrm>
            <a:off x="8757470" y="1565600"/>
            <a:ext cx="1574800" cy="8382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FD4E0FC-96F0-0E03-A8F8-9D50FA058765}"/>
              </a:ext>
            </a:extLst>
          </p:cNvPr>
          <p:cNvSpPr txBox="1"/>
          <p:nvPr/>
        </p:nvSpPr>
        <p:spPr>
          <a:xfrm>
            <a:off x="1244600" y="1594728"/>
            <a:ext cx="1803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مرحله اول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B83C58A-4173-8203-CB75-E8FC831FCC49}"/>
              </a:ext>
            </a:extLst>
          </p:cNvPr>
          <p:cNvSpPr txBox="1"/>
          <p:nvPr/>
        </p:nvSpPr>
        <p:spPr>
          <a:xfrm>
            <a:off x="1413750" y="5380409"/>
            <a:ext cx="14732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مرحله دوم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2EFD7C-4148-DEED-09C5-A404D10DE487}"/>
              </a:ext>
            </a:extLst>
          </p:cNvPr>
          <p:cNvSpPr txBox="1"/>
          <p:nvPr/>
        </p:nvSpPr>
        <p:spPr>
          <a:xfrm>
            <a:off x="3937000" y="1617004"/>
            <a:ext cx="1625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مرحله سوم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1ED15C5-1C60-2A83-F2D0-0D1020F4ACDE}"/>
              </a:ext>
            </a:extLst>
          </p:cNvPr>
          <p:cNvSpPr txBox="1"/>
          <p:nvPr/>
        </p:nvSpPr>
        <p:spPr>
          <a:xfrm>
            <a:off x="4699000" y="5249204"/>
            <a:ext cx="1879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مرحله چهارم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27B27C-D79F-3A53-E5A8-5D18A5698712}"/>
              </a:ext>
            </a:extLst>
          </p:cNvPr>
          <p:cNvSpPr txBox="1"/>
          <p:nvPr/>
        </p:nvSpPr>
        <p:spPr>
          <a:xfrm>
            <a:off x="6477000" y="1651000"/>
            <a:ext cx="1879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مرحله پنجم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EAFECF3-D15B-198C-E436-72945978CF36}"/>
              </a:ext>
            </a:extLst>
          </p:cNvPr>
          <p:cNvSpPr txBox="1"/>
          <p:nvPr/>
        </p:nvSpPr>
        <p:spPr>
          <a:xfrm>
            <a:off x="7255804" y="5252328"/>
            <a:ext cx="1752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مرحله ششم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48B68A5-0CEC-8092-A6A0-56D4C33DD000}"/>
              </a:ext>
            </a:extLst>
          </p:cNvPr>
          <p:cNvSpPr txBox="1"/>
          <p:nvPr/>
        </p:nvSpPr>
        <p:spPr>
          <a:xfrm>
            <a:off x="8643170" y="1723090"/>
            <a:ext cx="1803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مرحله هفتم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27FCD26-704B-2337-77C7-1623D1392F3B}"/>
              </a:ext>
            </a:extLst>
          </p:cNvPr>
          <p:cNvSpPr/>
          <p:nvPr/>
        </p:nvSpPr>
        <p:spPr>
          <a:xfrm>
            <a:off x="1326437" y="3467100"/>
            <a:ext cx="1651000" cy="7874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>
                <a:latin typeface="Lalezar" panose="00000500000000000000" pitchFamily="2" charset="-78"/>
                <a:cs typeface="Lalezar" panose="00000500000000000000" pitchFamily="2" charset="-78"/>
              </a:rPr>
              <a:t>توضیح</a:t>
            </a:r>
            <a:endParaRPr lang="fa-IR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33A445C-BD1C-AA27-DDE7-B24952A70DE9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>
          <a:xfrm flipH="1">
            <a:off x="2146300" y="4254500"/>
            <a:ext cx="5637" cy="99470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4AC7A1B-4753-B98A-4E6F-68EB2FDA42B7}"/>
              </a:ext>
            </a:extLst>
          </p:cNvPr>
          <p:cNvSpPr/>
          <p:nvPr/>
        </p:nvSpPr>
        <p:spPr>
          <a:xfrm>
            <a:off x="3220260" y="2951872"/>
            <a:ext cx="1651000" cy="7874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>
                <a:latin typeface="Lalezar" panose="00000500000000000000" pitchFamily="2" charset="-78"/>
                <a:cs typeface="Lalezar" panose="00000500000000000000" pitchFamily="2" charset="-78"/>
              </a:rPr>
              <a:t>توضیح</a:t>
            </a:r>
            <a:endParaRPr lang="fa-IR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A1D5B49D-E4D0-A2CD-B545-4C9D18EB6F47}"/>
              </a:ext>
            </a:extLst>
          </p:cNvPr>
          <p:cNvCxnSpPr>
            <a:cxnSpLocks/>
            <a:stCxn id="36" idx="0"/>
          </p:cNvCxnSpPr>
          <p:nvPr/>
        </p:nvCxnSpPr>
        <p:spPr>
          <a:xfrm flipV="1">
            <a:off x="4045760" y="2215157"/>
            <a:ext cx="0" cy="73671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3686565-2FC7-CB55-4BD1-ED161F0E5BAE}"/>
              </a:ext>
            </a:extLst>
          </p:cNvPr>
          <p:cNvCxnSpPr>
            <a:cxnSpLocks/>
            <a:stCxn id="48" idx="2"/>
          </p:cNvCxnSpPr>
          <p:nvPr/>
        </p:nvCxnSpPr>
        <p:spPr>
          <a:xfrm>
            <a:off x="5546773" y="4582944"/>
            <a:ext cx="0" cy="44625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2F5F3AF-58B5-A5C4-53FD-893809786522}"/>
              </a:ext>
            </a:extLst>
          </p:cNvPr>
          <p:cNvSpPr/>
          <p:nvPr/>
        </p:nvSpPr>
        <p:spPr>
          <a:xfrm>
            <a:off x="4721273" y="3795544"/>
            <a:ext cx="1651000" cy="7874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>
                <a:latin typeface="Lalezar" panose="00000500000000000000" pitchFamily="2" charset="-78"/>
                <a:cs typeface="Lalezar" panose="00000500000000000000" pitchFamily="2" charset="-78"/>
              </a:rPr>
              <a:t>توضیح</a:t>
            </a:r>
            <a:endParaRPr lang="fa-IR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544CC24D-12CD-0B6E-FF4B-9E3F5A046DE3}"/>
              </a:ext>
            </a:extLst>
          </p:cNvPr>
          <p:cNvSpPr/>
          <p:nvPr/>
        </p:nvSpPr>
        <p:spPr>
          <a:xfrm>
            <a:off x="6143220" y="2679700"/>
            <a:ext cx="1651000" cy="7874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>
                <a:latin typeface="Lalezar" panose="00000500000000000000" pitchFamily="2" charset="-78"/>
                <a:cs typeface="Lalezar" panose="00000500000000000000" pitchFamily="2" charset="-78"/>
              </a:rPr>
              <a:t>توضیح</a:t>
            </a:r>
            <a:endParaRPr lang="fa-IR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B5FD18A5-CD0E-7511-34EA-1E4437F24225}"/>
              </a:ext>
            </a:extLst>
          </p:cNvPr>
          <p:cNvCxnSpPr>
            <a:cxnSpLocks/>
          </p:cNvCxnSpPr>
          <p:nvPr/>
        </p:nvCxnSpPr>
        <p:spPr>
          <a:xfrm flipV="1">
            <a:off x="6792686" y="2284028"/>
            <a:ext cx="0" cy="39567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A1177467-5A98-343C-D278-C12D16E54C1F}"/>
              </a:ext>
            </a:extLst>
          </p:cNvPr>
          <p:cNvSpPr/>
          <p:nvPr/>
        </p:nvSpPr>
        <p:spPr>
          <a:xfrm>
            <a:off x="7327900" y="3759201"/>
            <a:ext cx="1651000" cy="7874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>
                <a:latin typeface="Lalezar" panose="00000500000000000000" pitchFamily="2" charset="-78"/>
                <a:cs typeface="Lalezar" panose="00000500000000000000" pitchFamily="2" charset="-78"/>
              </a:rPr>
              <a:t>توضیح</a:t>
            </a:r>
            <a:endParaRPr lang="fa-IR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74D61570-8B7D-DF8D-792E-3067D50D05AC}"/>
              </a:ext>
            </a:extLst>
          </p:cNvPr>
          <p:cNvCxnSpPr>
            <a:cxnSpLocks/>
            <a:stCxn id="58" idx="2"/>
            <a:endCxn id="22" idx="0"/>
          </p:cNvCxnSpPr>
          <p:nvPr/>
        </p:nvCxnSpPr>
        <p:spPr>
          <a:xfrm>
            <a:off x="8153400" y="4546601"/>
            <a:ext cx="0" cy="48259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8826CB9C-385E-AAB3-06F0-32148BC38DCD}"/>
              </a:ext>
            </a:extLst>
          </p:cNvPr>
          <p:cNvSpPr/>
          <p:nvPr/>
        </p:nvSpPr>
        <p:spPr>
          <a:xfrm>
            <a:off x="9379208" y="3003550"/>
            <a:ext cx="1651000" cy="7874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>
                <a:latin typeface="Lalezar" panose="00000500000000000000" pitchFamily="2" charset="-78"/>
                <a:cs typeface="Lalezar" panose="00000500000000000000" pitchFamily="2" charset="-78"/>
              </a:rPr>
              <a:t>توضیح</a:t>
            </a:r>
            <a:endParaRPr lang="fa-IR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4FBD4E4C-6004-B10C-0F08-CA1076FD57C6}"/>
              </a:ext>
            </a:extLst>
          </p:cNvPr>
          <p:cNvCxnSpPr>
            <a:cxnSpLocks/>
          </p:cNvCxnSpPr>
          <p:nvPr/>
        </p:nvCxnSpPr>
        <p:spPr>
          <a:xfrm flipV="1">
            <a:off x="9694506" y="2387600"/>
            <a:ext cx="0" cy="548072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FAD46F98-339B-F137-784B-03D25E2CE002}"/>
              </a:ext>
            </a:extLst>
          </p:cNvPr>
          <p:cNvSpPr/>
          <p:nvPr/>
        </p:nvSpPr>
        <p:spPr>
          <a:xfrm>
            <a:off x="10596206" y="1558861"/>
            <a:ext cx="1574800" cy="8382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800" dirty="0">
                <a:latin typeface="Lalezar" panose="00000500000000000000" pitchFamily="2" charset="-78"/>
                <a:cs typeface="Lalezar" panose="00000500000000000000" pitchFamily="2" charset="-78"/>
              </a:rPr>
              <a:t>توضیح</a:t>
            </a:r>
            <a:endParaRPr lang="fa-IR" dirty="0"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2CF2128-9EE6-D997-52AF-6C65447D63CC}"/>
              </a:ext>
            </a:extLst>
          </p:cNvPr>
          <p:cNvCxnSpPr>
            <a:cxnSpLocks/>
            <a:endCxn id="72" idx="1"/>
          </p:cNvCxnSpPr>
          <p:nvPr/>
        </p:nvCxnSpPr>
        <p:spPr>
          <a:xfrm flipV="1">
            <a:off x="10204708" y="1977961"/>
            <a:ext cx="391498" cy="67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0688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7" grpId="0" animBg="1"/>
      <p:bldP spid="13" grpId="0" animBg="1"/>
      <p:bldP spid="16" grpId="0" animBg="1"/>
      <p:bldP spid="19" grpId="0" animBg="1"/>
      <p:bldP spid="22" grpId="0" animBg="1"/>
      <p:bldP spid="26" grpId="0" animBg="1"/>
      <p:bldP spid="27" grpId="0"/>
      <p:bldP spid="28" grpId="0"/>
      <p:bldP spid="29" grpId="0"/>
      <p:bldP spid="30" grpId="0"/>
      <p:bldP spid="31" grpId="0"/>
      <p:bldP spid="32" grpId="0"/>
      <p:bldP spid="33" grpId="0"/>
      <p:bldP spid="5" grpId="0" animBg="1"/>
      <p:bldP spid="36" grpId="0" animBg="1"/>
      <p:bldP spid="48" grpId="0" animBg="1"/>
      <p:bldP spid="53" grpId="0" animBg="1"/>
      <p:bldP spid="58" grpId="0" animBg="1"/>
      <p:bldP spid="67" grpId="0" animBg="1"/>
      <p:bldP spid="7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C2CF30-5099-4A75-B88B-85D859EA72A1}"/>
              </a:ext>
            </a:extLst>
          </p:cNvPr>
          <p:cNvSpPr txBox="1"/>
          <p:nvPr/>
        </p:nvSpPr>
        <p:spPr>
          <a:xfrm>
            <a:off x="2857500" y="190500"/>
            <a:ext cx="3733800" cy="21236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6600" dirty="0">
                <a:solidFill>
                  <a:srgbClr val="EED57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پژوهشی مکاترونیک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7614E10-0232-40AE-8595-FCD2E73A986E}"/>
              </a:ext>
            </a:extLst>
          </p:cNvPr>
          <p:cNvSpPr/>
          <p:nvPr/>
        </p:nvSpPr>
        <p:spPr>
          <a:xfrm>
            <a:off x="6743700" y="342900"/>
            <a:ext cx="2038350" cy="19050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77F1A6-B334-4670-B689-B66CC8E07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00" y="456361"/>
            <a:ext cx="2515479" cy="1696289"/>
          </a:xfrm>
          <a:prstGeom prst="rect">
            <a:avLst/>
          </a:prstGeom>
        </p:spPr>
      </p:pic>
      <p:pic>
        <p:nvPicPr>
          <p:cNvPr id="8" name="Graphic 7" descr="Single gear">
            <a:extLst>
              <a:ext uri="{FF2B5EF4-FFF2-40B4-BE49-F238E27FC236}">
                <a16:creationId xmlns:a16="http://schemas.microsoft.com/office/drawing/2014/main" id="{2A21F9E5-F6AD-4F9A-9FF4-102EA22EE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3577" y="1145061"/>
            <a:ext cx="476250" cy="476250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0F102305-1F9F-46F1-9E73-4E325E850DB2}"/>
              </a:ext>
            </a:extLst>
          </p:cNvPr>
          <p:cNvSpPr/>
          <p:nvPr/>
        </p:nvSpPr>
        <p:spPr>
          <a:xfrm>
            <a:off x="838200" y="3295650"/>
            <a:ext cx="10617200" cy="318135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rgbClr val="EED578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7A999F-8E68-443E-93F8-33F1CE4E2591}"/>
              </a:ext>
            </a:extLst>
          </p:cNvPr>
          <p:cNvSpPr txBox="1"/>
          <p:nvPr/>
        </p:nvSpPr>
        <p:spPr>
          <a:xfrm>
            <a:off x="2120900" y="3594100"/>
            <a:ext cx="6000750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44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با تشکر از توجه شما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510B94C-FCEC-42AC-8670-DB5358E021F9}"/>
              </a:ext>
            </a:extLst>
          </p:cNvPr>
          <p:cNvSpPr txBox="1"/>
          <p:nvPr/>
        </p:nvSpPr>
        <p:spPr>
          <a:xfrm>
            <a:off x="2622550" y="5403850"/>
            <a:ext cx="767715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شانزدهمین نمایشگاه دستاورد های پژوهشی و دهمین سمینار علامه حلی سه (دوره اول)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59A3925-2808-49A8-27FB-E756D30730E7}"/>
              </a:ext>
            </a:extLst>
          </p:cNvPr>
          <p:cNvSpPr/>
          <p:nvPr/>
        </p:nvSpPr>
        <p:spPr>
          <a:xfrm>
            <a:off x="209550" y="-449985"/>
            <a:ext cx="2838450" cy="226695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EED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D68555-F097-EA19-46F4-FB40D2183D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430" y="342900"/>
            <a:ext cx="2286345" cy="661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55B6D2-13D7-5C22-2B15-EE770B7F6F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8400" y="306287"/>
            <a:ext cx="1849417" cy="157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4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26" grpId="0" animBg="1"/>
      <p:bldP spid="28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613D03-BB65-4803-897D-217D7A3603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560D43-53F6-466C-A1C6-08E86BA25B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F50C1D1-AAA3-4B5A-A592-A2B04C8283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38798BB-D5D9-45C8-8236-94241D04FD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351BCC61-91AF-49AB-AC9A-24F133E4FCB2}"/>
              </a:ext>
            </a:extLst>
          </p:cNvPr>
          <p:cNvSpPr/>
          <p:nvPr/>
        </p:nvSpPr>
        <p:spPr>
          <a:xfrm>
            <a:off x="4512733" y="914400"/>
            <a:ext cx="3166533" cy="1473200"/>
          </a:xfrm>
          <a:prstGeom prst="round2SameRect">
            <a:avLst/>
          </a:prstGeom>
          <a:solidFill>
            <a:srgbClr val="A47700">
              <a:alpha val="0"/>
            </a:srgbClr>
          </a:solidFill>
          <a:ln>
            <a:solidFill>
              <a:srgbClr val="EED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B413F3-CBD6-A74B-9291-C54B24DC911E}"/>
              </a:ext>
            </a:extLst>
          </p:cNvPr>
          <p:cNvSpPr txBox="1"/>
          <p:nvPr/>
        </p:nvSpPr>
        <p:spPr>
          <a:xfrm>
            <a:off x="4688541" y="1299882"/>
            <a:ext cx="28238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0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اعضای گروه</a:t>
            </a:r>
            <a:endParaRPr lang="en-US" sz="4000" dirty="0">
              <a:solidFill>
                <a:schemeClr val="bg1"/>
              </a:solidFill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08221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/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D95E12-F4C1-4045-992A-A675339D03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B66226-8656-4559-B808-7630B4746F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259687F-2F67-49E0-AF72-ECF21D912F7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71194E-94B7-4E27-A1D4-446DEEBD14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695A2F5-7695-4541-A6F9-E697610289E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8D1F07-2BAC-4965-A58C-10C2D5AAB5B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نام:</a:t>
            </a: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DC90282B-FC6C-66EA-8860-3FF5724BC1F3}"/>
              </a:ext>
            </a:extLst>
          </p:cNvPr>
          <p:cNvSpPr/>
          <p:nvPr/>
        </p:nvSpPr>
        <p:spPr>
          <a:xfrm>
            <a:off x="4170082" y="895943"/>
            <a:ext cx="3648636" cy="1416952"/>
          </a:xfrm>
          <a:prstGeom prst="round2SameRect">
            <a:avLst/>
          </a:prstGeom>
          <a:solidFill>
            <a:schemeClr val="bg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>
                    <a:lumMod val="95000"/>
                  </a:schemeClr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8FDC0B-20F2-002B-94CD-3ECE26C2AD34}"/>
              </a:ext>
            </a:extLst>
          </p:cNvPr>
          <p:cNvSpPr txBox="1"/>
          <p:nvPr/>
        </p:nvSpPr>
        <p:spPr>
          <a:xfrm>
            <a:off x="4374776" y="1237129"/>
            <a:ext cx="3236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اعضای گروه</a:t>
            </a:r>
            <a:endParaRPr lang="en-US" sz="4800" dirty="0">
              <a:solidFill>
                <a:schemeClr val="bg1"/>
              </a:solidFill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0976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build="p"/>
      <p:bldP spid="7" grpId="0" build="p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6B8A3ED-216A-4D1E-902B-5DB1D41E1EED}"/>
              </a:ext>
            </a:extLst>
          </p:cNvPr>
          <p:cNvSpPr/>
          <p:nvPr/>
        </p:nvSpPr>
        <p:spPr>
          <a:xfrm>
            <a:off x="1200934" y="1678865"/>
            <a:ext cx="8911590" cy="428625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333DD0-C8C1-4B92-8784-4B8A95BE2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1" b="96757" l="9524" r="89744">
                        <a14:foregroundMark x1="19780" y1="35135" x2="27473" y2="30811"/>
                        <a14:foregroundMark x1="41758" y1="7027" x2="50916" y2="10811"/>
                        <a14:foregroundMark x1="42857" y1="4324" x2="47619" y2="1081"/>
                        <a14:foregroundMark x1="44322" y1="90270" x2="43956" y2="96757"/>
                        <a14:foregroundMark x1="62637" y1="86486" x2="55678" y2="85405"/>
                        <a14:foregroundMark x1="75458" y1="83784" x2="79487" y2="89730"/>
                        <a14:foregroundMark x1="80952" y1="82703" x2="80952" y2="86486"/>
                        <a14:foregroundMark x1="80952" y1="87027" x2="80952" y2="87027"/>
                        <a14:foregroundMark x1="74359" y1="82162" x2="71795" y2="8918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94944" y="2194560"/>
            <a:ext cx="3224213" cy="297656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83AD8B2-0A3F-4814-AA0F-1B5A6A985712}"/>
              </a:ext>
            </a:extLst>
          </p:cNvPr>
          <p:cNvSpPr/>
          <p:nvPr/>
        </p:nvSpPr>
        <p:spPr>
          <a:xfrm>
            <a:off x="1952011" y="2092446"/>
            <a:ext cx="3124200" cy="3497048"/>
          </a:xfrm>
          <a:prstGeom prst="roundRect">
            <a:avLst/>
          </a:prstGeom>
          <a:solidFill>
            <a:srgbClr val="A47700">
              <a:alpha val="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>
              <a:solidFill>
                <a:schemeClr val="bg1"/>
              </a:solidFill>
            </a:endParaRPr>
          </a:p>
        </p:txBody>
      </p:sp>
      <p:sp>
        <p:nvSpPr>
          <p:cNvPr id="5" name="Teardrop 4">
            <a:extLst>
              <a:ext uri="{FF2B5EF4-FFF2-40B4-BE49-F238E27FC236}">
                <a16:creationId xmlns:a16="http://schemas.microsoft.com/office/drawing/2014/main" id="{4A3F88B3-9721-4E06-AAE3-8203F61E0E7B}"/>
              </a:ext>
            </a:extLst>
          </p:cNvPr>
          <p:cNvSpPr/>
          <p:nvPr/>
        </p:nvSpPr>
        <p:spPr>
          <a:xfrm>
            <a:off x="9479280" y="0"/>
            <a:ext cx="2606040" cy="1447800"/>
          </a:xfrm>
          <a:prstGeom prst="teardrop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81D843-B460-481F-BF2C-AC4447652420}"/>
              </a:ext>
            </a:extLst>
          </p:cNvPr>
          <p:cNvSpPr txBox="1"/>
          <p:nvPr/>
        </p:nvSpPr>
        <p:spPr>
          <a:xfrm>
            <a:off x="9966960" y="274320"/>
            <a:ext cx="169164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44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عنوان: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B54B11-4059-403D-BA2E-F1BE698761D1}"/>
              </a:ext>
            </a:extLst>
          </p:cNvPr>
          <p:cNvCxnSpPr>
            <a:cxnSpLocks/>
          </p:cNvCxnSpPr>
          <p:nvPr/>
        </p:nvCxnSpPr>
        <p:spPr>
          <a:xfrm>
            <a:off x="5585012" y="1697845"/>
            <a:ext cx="0" cy="428625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D0E2EE3-57C9-4904-8AD7-A79223B7A7E0}"/>
              </a:ext>
            </a:extLst>
          </p:cNvPr>
          <p:cNvSpPr txBox="1"/>
          <p:nvPr/>
        </p:nvSpPr>
        <p:spPr>
          <a:xfrm>
            <a:off x="6492240" y="2194560"/>
            <a:ext cx="31089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rgbClr val="EED57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78E9E3D5-A197-43C9-89DD-98E46E87E603}"/>
              </a:ext>
            </a:extLst>
          </p:cNvPr>
          <p:cNvSpPr/>
          <p:nvPr/>
        </p:nvSpPr>
        <p:spPr>
          <a:xfrm>
            <a:off x="0" y="0"/>
            <a:ext cx="2565400" cy="1193800"/>
          </a:xfrm>
          <a:prstGeom prst="homePlate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BAEB8FB-19A5-47A9-979A-E5A37DB2E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16" b="97423" l="9653" r="90734">
                        <a14:foregroundMark x1="35135" y1="67010" x2="34237" y2="56939"/>
                        <a14:foregroundMark x1="41413" y1="53355" x2="60618" y2="33505"/>
                        <a14:foregroundMark x1="39516" y1="55316" x2="40669" y2="54124"/>
                        <a14:foregroundMark x1="36680" y1="58247" x2="36951" y2="57967"/>
                        <a14:foregroundMark x1="43243" y1="55155" x2="58301" y2="40206"/>
                        <a14:foregroundMark x1="56371" y1="49485" x2="63320" y2="31959"/>
                        <a14:foregroundMark x1="36293" y1="59278" x2="43243" y2="73196"/>
                        <a14:foregroundMark x1="41313" y1="61340" x2="35521" y2="61856"/>
                        <a14:foregroundMark x1="38610" y1="82474" x2="34749" y2="57216"/>
                        <a14:foregroundMark x1="38610" y1="75773" x2="49489" y2="82590"/>
                        <a14:foregroundMark x1="50932" y1="86777" x2="22100" y2="83052"/>
                        <a14:foregroundMark x1="18522" y1="87881" x2="17375" y2="89691"/>
                        <a14:foregroundMark x1="47490" y1="71134" x2="52604" y2="80062"/>
                        <a14:foregroundMark x1="54816" y1="78268" x2="48263" y2="70103"/>
                        <a14:foregroundMark x1="59073" y1="90206" x2="63707" y2="90206"/>
                        <a14:foregroundMark x1="35135" y1="61856" x2="44788" y2="60309"/>
                        <a14:foregroundMark x1="58301" y1="37113" x2="44402" y2="11856"/>
                        <a14:foregroundMark x1="52896" y1="25258" x2="55212" y2="31959"/>
                        <a14:foregroundMark x1="50579" y1="27835" x2="52896" y2="35052"/>
                        <a14:foregroundMark x1="59459" y1="13918" x2="79151" y2="15464"/>
                        <a14:foregroundMark x1="89413" y1="8157" x2="90734" y2="7216"/>
                        <a14:foregroundMark x1="87792" y1="9311" x2="88468" y2="8830"/>
                        <a14:foregroundMark x1="79151" y1="15464" x2="82959" y2="12753"/>
                        <a14:backgroundMark x1="33205" y1="49485" x2="33205" y2="54124"/>
                        <a14:backgroundMark x1="32046" y1="44845" x2="32046" y2="48969"/>
                        <a14:backgroundMark x1="33977" y1="51031" x2="33977" y2="51031"/>
                        <a14:backgroundMark x1="21622" y1="86598" x2="22780" y2="77320"/>
                        <a14:backgroundMark x1="55985" y1="77320" x2="60806" y2="86573"/>
                        <a14:backgroundMark x1="62548" y1="96392" x2="61857" y2="94085"/>
                        <a14:backgroundMark x1="63320" y1="98454" x2="62548" y2="93299"/>
                        <a14:backgroundMark x1="60410" y1="97119" x2="81467" y2="90206"/>
                        <a14:backgroundMark x1="62683" y1="92352" x2="79923" y2="86598"/>
                        <a14:backgroundMark x1="50579" y1="96392" x2="57173" y2="94191"/>
                        <a14:backgroundMark x1="33591" y1="43299" x2="30888" y2="55670"/>
                        <a14:backgroundMark x1="22780" y1="83505" x2="20463" y2="89175"/>
                        <a14:backgroundMark x1="83784" y1="15979" x2="87645" y2="9794"/>
                        <a14:backgroundMark x1="84556" y1="13402" x2="84556" y2="11340"/>
                        <a14:backgroundMark x1="86486" y1="11340" x2="83398" y2="13402"/>
                        <a14:backgroundMark x1="89189" y1="11856" x2="89189" y2="721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32080" y="127635"/>
            <a:ext cx="1335087" cy="10000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9FD4CCD-1B44-448E-9BB6-C5B2B17A38B2}"/>
              </a:ext>
            </a:extLst>
          </p:cNvPr>
          <p:cNvSpPr txBox="1"/>
          <p:nvPr/>
        </p:nvSpPr>
        <p:spPr>
          <a:xfrm>
            <a:off x="883920" y="441960"/>
            <a:ext cx="14478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مکاترونیک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776F885-989C-F888-6CDA-84FD3F8EE74F}"/>
              </a:ext>
            </a:extLst>
          </p:cNvPr>
          <p:cNvSpPr/>
          <p:nvPr/>
        </p:nvSpPr>
        <p:spPr>
          <a:xfrm>
            <a:off x="6096000" y="2096928"/>
            <a:ext cx="3505200" cy="339843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264B1A-CBA6-6511-6A29-3F4CC8D716E7}"/>
              </a:ext>
            </a:extLst>
          </p:cNvPr>
          <p:cNvSpPr txBox="1"/>
          <p:nvPr/>
        </p:nvSpPr>
        <p:spPr>
          <a:xfrm>
            <a:off x="6364943" y="2420471"/>
            <a:ext cx="2938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solidFill>
                  <a:srgbClr val="EED57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  <a:endParaRPr lang="en-US" sz="2400" dirty="0">
              <a:solidFill>
                <a:srgbClr val="EED578"/>
              </a:solidFill>
              <a:latin typeface="Lalezar" panose="00000500000000000000" pitchFamily="2" charset="-78"/>
              <a:cs typeface="Lalezar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446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/>
      <p:bldP spid="13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ACA5F5-286A-42C3-823E-008920F7152A}"/>
              </a:ext>
            </a:extLst>
          </p:cNvPr>
          <p:cNvSpPr/>
          <p:nvPr/>
        </p:nvSpPr>
        <p:spPr>
          <a:xfrm>
            <a:off x="3742266" y="-203200"/>
            <a:ext cx="3843866" cy="1557867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79CA56-6993-448D-B60E-3E4A1B1A297D}"/>
              </a:ext>
            </a:extLst>
          </p:cNvPr>
          <p:cNvSpPr txBox="1"/>
          <p:nvPr/>
        </p:nvSpPr>
        <p:spPr>
          <a:xfrm>
            <a:off x="4047067" y="184182"/>
            <a:ext cx="32004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DFCA1AB-C4F4-4250-AF9F-5B19B12EC61E}"/>
              </a:ext>
            </a:extLst>
          </p:cNvPr>
          <p:cNvSpPr/>
          <p:nvPr/>
        </p:nvSpPr>
        <p:spPr>
          <a:xfrm>
            <a:off x="2167467" y="2607734"/>
            <a:ext cx="1117600" cy="1117600"/>
          </a:xfrm>
          <a:prstGeom prst="ellipse">
            <a:avLst/>
          </a:prstGeom>
          <a:solidFill>
            <a:srgbClr val="EED578">
              <a:alpha val="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6" name="Graphic 5" descr="Gears">
            <a:extLst>
              <a:ext uri="{FF2B5EF4-FFF2-40B4-BE49-F238E27FC236}">
                <a16:creationId xmlns:a16="http://schemas.microsoft.com/office/drawing/2014/main" id="{FE2BFE5D-2E5B-4355-8506-28411E6F8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116705">
            <a:off x="2302933" y="2700867"/>
            <a:ext cx="9144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F725E6-5A44-4450-AF98-F3997EAD4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2604" y="2637311"/>
            <a:ext cx="1127858" cy="11278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867BCC0-506D-4500-AAFC-8D719A615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1537" y="2594137"/>
            <a:ext cx="1127858" cy="1127858"/>
          </a:xfrm>
          <a:prstGeom prst="rect">
            <a:avLst/>
          </a:prstGeom>
        </p:spPr>
      </p:pic>
      <p:pic>
        <p:nvPicPr>
          <p:cNvPr id="10" name="Graphic 9" descr="Head with gears">
            <a:extLst>
              <a:ext uri="{FF2B5EF4-FFF2-40B4-BE49-F238E27FC236}">
                <a16:creationId xmlns:a16="http://schemas.microsoft.com/office/drawing/2014/main" id="{9458C007-F0D6-43FA-88CE-7D130A7EC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34000" y="2717800"/>
            <a:ext cx="914400" cy="914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5625DC-F724-4E23-8347-EA12B3B7E0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613942" y="2807865"/>
            <a:ext cx="898549" cy="83280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1DAD92-D086-4194-AE55-91E1C0EABADF}"/>
              </a:ext>
            </a:extLst>
          </p:cNvPr>
          <p:cNvCxnSpPr>
            <a:cxnSpLocks/>
          </p:cNvCxnSpPr>
          <p:nvPr/>
        </p:nvCxnSpPr>
        <p:spPr>
          <a:xfrm>
            <a:off x="2487508" y="3725334"/>
            <a:ext cx="16933" cy="626533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F47AC825-16F3-4208-B96E-D788327011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96703" y="3753956"/>
            <a:ext cx="30483" cy="64013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477265-B4E9-4940-B20C-D266D9358E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77958" y="3735465"/>
            <a:ext cx="30483" cy="64013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4E29EBEB-D4CC-4953-A1C2-1FACB6299668}"/>
              </a:ext>
            </a:extLst>
          </p:cNvPr>
          <p:cNvSpPr/>
          <p:nvPr/>
        </p:nvSpPr>
        <p:spPr>
          <a:xfrm>
            <a:off x="2692401" y="4334934"/>
            <a:ext cx="101600" cy="8466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29B99D1-5E04-4243-AACD-332167CDC06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36331" y="4328494"/>
            <a:ext cx="109738" cy="9754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18E0140-55ED-432A-9800-8C3D358F72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38331" y="4328494"/>
            <a:ext cx="109738" cy="97544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91719AF-B1CB-4651-A25D-E01C32C79AE2}"/>
              </a:ext>
            </a:extLst>
          </p:cNvPr>
          <p:cNvSpPr/>
          <p:nvPr/>
        </p:nvSpPr>
        <p:spPr>
          <a:xfrm>
            <a:off x="1896533" y="4419600"/>
            <a:ext cx="1761067" cy="1574800"/>
          </a:xfrm>
          <a:prstGeom prst="round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1377A3A-84EB-4D6D-9DB5-103953AC29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65468" y="4393533"/>
            <a:ext cx="1774090" cy="15850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63071D6-682C-46E8-945F-39D8413CA2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65777" y="4393533"/>
            <a:ext cx="1774090" cy="1585097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F481311-BD43-46DB-9FB4-E7C87ACC9340}"/>
              </a:ext>
            </a:extLst>
          </p:cNvPr>
          <p:cNvSpPr/>
          <p:nvPr/>
        </p:nvSpPr>
        <p:spPr>
          <a:xfrm>
            <a:off x="1879599" y="5158288"/>
            <a:ext cx="1777999" cy="1456267"/>
          </a:xfrm>
          <a:prstGeom prst="roundRect">
            <a:avLst/>
          </a:prstGeom>
          <a:solidFill>
            <a:schemeClr val="bg1"/>
          </a:solidFill>
          <a:ln>
            <a:solidFill>
              <a:srgbClr val="EED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382100E-A916-41AA-8B4A-83CB959DA83D}"/>
              </a:ext>
            </a:extLst>
          </p:cNvPr>
          <p:cNvCxnSpPr/>
          <p:nvPr/>
        </p:nvCxnSpPr>
        <p:spPr>
          <a:xfrm>
            <a:off x="1896534" y="5046134"/>
            <a:ext cx="1778000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D3165D78-DF20-45EE-86AD-DD6A36B6AA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856323" y="5129284"/>
            <a:ext cx="1792379" cy="146316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C3AD18D-4561-4CB5-898D-7023E3FBDBB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65468" y="5032408"/>
            <a:ext cx="1786283" cy="1219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D4DB41A-9FB5-4427-9D88-CF2E360023A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83124" y="5099303"/>
            <a:ext cx="1786283" cy="1219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4BCCA7E-A2AA-41DC-89F9-A0889DC6D3C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67026" y="5198533"/>
            <a:ext cx="1792379" cy="146316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39A43CD6-E2CE-439A-90AC-2F783C50CD9E}"/>
              </a:ext>
            </a:extLst>
          </p:cNvPr>
          <p:cNvSpPr txBox="1"/>
          <p:nvPr/>
        </p:nvSpPr>
        <p:spPr>
          <a:xfrm>
            <a:off x="8568267" y="4639734"/>
            <a:ext cx="113453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6067BAB-EEF1-4932-B3F6-E50DA2232870}"/>
              </a:ext>
            </a:extLst>
          </p:cNvPr>
          <p:cNvSpPr txBox="1"/>
          <p:nvPr/>
        </p:nvSpPr>
        <p:spPr>
          <a:xfrm>
            <a:off x="5118211" y="4576083"/>
            <a:ext cx="123613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CDF4112-4AF2-4352-BFE9-0178C7642616}"/>
              </a:ext>
            </a:extLst>
          </p:cNvPr>
          <p:cNvSpPr txBox="1"/>
          <p:nvPr/>
        </p:nvSpPr>
        <p:spPr>
          <a:xfrm>
            <a:off x="2116667" y="4605867"/>
            <a:ext cx="13038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3AE36D-B613-43A5-BA19-A02BA937FD83}"/>
              </a:ext>
            </a:extLst>
          </p:cNvPr>
          <p:cNvSpPr txBox="1"/>
          <p:nvPr/>
        </p:nvSpPr>
        <p:spPr>
          <a:xfrm>
            <a:off x="8415866" y="5198533"/>
            <a:ext cx="14732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rgbClr val="EED57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4D1E14-81AE-4036-AE7A-14791842C6F7}"/>
              </a:ext>
            </a:extLst>
          </p:cNvPr>
          <p:cNvSpPr txBox="1"/>
          <p:nvPr/>
        </p:nvSpPr>
        <p:spPr>
          <a:xfrm>
            <a:off x="5249334" y="5147733"/>
            <a:ext cx="130386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rgbClr val="EED57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245294-D3E6-421B-B9FF-CA01E96AF5EE}"/>
              </a:ext>
            </a:extLst>
          </p:cNvPr>
          <p:cNvSpPr txBox="1"/>
          <p:nvPr/>
        </p:nvSpPr>
        <p:spPr>
          <a:xfrm>
            <a:off x="2252133" y="5113867"/>
            <a:ext cx="1286934" cy="37253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rgbClr val="EED578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توضیح: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11EFBB8-1EA7-4F87-894F-52AF05DAF118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1710267" cy="120711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B50318D-1F46-42AA-AF03-3FC0E2EA800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125704" y="135085"/>
            <a:ext cx="1335140" cy="99983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A63C779-F142-4429-ACC7-39FDB1106A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010791" y="735863"/>
            <a:ext cx="1390008" cy="13900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FF97FC2-7839-4640-952F-6F2180FAA55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695004" y="642729"/>
            <a:ext cx="1390008" cy="1390008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AEF5171-6D6C-46E7-8855-783F7B38207B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2726267" y="1507067"/>
            <a:ext cx="2523066" cy="1100667"/>
          </a:xfrm>
          <a:prstGeom prst="line">
            <a:avLst/>
          </a:prstGeom>
          <a:ln w="9525" cap="flat" cmpd="sng" algn="ctr">
            <a:solidFill>
              <a:srgbClr val="EED578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4EE366FB-44B4-4091-B55C-0E30C93384EC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5706533" y="1906348"/>
            <a:ext cx="0" cy="730963"/>
          </a:xfrm>
          <a:prstGeom prst="line">
            <a:avLst/>
          </a:prstGeom>
          <a:ln w="9525" cap="flat" cmpd="sng" algn="ctr">
            <a:solidFill>
              <a:srgbClr val="EED578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BB430697-EC64-47C6-9490-8214BC484914}"/>
              </a:ext>
            </a:extLst>
          </p:cNvPr>
          <p:cNvCxnSpPr>
            <a:stCxn id="8" idx="0"/>
          </p:cNvCxnSpPr>
          <p:nvPr/>
        </p:nvCxnSpPr>
        <p:spPr>
          <a:xfrm flipH="1" flipV="1">
            <a:off x="6163733" y="1473200"/>
            <a:ext cx="2861733" cy="1120937"/>
          </a:xfrm>
          <a:prstGeom prst="line">
            <a:avLst/>
          </a:prstGeom>
          <a:ln w="9525" cap="flat" cmpd="sng" algn="ctr">
            <a:solidFill>
              <a:srgbClr val="EED578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5" name="Graphic 54" descr="Head with gears">
            <a:extLst>
              <a:ext uri="{FF2B5EF4-FFF2-40B4-BE49-F238E27FC236}">
                <a16:creationId xmlns:a16="http://schemas.microsoft.com/office/drawing/2014/main" id="{37B61005-D57F-4146-9E2C-1611F960F89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905067" y="0"/>
            <a:ext cx="914400" cy="11176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AC09DAC-7503-4C05-8BC4-46CCA027408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31812" y="-268294"/>
            <a:ext cx="2853175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326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2" grpId="0" animBg="1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D405C6D7-388F-406C-BFE5-F383E8552AAB}"/>
              </a:ext>
            </a:extLst>
          </p:cNvPr>
          <p:cNvSpPr/>
          <p:nvPr/>
        </p:nvSpPr>
        <p:spPr>
          <a:xfrm>
            <a:off x="8559800" y="-1295400"/>
            <a:ext cx="4470400" cy="2590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7A65DF-B088-4CF0-A302-EEDA00CE8C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779" y="2372977"/>
            <a:ext cx="1639966" cy="13839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332151-893C-4BBD-97E0-C59EF64D7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777" y="2406844"/>
            <a:ext cx="1639966" cy="1383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8449CC-1B31-49A9-867B-B3F8BF417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93333" cy="11514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A41C8D-BBDC-4A1F-9AFC-5F1575469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8534" y="168951"/>
            <a:ext cx="1335140" cy="999831"/>
          </a:xfrm>
          <a:prstGeom prst="rect">
            <a:avLst/>
          </a:prstGeom>
        </p:spPr>
      </p:pic>
      <p:pic>
        <p:nvPicPr>
          <p:cNvPr id="7" name="Graphic 6" descr="Single gear">
            <a:extLst>
              <a:ext uri="{FF2B5EF4-FFF2-40B4-BE49-F238E27FC236}">
                <a16:creationId xmlns:a16="http://schemas.microsoft.com/office/drawing/2014/main" id="{CA64B51E-FC30-4CEB-ACDC-9662E39859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92827" y="2539998"/>
            <a:ext cx="1100667" cy="110066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F32F646-9F15-45AF-A388-82F49535D384}"/>
              </a:ext>
            </a:extLst>
          </p:cNvPr>
          <p:cNvSpPr/>
          <p:nvPr/>
        </p:nvSpPr>
        <p:spPr>
          <a:xfrm>
            <a:off x="2602027" y="1617133"/>
            <a:ext cx="3047999" cy="287866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rgbClr val="EED5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62885C-0877-4BA5-8B0C-02D917974D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6198" y="1586190"/>
            <a:ext cx="3060457" cy="28897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5B9412D-D8AF-4961-9EB8-EFA3B45AB14F}"/>
              </a:ext>
            </a:extLst>
          </p:cNvPr>
          <p:cNvSpPr txBox="1"/>
          <p:nvPr/>
        </p:nvSpPr>
        <p:spPr>
          <a:xfrm>
            <a:off x="8856655" y="314923"/>
            <a:ext cx="316653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مقایسه</a:t>
            </a:r>
          </a:p>
        </p:txBody>
      </p:sp>
      <p:sp>
        <p:nvSpPr>
          <p:cNvPr id="12" name="Arrow: Chevron 11">
            <a:extLst>
              <a:ext uri="{FF2B5EF4-FFF2-40B4-BE49-F238E27FC236}">
                <a16:creationId xmlns:a16="http://schemas.microsoft.com/office/drawing/2014/main" id="{E09710D8-3654-41AB-9E9B-B4F855CD91EA}"/>
              </a:ext>
            </a:extLst>
          </p:cNvPr>
          <p:cNvSpPr/>
          <p:nvPr/>
        </p:nvSpPr>
        <p:spPr>
          <a:xfrm>
            <a:off x="8037628" y="4038600"/>
            <a:ext cx="846667" cy="812800"/>
          </a:xfrm>
          <a:prstGeom prst="chevron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1911E3-090A-4A4C-9E51-6652C8B100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4677" y="4055836"/>
            <a:ext cx="877900" cy="829128"/>
          </a:xfrm>
          <a:prstGeom prst="rect">
            <a:avLst/>
          </a:prstGeom>
        </p:spPr>
      </p:pic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127290D3-B614-4944-A2FC-B2372117A85A}"/>
              </a:ext>
            </a:extLst>
          </p:cNvPr>
          <p:cNvSpPr/>
          <p:nvPr/>
        </p:nvSpPr>
        <p:spPr>
          <a:xfrm>
            <a:off x="2771362" y="4072467"/>
            <a:ext cx="2150533" cy="829733"/>
          </a:xfrm>
          <a:prstGeom prst="homePlate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47FEE8A-A89A-4364-B3E5-691116B409D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4179" y="4066673"/>
            <a:ext cx="2170364" cy="8413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BE3A0FB-920B-40A5-97DA-3B4D3FD7EFC7}"/>
              </a:ext>
            </a:extLst>
          </p:cNvPr>
          <p:cNvSpPr txBox="1"/>
          <p:nvPr/>
        </p:nvSpPr>
        <p:spPr>
          <a:xfrm>
            <a:off x="6293495" y="4241801"/>
            <a:ext cx="154093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 اول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93CDBC-51FE-4289-9FDC-1F547A6A28C2}"/>
              </a:ext>
            </a:extLst>
          </p:cNvPr>
          <p:cNvSpPr txBox="1"/>
          <p:nvPr/>
        </p:nvSpPr>
        <p:spPr>
          <a:xfrm>
            <a:off x="2889895" y="4241800"/>
            <a:ext cx="16764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عنوان دوم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BEB47D-0E36-4FB1-856A-A16B43D63942}"/>
              </a:ext>
            </a:extLst>
          </p:cNvPr>
          <p:cNvCxnSpPr/>
          <p:nvPr/>
        </p:nvCxnSpPr>
        <p:spPr>
          <a:xfrm>
            <a:off x="474133" y="3640667"/>
            <a:ext cx="0" cy="3386666"/>
          </a:xfrm>
          <a:prstGeom prst="line">
            <a:avLst/>
          </a:prstGeom>
          <a:ln>
            <a:solidFill>
              <a:srgbClr val="EED578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6A1E01C-0AFD-4BDE-AD64-71B3359D4202}"/>
              </a:ext>
            </a:extLst>
          </p:cNvPr>
          <p:cNvCxnSpPr/>
          <p:nvPr/>
        </p:nvCxnSpPr>
        <p:spPr>
          <a:xfrm>
            <a:off x="270934" y="4216399"/>
            <a:ext cx="0" cy="2777067"/>
          </a:xfrm>
          <a:prstGeom prst="straightConnector1">
            <a:avLst/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phic 26" descr="Single gear">
            <a:extLst>
              <a:ext uri="{FF2B5EF4-FFF2-40B4-BE49-F238E27FC236}">
                <a16:creationId xmlns:a16="http://schemas.microsoft.com/office/drawing/2014/main" id="{867969CA-29F6-4CBB-AF64-69E0402E05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-220134" y="6256867"/>
            <a:ext cx="914400" cy="914400"/>
          </a:xfrm>
          <a:prstGeom prst="rect">
            <a:avLst/>
          </a:prstGeom>
        </p:spPr>
      </p:pic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id="{52F7B458-5992-4EF4-8214-5268FB6FC9F8}"/>
              </a:ext>
            </a:extLst>
          </p:cNvPr>
          <p:cNvSpPr/>
          <p:nvPr/>
        </p:nvSpPr>
        <p:spPr>
          <a:xfrm>
            <a:off x="2669761" y="5190067"/>
            <a:ext cx="2844800" cy="1591733"/>
          </a:xfrm>
          <a:prstGeom prst="round2Same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60D3025-1F2C-4586-AA55-E7EC3655CA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18373" y="5254613"/>
            <a:ext cx="2853175" cy="160338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B07ECBA-8772-42C3-A368-7BF55F8D18A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96073" y="5201825"/>
            <a:ext cx="1097375" cy="10973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65C8BAC-8447-4CAF-BA16-E613BF52351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52612" y="5254613"/>
            <a:ext cx="2853175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9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8" grpId="0" animBg="1"/>
      <p:bldP spid="11" grpId="0"/>
      <p:bldP spid="12" grpId="0" animBg="1"/>
      <p:bldP spid="14" grpId="0" animBg="1"/>
      <p:bldP spid="17" grpId="0"/>
      <p:bldP spid="20" grpId="0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3D5370-2C7E-4DDE-AADF-8D4792A0DA05}"/>
              </a:ext>
            </a:extLst>
          </p:cNvPr>
          <p:cNvCxnSpPr>
            <a:cxnSpLocks/>
          </p:cNvCxnSpPr>
          <p:nvPr/>
        </p:nvCxnSpPr>
        <p:spPr>
          <a:xfrm>
            <a:off x="355600" y="4622800"/>
            <a:ext cx="0" cy="2794000"/>
          </a:xfrm>
          <a:prstGeom prst="line">
            <a:avLst/>
          </a:prstGeom>
          <a:ln>
            <a:solidFill>
              <a:srgbClr val="EED578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54FABE-B4FC-4BF4-8B3B-8A8ED0A72CEC}"/>
              </a:ext>
            </a:extLst>
          </p:cNvPr>
          <p:cNvCxnSpPr/>
          <p:nvPr/>
        </p:nvCxnSpPr>
        <p:spPr>
          <a:xfrm>
            <a:off x="685800" y="4114800"/>
            <a:ext cx="0" cy="2743200"/>
          </a:xfrm>
          <a:prstGeom prst="line">
            <a:avLst/>
          </a:prstGeom>
          <a:ln>
            <a:solidFill>
              <a:srgbClr val="EED578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E5607A7-1F5A-4394-8CA8-8EB0B38DC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71850" cy="11522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554EF7-A1B8-4B1C-8756-7EF609D60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7800" y="171450"/>
            <a:ext cx="1606550" cy="99983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83FE21-8325-4F83-8F67-78075BA865DC}"/>
              </a:ext>
            </a:extLst>
          </p:cNvPr>
          <p:cNvCxnSpPr>
            <a:cxnSpLocks/>
          </p:cNvCxnSpPr>
          <p:nvPr/>
        </p:nvCxnSpPr>
        <p:spPr>
          <a:xfrm>
            <a:off x="228600" y="1778000"/>
            <a:ext cx="0" cy="5080000"/>
          </a:xfrm>
          <a:prstGeom prst="line">
            <a:avLst/>
          </a:prstGeom>
          <a:ln>
            <a:solidFill>
              <a:srgbClr val="EED5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7C7B58-14BB-48E3-82E8-6473C7A49FED}"/>
              </a:ext>
            </a:extLst>
          </p:cNvPr>
          <p:cNvCxnSpPr/>
          <p:nvPr/>
        </p:nvCxnSpPr>
        <p:spPr>
          <a:xfrm>
            <a:off x="482600" y="3581400"/>
            <a:ext cx="0" cy="3479800"/>
          </a:xfrm>
          <a:prstGeom prst="line">
            <a:avLst/>
          </a:prstGeom>
          <a:ln>
            <a:solidFill>
              <a:srgbClr val="EED578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398485CD-5F62-4748-B4BA-AA2616A200BA}"/>
              </a:ext>
            </a:extLst>
          </p:cNvPr>
          <p:cNvCxnSpPr>
            <a:cxnSpLocks/>
          </p:cNvCxnSpPr>
          <p:nvPr/>
        </p:nvCxnSpPr>
        <p:spPr>
          <a:xfrm rot="5400000">
            <a:off x="9099550" y="838200"/>
            <a:ext cx="2228850" cy="565150"/>
          </a:xfrm>
          <a:prstGeom prst="bentConnector3">
            <a:avLst>
              <a:gd name="adj1" fmla="val 50000"/>
            </a:avLst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4359DBD1-5FEE-4230-ACA8-798657DEAE10}"/>
              </a:ext>
            </a:extLst>
          </p:cNvPr>
          <p:cNvCxnSpPr>
            <a:cxnSpLocks/>
          </p:cNvCxnSpPr>
          <p:nvPr/>
        </p:nvCxnSpPr>
        <p:spPr>
          <a:xfrm rot="16200000" flipH="1">
            <a:off x="9994900" y="1003300"/>
            <a:ext cx="2336800" cy="3302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Rectangle: Single Corner Rounded 25">
            <a:extLst>
              <a:ext uri="{FF2B5EF4-FFF2-40B4-BE49-F238E27FC236}">
                <a16:creationId xmlns:a16="http://schemas.microsoft.com/office/drawing/2014/main" id="{6B099C8F-03A3-44B9-BABC-760E1EEEC508}"/>
              </a:ext>
            </a:extLst>
          </p:cNvPr>
          <p:cNvSpPr/>
          <p:nvPr/>
        </p:nvSpPr>
        <p:spPr>
          <a:xfrm>
            <a:off x="8280400" y="2362200"/>
            <a:ext cx="3632200" cy="3911600"/>
          </a:xfrm>
          <a:prstGeom prst="round1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EABDC60-DE32-495D-8D8D-573E5DFFFF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1" b="89851" l="7357" r="93460">
                        <a14:foregroundMark x1="7629" y1="60896" x2="7629" y2="60896"/>
                        <a14:foregroundMark x1="7902" y1="60896" x2="9537" y2="61194"/>
                        <a14:foregroundMark x1="69755" y1="40597" x2="71117" y2="36716"/>
                        <a14:foregroundMark x1="70572" y1="48060" x2="69755" y2="40896"/>
                        <a14:foregroundMark x1="71662" y1="49552" x2="71935" y2="40597"/>
                        <a14:foregroundMark x1="67575" y1="34030" x2="66757" y2="42388"/>
                        <a14:foregroundMark x1="68937" y1="33134" x2="68665" y2="36119"/>
                        <a14:foregroundMark x1="69210" y1="30149" x2="68937" y2="33433"/>
                        <a14:foregroundMark x1="69210" y1="29552" x2="67302" y2="37910"/>
                        <a14:foregroundMark x1="73025" y1="32239" x2="73569" y2="40000"/>
                        <a14:foregroundMark x1="63760" y1="40000" x2="66213" y2="34925"/>
                        <a14:foregroundMark x1="66213" y1="34627" x2="67575" y2="31343"/>
                        <a14:foregroundMark x1="73297" y1="30149" x2="74114" y2="31045"/>
                        <a14:foregroundMark x1="74659" y1="31642" x2="74114" y2="39104"/>
                        <a14:foregroundMark x1="89101" y1="62388" x2="93374" y2="65022"/>
                        <a14:backgroundMark x1="74114" y1="24776" x2="74387" y2="25970"/>
                        <a14:backgroundMark x1="74387" y1="23284" x2="75204" y2="25373"/>
                        <a14:backgroundMark x1="92643" y1="67164" x2="92916" y2="665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97088" y="2661831"/>
            <a:ext cx="3567425" cy="3256369"/>
          </a:xfrm>
          <a:prstGeom prst="rect">
            <a:avLst/>
          </a:prstGeom>
        </p:spPr>
      </p:pic>
      <p:sp>
        <p:nvSpPr>
          <p:cNvPr id="31" name="Arrow: Pentagon 30">
            <a:extLst>
              <a:ext uri="{FF2B5EF4-FFF2-40B4-BE49-F238E27FC236}">
                <a16:creationId xmlns:a16="http://schemas.microsoft.com/office/drawing/2014/main" id="{3B96E76F-37AC-42F8-A749-9488F9535E00}"/>
              </a:ext>
            </a:extLst>
          </p:cNvPr>
          <p:cNvSpPr/>
          <p:nvPr/>
        </p:nvSpPr>
        <p:spPr>
          <a:xfrm>
            <a:off x="1676400" y="2800350"/>
            <a:ext cx="6534150" cy="3390900"/>
          </a:xfrm>
          <a:prstGeom prst="homePlate">
            <a:avLst>
              <a:gd name="adj" fmla="val 11616"/>
            </a:avLst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0DF719FA-8949-4A18-8AB5-DC4E58F01EB3}"/>
              </a:ext>
            </a:extLst>
          </p:cNvPr>
          <p:cNvSpPr/>
          <p:nvPr/>
        </p:nvSpPr>
        <p:spPr>
          <a:xfrm>
            <a:off x="3028950" y="1981200"/>
            <a:ext cx="3581400" cy="838200"/>
          </a:xfrm>
          <a:prstGeom prst="round2SameRect">
            <a:avLst/>
          </a:prstGeom>
          <a:solidFill>
            <a:srgbClr val="EED578">
              <a:alpha val="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F488E3D-4164-427C-9794-381ABD8E6AF0}"/>
              </a:ext>
            </a:extLst>
          </p:cNvPr>
          <p:cNvSpPr txBox="1"/>
          <p:nvPr/>
        </p:nvSpPr>
        <p:spPr>
          <a:xfrm>
            <a:off x="3524250" y="2076450"/>
            <a:ext cx="24003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chemeClr val="bg1"/>
                </a:solidFill>
                <a:cs typeface="A Chamran" panose="00000400000000000000" pitchFamily="2" charset="-78"/>
              </a:rPr>
              <a:t>عنوان</a:t>
            </a:r>
          </a:p>
        </p:txBody>
      </p:sp>
      <p:sp>
        <p:nvSpPr>
          <p:cNvPr id="34" name="Arrow: Chevron 33">
            <a:extLst>
              <a:ext uri="{FF2B5EF4-FFF2-40B4-BE49-F238E27FC236}">
                <a16:creationId xmlns:a16="http://schemas.microsoft.com/office/drawing/2014/main" id="{90CBAE36-DC22-4F2D-B327-C3998A5EF89F}"/>
              </a:ext>
            </a:extLst>
          </p:cNvPr>
          <p:cNvSpPr/>
          <p:nvPr/>
        </p:nvSpPr>
        <p:spPr>
          <a:xfrm>
            <a:off x="2990850" y="0"/>
            <a:ext cx="1428750" cy="1085850"/>
          </a:xfrm>
          <a:prstGeom prst="chevron">
            <a:avLst>
              <a:gd name="adj" fmla="val 68009"/>
            </a:avLst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ABEEAA-56C7-4B3C-B7EC-FB8CC88ABD26}"/>
              </a:ext>
            </a:extLst>
          </p:cNvPr>
          <p:cNvSpPr txBox="1"/>
          <p:nvPr/>
        </p:nvSpPr>
        <p:spPr>
          <a:xfrm>
            <a:off x="941658" y="285750"/>
            <a:ext cx="226695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مکاترونیک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2842F7-61E7-4D87-A583-E7C8A4928AB6}"/>
              </a:ext>
            </a:extLst>
          </p:cNvPr>
          <p:cNvSpPr txBox="1"/>
          <p:nvPr/>
        </p:nvSpPr>
        <p:spPr>
          <a:xfrm>
            <a:off x="2133600" y="2990850"/>
            <a:ext cx="554355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</p:spTree>
    <p:extLst>
      <p:ext uri="{BB962C8B-B14F-4D97-AF65-F5344CB8AC3E}">
        <p14:creationId xmlns:p14="http://schemas.microsoft.com/office/powerpoint/2010/main" val="13305542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32" grpId="0" animBg="1"/>
      <p:bldP spid="33" grpId="0"/>
      <p:bldP spid="34" grpId="0" animBg="1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3D5370-2C7E-4DDE-AADF-8D4792A0DA05}"/>
              </a:ext>
            </a:extLst>
          </p:cNvPr>
          <p:cNvCxnSpPr>
            <a:cxnSpLocks/>
          </p:cNvCxnSpPr>
          <p:nvPr/>
        </p:nvCxnSpPr>
        <p:spPr>
          <a:xfrm>
            <a:off x="355600" y="4622800"/>
            <a:ext cx="0" cy="2794000"/>
          </a:xfrm>
          <a:prstGeom prst="line">
            <a:avLst/>
          </a:prstGeom>
          <a:ln>
            <a:solidFill>
              <a:srgbClr val="EED578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A54FABE-B4FC-4BF4-8B3B-8A8ED0A72CEC}"/>
              </a:ext>
            </a:extLst>
          </p:cNvPr>
          <p:cNvCxnSpPr/>
          <p:nvPr/>
        </p:nvCxnSpPr>
        <p:spPr>
          <a:xfrm>
            <a:off x="685800" y="4114800"/>
            <a:ext cx="0" cy="2743200"/>
          </a:xfrm>
          <a:prstGeom prst="line">
            <a:avLst/>
          </a:prstGeom>
          <a:ln>
            <a:solidFill>
              <a:srgbClr val="EED578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2E5607A7-1F5A-4394-8CA8-8EB0B38DC9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71850" cy="11522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5554EF7-A1B8-4B1C-8756-7EF609D60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7800" y="171450"/>
            <a:ext cx="1606550" cy="99983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683FE21-8325-4F83-8F67-78075BA865DC}"/>
              </a:ext>
            </a:extLst>
          </p:cNvPr>
          <p:cNvCxnSpPr>
            <a:cxnSpLocks/>
          </p:cNvCxnSpPr>
          <p:nvPr/>
        </p:nvCxnSpPr>
        <p:spPr>
          <a:xfrm>
            <a:off x="228600" y="1778000"/>
            <a:ext cx="0" cy="5080000"/>
          </a:xfrm>
          <a:prstGeom prst="line">
            <a:avLst/>
          </a:prstGeom>
          <a:ln>
            <a:solidFill>
              <a:srgbClr val="EED57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7C7B58-14BB-48E3-82E8-6473C7A49FED}"/>
              </a:ext>
            </a:extLst>
          </p:cNvPr>
          <p:cNvCxnSpPr/>
          <p:nvPr/>
        </p:nvCxnSpPr>
        <p:spPr>
          <a:xfrm>
            <a:off x="482600" y="3581400"/>
            <a:ext cx="0" cy="3479800"/>
          </a:xfrm>
          <a:prstGeom prst="line">
            <a:avLst/>
          </a:prstGeom>
          <a:ln>
            <a:solidFill>
              <a:srgbClr val="EED578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id="{398485CD-5F62-4748-B4BA-AA2616A200BA}"/>
              </a:ext>
            </a:extLst>
          </p:cNvPr>
          <p:cNvCxnSpPr>
            <a:cxnSpLocks/>
          </p:cNvCxnSpPr>
          <p:nvPr/>
        </p:nvCxnSpPr>
        <p:spPr>
          <a:xfrm rot="5400000">
            <a:off x="9185275" y="669925"/>
            <a:ext cx="1974850" cy="647700"/>
          </a:xfrm>
          <a:prstGeom prst="bentConnector3">
            <a:avLst>
              <a:gd name="adj1" fmla="val 50000"/>
            </a:avLst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4359DBD1-5FEE-4230-ACA8-798657DEAE10}"/>
              </a:ext>
            </a:extLst>
          </p:cNvPr>
          <p:cNvCxnSpPr>
            <a:cxnSpLocks/>
          </p:cNvCxnSpPr>
          <p:nvPr/>
        </p:nvCxnSpPr>
        <p:spPr>
          <a:xfrm rot="16200000" flipH="1">
            <a:off x="8089900" y="565150"/>
            <a:ext cx="2336800" cy="3302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Rectangle: Single Corner Rounded 25">
            <a:extLst>
              <a:ext uri="{FF2B5EF4-FFF2-40B4-BE49-F238E27FC236}">
                <a16:creationId xmlns:a16="http://schemas.microsoft.com/office/drawing/2014/main" id="{6B099C8F-03A3-44B9-BABC-760E1EEEC508}"/>
              </a:ext>
            </a:extLst>
          </p:cNvPr>
          <p:cNvSpPr/>
          <p:nvPr/>
        </p:nvSpPr>
        <p:spPr>
          <a:xfrm>
            <a:off x="469900" y="2609850"/>
            <a:ext cx="3632200" cy="3911600"/>
          </a:xfrm>
          <a:prstGeom prst="round1Rect">
            <a:avLst/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1" name="Arrow: Pentagon 30">
            <a:extLst>
              <a:ext uri="{FF2B5EF4-FFF2-40B4-BE49-F238E27FC236}">
                <a16:creationId xmlns:a16="http://schemas.microsoft.com/office/drawing/2014/main" id="{3B96E76F-37AC-42F8-A749-9488F9535E00}"/>
              </a:ext>
            </a:extLst>
          </p:cNvPr>
          <p:cNvSpPr/>
          <p:nvPr/>
        </p:nvSpPr>
        <p:spPr>
          <a:xfrm rot="10800000">
            <a:off x="3848100" y="2819400"/>
            <a:ext cx="7258050" cy="3848100"/>
          </a:xfrm>
          <a:prstGeom prst="homePlate">
            <a:avLst>
              <a:gd name="adj" fmla="val 20043"/>
            </a:avLst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0DF719FA-8949-4A18-8AB5-DC4E58F01EB3}"/>
              </a:ext>
            </a:extLst>
          </p:cNvPr>
          <p:cNvSpPr/>
          <p:nvPr/>
        </p:nvSpPr>
        <p:spPr>
          <a:xfrm>
            <a:off x="7524750" y="1989207"/>
            <a:ext cx="3581400" cy="838200"/>
          </a:xfrm>
          <a:prstGeom prst="round2SameRect">
            <a:avLst/>
          </a:prstGeom>
          <a:solidFill>
            <a:srgbClr val="EED578">
              <a:alpha val="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F488E3D-4164-427C-9794-381ABD8E6AF0}"/>
              </a:ext>
            </a:extLst>
          </p:cNvPr>
          <p:cNvSpPr txBox="1"/>
          <p:nvPr/>
        </p:nvSpPr>
        <p:spPr>
          <a:xfrm>
            <a:off x="8223250" y="2073414"/>
            <a:ext cx="24003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chemeClr val="bg1"/>
                </a:solidFill>
                <a:cs typeface="A Chamran" panose="00000400000000000000" pitchFamily="2" charset="-78"/>
              </a:rPr>
              <a:t>عنوان</a:t>
            </a:r>
          </a:p>
        </p:txBody>
      </p:sp>
      <p:sp>
        <p:nvSpPr>
          <p:cNvPr id="34" name="Arrow: Chevron 33">
            <a:extLst>
              <a:ext uri="{FF2B5EF4-FFF2-40B4-BE49-F238E27FC236}">
                <a16:creationId xmlns:a16="http://schemas.microsoft.com/office/drawing/2014/main" id="{90CBAE36-DC22-4F2D-B327-C3998A5EF89F}"/>
              </a:ext>
            </a:extLst>
          </p:cNvPr>
          <p:cNvSpPr/>
          <p:nvPr/>
        </p:nvSpPr>
        <p:spPr>
          <a:xfrm>
            <a:off x="2990850" y="0"/>
            <a:ext cx="1428750" cy="1085850"/>
          </a:xfrm>
          <a:prstGeom prst="chevron">
            <a:avLst>
              <a:gd name="adj" fmla="val 68009"/>
            </a:avLst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ABEEAA-56C7-4B3C-B7EC-FB8CC88ABD26}"/>
              </a:ext>
            </a:extLst>
          </p:cNvPr>
          <p:cNvSpPr txBox="1"/>
          <p:nvPr/>
        </p:nvSpPr>
        <p:spPr>
          <a:xfrm>
            <a:off x="941658" y="285750"/>
            <a:ext cx="226695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40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مکاترونیک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C2842F7-61E7-4D87-A583-E7C8A4928AB6}"/>
              </a:ext>
            </a:extLst>
          </p:cNvPr>
          <p:cNvSpPr txBox="1"/>
          <p:nvPr/>
        </p:nvSpPr>
        <p:spPr>
          <a:xfrm>
            <a:off x="5257800" y="3028950"/>
            <a:ext cx="554355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sz="28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9C4C6C-DFEC-4C28-8CDA-B8C9D172B5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4889" y1="10222" x2="38222" y2="102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1" y="3271837"/>
            <a:ext cx="30289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13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 animBg="1"/>
      <p:bldP spid="32" grpId="0" animBg="1"/>
      <p:bldP spid="33" grpId="0"/>
      <p:bldP spid="34" grpId="0" animBg="1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7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or: Elbow 2">
            <a:extLst>
              <a:ext uri="{FF2B5EF4-FFF2-40B4-BE49-F238E27FC236}">
                <a16:creationId xmlns:a16="http://schemas.microsoft.com/office/drawing/2014/main" id="{67A1B710-0CCC-4AF2-B03B-15EFB118E64C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40600" y="304800"/>
            <a:ext cx="3352800" cy="254000"/>
          </a:xfrm>
          <a:prstGeom prst="bentConnector3">
            <a:avLst>
              <a:gd name="adj1" fmla="val 50000"/>
            </a:avLst>
          </a:prstGeom>
          <a:ln>
            <a:solidFill>
              <a:srgbClr val="EED578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0684493C-5B57-4544-89D5-DA8E8F6590B6}"/>
              </a:ext>
            </a:extLst>
          </p:cNvPr>
          <p:cNvCxnSpPr>
            <a:cxnSpLocks/>
            <a:endCxn id="8" idx="3"/>
          </p:cNvCxnSpPr>
          <p:nvPr/>
        </p:nvCxnSpPr>
        <p:spPr>
          <a:xfrm rot="5400000">
            <a:off x="8445500" y="241300"/>
            <a:ext cx="3225800" cy="5588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6FFB8B4D-7DB9-4248-BDFD-FC44F08FB08F}"/>
              </a:ext>
            </a:extLst>
          </p:cNvPr>
          <p:cNvCxnSpPr>
            <a:cxnSpLocks/>
          </p:cNvCxnSpPr>
          <p:nvPr/>
        </p:nvCxnSpPr>
        <p:spPr>
          <a:xfrm rot="5400000">
            <a:off x="9448800" y="508000"/>
            <a:ext cx="2844800" cy="4572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82DD3CD4-D218-44F3-93EA-0F67BB5E44DA}"/>
              </a:ext>
            </a:extLst>
          </p:cNvPr>
          <p:cNvSpPr/>
          <p:nvPr/>
        </p:nvSpPr>
        <p:spPr>
          <a:xfrm>
            <a:off x="8509000" y="2133600"/>
            <a:ext cx="2540000" cy="1524000"/>
          </a:xfrm>
          <a:prstGeom prst="round2SameRect">
            <a:avLst>
              <a:gd name="adj1" fmla="val 16667"/>
              <a:gd name="adj2" fmla="val 17539"/>
            </a:avLst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0867C3C1-7466-4F60-81A3-EB87240CC73B}"/>
              </a:ext>
            </a:extLst>
          </p:cNvPr>
          <p:cNvCxnSpPr>
            <a:cxnSpLocks/>
          </p:cNvCxnSpPr>
          <p:nvPr/>
        </p:nvCxnSpPr>
        <p:spPr>
          <a:xfrm rot="16200000" flipH="1">
            <a:off x="8293100" y="5143500"/>
            <a:ext cx="3149600" cy="2794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65D7D67D-49A4-47AB-B1A8-5E3BA0E7F89A}"/>
              </a:ext>
            </a:extLst>
          </p:cNvPr>
          <p:cNvCxnSpPr>
            <a:cxnSpLocks/>
          </p:cNvCxnSpPr>
          <p:nvPr/>
        </p:nvCxnSpPr>
        <p:spPr>
          <a:xfrm rot="16200000" flipH="1">
            <a:off x="9156700" y="5067300"/>
            <a:ext cx="3200400" cy="381000"/>
          </a:xfrm>
          <a:prstGeom prst="bentConnector3">
            <a:avLst>
              <a:gd name="adj1" fmla="val 74603"/>
            </a:avLst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36061D88-BEA8-40F7-B378-A4039548B1AF}"/>
              </a:ext>
            </a:extLst>
          </p:cNvPr>
          <p:cNvCxnSpPr>
            <a:cxnSpLocks/>
          </p:cNvCxnSpPr>
          <p:nvPr/>
        </p:nvCxnSpPr>
        <p:spPr>
          <a:xfrm rot="5400000">
            <a:off x="7429500" y="5143500"/>
            <a:ext cx="3200400" cy="228600"/>
          </a:xfrm>
          <a:prstGeom prst="bentConnector3">
            <a:avLst/>
          </a:prstGeom>
          <a:ln>
            <a:solidFill>
              <a:srgbClr val="EED57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2EB24B0-7819-4162-9CCC-E3CC1E7F4071}"/>
              </a:ext>
            </a:extLst>
          </p:cNvPr>
          <p:cNvSpPr txBox="1"/>
          <p:nvPr/>
        </p:nvSpPr>
        <p:spPr>
          <a:xfrm>
            <a:off x="8812432" y="2645956"/>
            <a:ext cx="1879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fa-IR" sz="36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ویژگی ها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16AB7C3-A93B-4AFA-8F57-7ADC5D70E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883" y="925545"/>
            <a:ext cx="1379917" cy="134423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404F194-B487-48E4-9A73-49CCA092AD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401" y="1046449"/>
            <a:ext cx="1013999" cy="100525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3BC80FF-0C6D-4410-82DF-7144D8CB4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160" y="939760"/>
            <a:ext cx="1320840" cy="132084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926F596-2EC2-4929-8596-7CA8158936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400" y="863560"/>
            <a:ext cx="1498639" cy="149863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BC7C0DC-3014-41A9-8F0D-FC188F5A12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4600" y="2575944"/>
            <a:ext cx="1651000" cy="52285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D62B7F3-178F-42B6-9E88-540252A413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2368" y="2582649"/>
            <a:ext cx="1646063" cy="52430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2B0710F-6DDF-48A7-93B7-CF18F3BAF0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1168" y="2608049"/>
            <a:ext cx="1646063" cy="52430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9078576-BA1B-4139-9EB4-97E16A7480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168" y="2633449"/>
            <a:ext cx="1646063" cy="524301"/>
          </a:xfrm>
          <a:prstGeom prst="rect">
            <a:avLst/>
          </a:prstGeom>
        </p:spPr>
      </p:pic>
      <p:sp>
        <p:nvSpPr>
          <p:cNvPr id="36" name="Rectangle: Top Corners Rounded 35">
            <a:extLst>
              <a:ext uri="{FF2B5EF4-FFF2-40B4-BE49-F238E27FC236}">
                <a16:creationId xmlns:a16="http://schemas.microsoft.com/office/drawing/2014/main" id="{6114B999-2263-4EFA-B742-D0CFBCAB2399}"/>
              </a:ext>
            </a:extLst>
          </p:cNvPr>
          <p:cNvSpPr/>
          <p:nvPr/>
        </p:nvSpPr>
        <p:spPr>
          <a:xfrm>
            <a:off x="228600" y="3454400"/>
            <a:ext cx="7924800" cy="3378200"/>
          </a:xfrm>
          <a:prstGeom prst="round2SameRect">
            <a:avLst>
              <a:gd name="adj1" fmla="val 12908"/>
              <a:gd name="adj2" fmla="val 0"/>
            </a:avLst>
          </a:prstGeom>
          <a:solidFill>
            <a:srgbClr val="EED57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4746132-ADCA-4DEC-97D2-A3B6540EAF6C}"/>
              </a:ext>
            </a:extLst>
          </p:cNvPr>
          <p:cNvSpPr txBox="1"/>
          <p:nvPr/>
        </p:nvSpPr>
        <p:spPr>
          <a:xfrm>
            <a:off x="6400800" y="3530600"/>
            <a:ext cx="154940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</a:t>
            </a:r>
            <a:r>
              <a:rPr lang="fa-IR" sz="2000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: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762B392-11D0-4EF1-961F-BF77E674D5C7}"/>
              </a:ext>
            </a:extLst>
          </p:cNvPr>
          <p:cNvCxnSpPr/>
          <p:nvPr/>
        </p:nvCxnSpPr>
        <p:spPr>
          <a:xfrm>
            <a:off x="6248400" y="3505200"/>
            <a:ext cx="0" cy="3352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AAC5C231-DD14-4A0E-978A-059458A334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8703" y="3498813"/>
            <a:ext cx="12193" cy="335918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864DA0F-38A4-47B4-A4EB-97ED3C3E56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51303" y="3498813"/>
            <a:ext cx="12193" cy="335918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7B45455D-D76D-46AD-9169-EB217B5F4162}"/>
              </a:ext>
            </a:extLst>
          </p:cNvPr>
          <p:cNvSpPr txBox="1"/>
          <p:nvPr/>
        </p:nvSpPr>
        <p:spPr>
          <a:xfrm>
            <a:off x="4682979" y="3561378"/>
            <a:ext cx="1574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CCAE858-EF87-4426-AC1D-D256897DAF87}"/>
              </a:ext>
            </a:extLst>
          </p:cNvPr>
          <p:cNvSpPr txBox="1"/>
          <p:nvPr/>
        </p:nvSpPr>
        <p:spPr>
          <a:xfrm>
            <a:off x="2706895" y="3550584"/>
            <a:ext cx="1371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A210D10-58A0-4209-9B38-1BA4C9015340}"/>
              </a:ext>
            </a:extLst>
          </p:cNvPr>
          <p:cNvSpPr txBox="1"/>
          <p:nvPr/>
        </p:nvSpPr>
        <p:spPr>
          <a:xfrm>
            <a:off x="867799" y="3561378"/>
            <a:ext cx="11684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fa-IR" dirty="0">
                <a:solidFill>
                  <a:schemeClr val="bg1"/>
                </a:solidFill>
                <a:latin typeface="Lalezar" panose="00000500000000000000" pitchFamily="2" charset="-78"/>
                <a:cs typeface="Lalezar" panose="00000500000000000000" pitchFamily="2" charset="-78"/>
              </a:rPr>
              <a:t>توضیحات:</a:t>
            </a:r>
          </a:p>
        </p:txBody>
      </p:sp>
    </p:spTree>
    <p:extLst>
      <p:ext uri="{BB962C8B-B14F-4D97-AF65-F5344CB8AC3E}">
        <p14:creationId xmlns:p14="http://schemas.microsoft.com/office/powerpoint/2010/main" val="3759601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7" grpId="0"/>
      <p:bldP spid="36" grpId="0" animBg="1"/>
      <p:bldP spid="37" grpId="0"/>
      <p:bldP spid="42" grpId="0"/>
      <p:bldP spid="43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135</Words>
  <Application>Microsoft Office PowerPoint</Application>
  <PresentationFormat>Widescreen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 Chamran</vt:lpstr>
      <vt:lpstr>Arial</vt:lpstr>
      <vt:lpstr>Calibri</vt:lpstr>
      <vt:lpstr>Calibri Light</vt:lpstr>
      <vt:lpstr>Lalezar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Sarakhojasteh</dc:creator>
  <cp:lastModifiedBy>Kianoosh Sabetizadeh</cp:lastModifiedBy>
  <cp:revision>40</cp:revision>
  <dcterms:created xsi:type="dcterms:W3CDTF">2025-03-17T19:59:34Z</dcterms:created>
  <dcterms:modified xsi:type="dcterms:W3CDTF">2025-04-06T12:01:49Z</dcterms:modified>
</cp:coreProperties>
</file>